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6"/>
  </p:notesMasterIdLst>
  <p:sldIdLst>
    <p:sldId id="269" r:id="rId4"/>
    <p:sldId id="256" r:id="rId5"/>
    <p:sldId id="258" r:id="rId7"/>
    <p:sldId id="257" r:id="rId8"/>
    <p:sldId id="260" r:id="rId9"/>
    <p:sldId id="261" r:id="rId10"/>
    <p:sldId id="263" r:id="rId11"/>
    <p:sldId id="264" r:id="rId12"/>
    <p:sldId id="265" r:id="rId13"/>
    <p:sldId id="267" r:id="rId14"/>
    <p:sldId id="268" r:id="rId15"/>
    <p:sldId id="270"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B4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3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C147A23-5BA8-44CE-9215-79B767159C4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69925" y="2"/>
            <a:ext cx="10850563" cy="1028699"/>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5401733" y="6240464"/>
            <a:ext cx="1388536" cy="206381"/>
          </a:xfrm>
          <a:prstGeom prst="rect">
            <a:avLst/>
          </a:prstGeom>
        </p:spPr>
        <p:txBody>
          <a:bodyPr/>
          <a:lstStyle/>
          <a:p>
            <a:fld id="{59D9C70D-B7C8-466D-B87C-22D855EF72C6}" type="datetimeFigureOut">
              <a:rPr lang="zh-CN" altLang="en-US" smtClean="0"/>
            </a:fld>
            <a:endParaRPr lang="zh-CN" altLang="en-US"/>
          </a:p>
        </p:txBody>
      </p:sp>
      <p:sp>
        <p:nvSpPr>
          <p:cNvPr id="4" name="页脚占位符 3"/>
          <p:cNvSpPr>
            <a:spLocks noGrp="1"/>
          </p:cNvSpPr>
          <p:nvPr>
            <p:ph type="ftr" sz="quarter" idx="11"/>
          </p:nvPr>
        </p:nvSpPr>
        <p:spPr>
          <a:xfrm>
            <a:off x="669925" y="6240464"/>
            <a:ext cx="4140201" cy="206381"/>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599" y="6240464"/>
            <a:ext cx="2909888" cy="206381"/>
          </a:xfrm>
          <a:prstGeom prst="rect">
            <a:avLst/>
          </a:prstGeom>
        </p:spPr>
        <p:txBody>
          <a:bodyPr/>
          <a:lstStyle/>
          <a:p>
            <a:fld id="{0F9045BA-9AC9-4435-A9A0-D822685BA71C}" type="slidenum">
              <a:rPr lang="zh-CN" altLang="en-US" smtClean="0"/>
            </a:fld>
            <a:endParaRPr lang="zh-CN" altLang="en-US"/>
          </a:p>
        </p:txBody>
      </p:sp>
    </p:spTree>
  </p:cSld>
  <p:clrMapOvr>
    <a:masterClrMapping/>
  </p:clrMapOvr>
  <p:transition spd="slow" advTm="0">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
        <p:nvSpPr>
          <p:cNvPr id="9801" name="副标题 2"/>
          <p:cNvSpPr>
            <a:spLocks noGrp="1"/>
          </p:cNvSpPr>
          <p:nvPr>
            <p:ph type="subTitle" idx="1"/>
          </p:nvPr>
        </p:nvSpPr>
        <p:spPr>
          <a:xfrm>
            <a:off x="1060047" y="4382822"/>
            <a:ext cx="7849042" cy="558799"/>
          </a:xfrm>
        </p:spPr>
        <p:txBody>
          <a:bodyPr anchor="t">
            <a:normAutofit/>
          </a:bodyPr>
          <a:lstStyle>
            <a:lvl1pPr marL="0" marR="0" indent="0" algn="l" defTabSz="913765" rtl="0" eaLnBrk="1" fontAlgn="auto" latinLnBrk="0" hangingPunct="1">
              <a:lnSpc>
                <a:spcPct val="90000"/>
              </a:lnSpc>
              <a:spcBef>
                <a:spcPts val="1000"/>
              </a:spcBef>
              <a:spcAft>
                <a:spcPts val="0"/>
              </a:spcAft>
              <a:buClrTx/>
              <a:buSzTx/>
              <a:buFont typeface="Arial" panose="020B0604020202020204" pitchFamily="34" charset="0"/>
              <a:buNone/>
              <a:defRPr sz="1600">
                <a:solidFill>
                  <a:schemeClr val="bg1">
                    <a:lumMod val="8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3765" rtl="0" eaLnBrk="1" fontAlgn="auto" latinLnBrk="0" hangingPunct="1">
              <a:lnSpc>
                <a:spcPct val="90000"/>
              </a:lnSpc>
              <a:spcBef>
                <a:spcPts val="1000"/>
              </a:spcBef>
              <a:spcAft>
                <a:spcPts val="0"/>
              </a:spcAft>
              <a:buClrTx/>
              <a:buSzTx/>
              <a:buFont typeface="Arial" panose="020B0604020202020204" pitchFamily="34" charset="0"/>
              <a:buNone/>
              <a:defRPr/>
            </a:pPr>
            <a:r>
              <a:rPr lang="en-US" altLang="zh-CN" dirty="0"/>
              <a:t>Click to edit Master subtitle style</a:t>
            </a:r>
            <a:endParaRPr lang="en-US" altLang="zh-CN" dirty="0"/>
          </a:p>
        </p:txBody>
      </p:sp>
      <p:sp>
        <p:nvSpPr>
          <p:cNvPr id="200" name="任意多边形 199"/>
          <p:cNvSpPr/>
          <p:nvPr userDrawn="1"/>
        </p:nvSpPr>
        <p:spPr>
          <a:xfrm>
            <a:off x="1" y="1"/>
            <a:ext cx="5240431" cy="2676823"/>
          </a:xfrm>
          <a:custGeom>
            <a:avLst/>
            <a:gdLst>
              <a:gd name="connsiteX0" fmla="*/ 0 w 5240431"/>
              <a:gd name="connsiteY0" fmla="*/ 2503135 h 2676823"/>
              <a:gd name="connsiteX1" fmla="*/ 9911 w 5240431"/>
              <a:gd name="connsiteY1" fmla="*/ 2509550 h 2676823"/>
              <a:gd name="connsiteX2" fmla="*/ 9911 w 5240431"/>
              <a:gd name="connsiteY2" fmla="*/ 2666890 h 2676823"/>
              <a:gd name="connsiteX3" fmla="*/ 6246 w 5240431"/>
              <a:gd name="connsiteY3" fmla="*/ 2670563 h 2676823"/>
              <a:gd name="connsiteX4" fmla="*/ 0 w 5240431"/>
              <a:gd name="connsiteY4" fmla="*/ 2676823 h 2676823"/>
              <a:gd name="connsiteX5" fmla="*/ 2708616 w 5240431"/>
              <a:gd name="connsiteY5" fmla="*/ 1766419 h 2676823"/>
              <a:gd name="connsiteX6" fmla="*/ 2786187 w 5240431"/>
              <a:gd name="connsiteY6" fmla="*/ 1798350 h 2676823"/>
              <a:gd name="connsiteX7" fmla="*/ 2786187 w 5240431"/>
              <a:gd name="connsiteY7" fmla="*/ 1955690 h 2676823"/>
              <a:gd name="connsiteX8" fmla="*/ 2553473 w 5240431"/>
              <a:gd name="connsiteY8" fmla="*/ 2190775 h 2676823"/>
              <a:gd name="connsiteX9" fmla="*/ 2398330 w 5240431"/>
              <a:gd name="connsiteY9" fmla="*/ 2190775 h 2676823"/>
              <a:gd name="connsiteX10" fmla="*/ 2398330 w 5240431"/>
              <a:gd name="connsiteY10" fmla="*/ 2033434 h 2676823"/>
              <a:gd name="connsiteX11" fmla="*/ 2631044 w 5240431"/>
              <a:gd name="connsiteY11" fmla="*/ 1798350 h 2676823"/>
              <a:gd name="connsiteX12" fmla="*/ 2708616 w 5240431"/>
              <a:gd name="connsiteY12" fmla="*/ 1766419 h 2676823"/>
              <a:gd name="connsiteX13" fmla="*/ 2332831 w 5240431"/>
              <a:gd name="connsiteY13" fmla="*/ 1631499 h 2676823"/>
              <a:gd name="connsiteX14" fmla="*/ 2410277 w 5240431"/>
              <a:gd name="connsiteY14" fmla="*/ 1663483 h 2676823"/>
              <a:gd name="connsiteX15" fmla="*/ 2410277 w 5240431"/>
              <a:gd name="connsiteY15" fmla="*/ 1821082 h 2676823"/>
              <a:gd name="connsiteX16" fmla="*/ 2255386 w 5240431"/>
              <a:gd name="connsiteY16" fmla="*/ 1821082 h 2676823"/>
              <a:gd name="connsiteX17" fmla="*/ 2255386 w 5240431"/>
              <a:gd name="connsiteY17" fmla="*/ 1663483 h 2676823"/>
              <a:gd name="connsiteX18" fmla="*/ 2332831 w 5240431"/>
              <a:gd name="connsiteY18" fmla="*/ 1631499 h 2676823"/>
              <a:gd name="connsiteX19" fmla="*/ 2816565 w 5240431"/>
              <a:gd name="connsiteY19" fmla="*/ 1142958 h 2676823"/>
              <a:gd name="connsiteX20" fmla="*/ 2894136 w 5240431"/>
              <a:gd name="connsiteY20" fmla="*/ 1176167 h 2676823"/>
              <a:gd name="connsiteX21" fmla="*/ 2894136 w 5240431"/>
              <a:gd name="connsiteY21" fmla="*/ 1332986 h 2676823"/>
              <a:gd name="connsiteX22" fmla="*/ 2661422 w 5240431"/>
              <a:gd name="connsiteY22" fmla="*/ 1567293 h 2676823"/>
              <a:gd name="connsiteX23" fmla="*/ 2506280 w 5240431"/>
              <a:gd name="connsiteY23" fmla="*/ 1567293 h 2676823"/>
              <a:gd name="connsiteX24" fmla="*/ 2506280 w 5240431"/>
              <a:gd name="connsiteY24" fmla="*/ 1410473 h 2676823"/>
              <a:gd name="connsiteX25" fmla="*/ 2738994 w 5240431"/>
              <a:gd name="connsiteY25" fmla="*/ 1176167 h 2676823"/>
              <a:gd name="connsiteX26" fmla="*/ 2816565 w 5240431"/>
              <a:gd name="connsiteY26" fmla="*/ 1142958 h 2676823"/>
              <a:gd name="connsiteX27" fmla="*/ 1805646 w 5240431"/>
              <a:gd name="connsiteY27" fmla="*/ 1131410 h 2676823"/>
              <a:gd name="connsiteX28" fmla="*/ 1883180 w 5240431"/>
              <a:gd name="connsiteY28" fmla="*/ 1163314 h 2676823"/>
              <a:gd name="connsiteX29" fmla="*/ 1883180 w 5240431"/>
              <a:gd name="connsiteY29" fmla="*/ 1320523 h 2676823"/>
              <a:gd name="connsiteX30" fmla="*/ 1556429 w 5240431"/>
              <a:gd name="connsiteY30" fmla="*/ 1649736 h 2676823"/>
              <a:gd name="connsiteX31" fmla="*/ 1401360 w 5240431"/>
              <a:gd name="connsiteY31" fmla="*/ 1649736 h 2676823"/>
              <a:gd name="connsiteX32" fmla="*/ 1401360 w 5240431"/>
              <a:gd name="connsiteY32" fmla="*/ 1492528 h 2676823"/>
              <a:gd name="connsiteX33" fmla="*/ 1728111 w 5240431"/>
              <a:gd name="connsiteY33" fmla="*/ 1163314 h 2676823"/>
              <a:gd name="connsiteX34" fmla="*/ 1805646 w 5240431"/>
              <a:gd name="connsiteY34" fmla="*/ 1131410 h 2676823"/>
              <a:gd name="connsiteX35" fmla="*/ 4929462 w 5240431"/>
              <a:gd name="connsiteY35" fmla="*/ 0 h 2676823"/>
              <a:gd name="connsiteX36" fmla="*/ 5240431 w 5240431"/>
              <a:gd name="connsiteY36" fmla="*/ 0 h 2676823"/>
              <a:gd name="connsiteX37" fmla="*/ 5233955 w 5240431"/>
              <a:gd name="connsiteY37" fmla="*/ 6527 h 2676823"/>
              <a:gd name="connsiteX38" fmla="*/ 3277649 w 5240431"/>
              <a:gd name="connsiteY38" fmla="*/ 1978392 h 2676823"/>
              <a:gd name="connsiteX39" fmla="*/ 3122493 w 5240431"/>
              <a:gd name="connsiteY39" fmla="*/ 1978392 h 2676823"/>
              <a:gd name="connsiteX40" fmla="*/ 3122493 w 5240431"/>
              <a:gd name="connsiteY40" fmla="*/ 1821340 h 2676823"/>
              <a:gd name="connsiteX41" fmla="*/ 4736054 w 5240431"/>
              <a:gd name="connsiteY41" fmla="*/ 194947 h 2676823"/>
              <a:gd name="connsiteX42" fmla="*/ 4417601 w 5240431"/>
              <a:gd name="connsiteY42" fmla="*/ 0 h 2676823"/>
              <a:gd name="connsiteX43" fmla="*/ 4728653 w 5240431"/>
              <a:gd name="connsiteY43" fmla="*/ 0 h 2676823"/>
              <a:gd name="connsiteX44" fmla="*/ 4590647 w 5240431"/>
              <a:gd name="connsiteY44" fmla="*/ 139018 h 2676823"/>
              <a:gd name="connsiteX45" fmla="*/ 3021802 w 5240431"/>
              <a:gd name="connsiteY45" fmla="*/ 1719371 h 2676823"/>
              <a:gd name="connsiteX46" fmla="*/ 2866647 w 5240431"/>
              <a:gd name="connsiteY46" fmla="*/ 1719371 h 2676823"/>
              <a:gd name="connsiteX47" fmla="*/ 2866647 w 5240431"/>
              <a:gd name="connsiteY47" fmla="*/ 1562331 h 2676823"/>
              <a:gd name="connsiteX48" fmla="*/ 4294221 w 5240431"/>
              <a:gd name="connsiteY48" fmla="*/ 124285 h 2676823"/>
              <a:gd name="connsiteX49" fmla="*/ 3905776 w 5240431"/>
              <a:gd name="connsiteY49" fmla="*/ 0 h 2676823"/>
              <a:gd name="connsiteX50" fmla="*/ 4216768 w 5240431"/>
              <a:gd name="connsiteY50" fmla="*/ 0 h 2676823"/>
              <a:gd name="connsiteX51" fmla="*/ 4129503 w 5240431"/>
              <a:gd name="connsiteY51" fmla="*/ 87963 h 2676823"/>
              <a:gd name="connsiteX52" fmla="*/ 3128169 w 5240431"/>
              <a:gd name="connsiteY52" fmla="*/ 1097321 h 2676823"/>
              <a:gd name="connsiteX53" fmla="*/ 2973009 w 5240431"/>
              <a:gd name="connsiteY53" fmla="*/ 1097321 h 2676823"/>
              <a:gd name="connsiteX54" fmla="*/ 2973009 w 5240431"/>
              <a:gd name="connsiteY54" fmla="*/ 940241 h 2676823"/>
              <a:gd name="connsiteX55" fmla="*/ 3792695 w 5240431"/>
              <a:gd name="connsiteY55" fmla="*/ 113987 h 2676823"/>
              <a:gd name="connsiteX56" fmla="*/ 3393133 w 5240431"/>
              <a:gd name="connsiteY56" fmla="*/ 0 h 2676823"/>
              <a:gd name="connsiteX57" fmla="*/ 3705157 w 5240431"/>
              <a:gd name="connsiteY57" fmla="*/ 0 h 2676823"/>
              <a:gd name="connsiteX58" fmla="*/ 3581665 w 5240431"/>
              <a:gd name="connsiteY58" fmla="*/ 124500 h 2676823"/>
              <a:gd name="connsiteX59" fmla="*/ 1766420 w 5240431"/>
              <a:gd name="connsiteY59" fmla="*/ 1954571 h 2676823"/>
              <a:gd name="connsiteX60" fmla="*/ 1609362 w 5240431"/>
              <a:gd name="connsiteY60" fmla="*/ 1954571 h 2676823"/>
              <a:gd name="connsiteX61" fmla="*/ 1609362 w 5240431"/>
              <a:gd name="connsiteY61" fmla="*/ 1797491 h 2676823"/>
              <a:gd name="connsiteX62" fmla="*/ 3261929 w 5240431"/>
              <a:gd name="connsiteY62" fmla="*/ 132213 h 2676823"/>
              <a:gd name="connsiteX63" fmla="*/ 2883536 w 5240431"/>
              <a:gd name="connsiteY63" fmla="*/ 0 h 2676823"/>
              <a:gd name="connsiteX64" fmla="*/ 3194511 w 5240431"/>
              <a:gd name="connsiteY64" fmla="*/ 0 h 2676823"/>
              <a:gd name="connsiteX65" fmla="*/ 3120040 w 5240431"/>
              <a:gd name="connsiteY65" fmla="*/ 75068 h 2676823"/>
              <a:gd name="connsiteX66" fmla="*/ 2118769 w 5240431"/>
              <a:gd name="connsiteY66" fmla="*/ 1084363 h 2676823"/>
              <a:gd name="connsiteX67" fmla="*/ 1963618 w 5240431"/>
              <a:gd name="connsiteY67" fmla="*/ 1084363 h 2676823"/>
              <a:gd name="connsiteX68" fmla="*/ 1963618 w 5240431"/>
              <a:gd name="connsiteY68" fmla="*/ 927293 h 2676823"/>
              <a:gd name="connsiteX69" fmla="*/ 2782866 w 5240431"/>
              <a:gd name="connsiteY69" fmla="*/ 101477 h 2676823"/>
              <a:gd name="connsiteX70" fmla="*/ 2346696 w 5240431"/>
              <a:gd name="connsiteY70" fmla="*/ 0 h 2676823"/>
              <a:gd name="connsiteX71" fmla="*/ 2657693 w 5240431"/>
              <a:gd name="connsiteY71" fmla="*/ 0 h 2676823"/>
              <a:gd name="connsiteX72" fmla="*/ 2508369 w 5240431"/>
              <a:gd name="connsiteY72" fmla="*/ 150464 h 2676823"/>
              <a:gd name="connsiteX73" fmla="*/ 245532 w 5240431"/>
              <a:gd name="connsiteY73" fmla="*/ 2430577 h 2676823"/>
              <a:gd name="connsiteX74" fmla="*/ 88525 w 5240431"/>
              <a:gd name="connsiteY74" fmla="*/ 2430577 h 2676823"/>
              <a:gd name="connsiteX75" fmla="*/ 88525 w 5240431"/>
              <a:gd name="connsiteY75" fmla="*/ 2275404 h 2676823"/>
              <a:gd name="connsiteX76" fmla="*/ 2188947 w 5240431"/>
              <a:gd name="connsiteY76" fmla="*/ 158953 h 2676823"/>
              <a:gd name="connsiteX77" fmla="*/ 1833946 w 5240431"/>
              <a:gd name="connsiteY77" fmla="*/ 0 h 2676823"/>
              <a:gd name="connsiteX78" fmla="*/ 2146206 w 5240431"/>
              <a:gd name="connsiteY78" fmla="*/ 0 h 2676823"/>
              <a:gd name="connsiteX79" fmla="*/ 2014475 w 5240431"/>
              <a:gd name="connsiteY79" fmla="*/ 132686 h 2676823"/>
              <a:gd name="connsiteX80" fmla="*/ 241178 w 5240431"/>
              <a:gd name="connsiteY80" fmla="*/ 1918833 h 2676823"/>
              <a:gd name="connsiteX81" fmla="*/ 0 w 5240431"/>
              <a:gd name="connsiteY81" fmla="*/ 2161759 h 2676823"/>
              <a:gd name="connsiteX82" fmla="*/ 0 w 5240431"/>
              <a:gd name="connsiteY82" fmla="*/ 1848108 h 2676823"/>
              <a:gd name="connsiteX83" fmla="*/ 93281 w 5240431"/>
              <a:gd name="connsiteY83" fmla="*/ 1754106 h 2676823"/>
              <a:gd name="connsiteX84" fmla="*/ 1748398 w 5240431"/>
              <a:gd name="connsiteY84" fmla="*/ 86208 h 2676823"/>
              <a:gd name="connsiteX85" fmla="*/ 1322919 w 5240431"/>
              <a:gd name="connsiteY85" fmla="*/ 0 h 2676823"/>
              <a:gd name="connsiteX86" fmla="*/ 1635007 w 5240431"/>
              <a:gd name="connsiteY86" fmla="*/ 0 h 2676823"/>
              <a:gd name="connsiteX87" fmla="*/ 1378646 w 5240431"/>
              <a:gd name="connsiteY87" fmla="*/ 258455 h 2676823"/>
              <a:gd name="connsiteX88" fmla="*/ 86769 w 5240431"/>
              <a:gd name="connsiteY88" fmla="*/ 1560887 h 2676823"/>
              <a:gd name="connsiteX89" fmla="*/ 8271 w 5240431"/>
              <a:gd name="connsiteY89" fmla="*/ 1592753 h 2676823"/>
              <a:gd name="connsiteX90" fmla="*/ 0 w 5240431"/>
              <a:gd name="connsiteY90" fmla="*/ 1591165 h 2676823"/>
              <a:gd name="connsiteX91" fmla="*/ 0 w 5240431"/>
              <a:gd name="connsiteY91" fmla="*/ 1333099 h 2676823"/>
              <a:gd name="connsiteX92" fmla="*/ 49270 w 5240431"/>
              <a:gd name="connsiteY92" fmla="*/ 1283450 h 2676823"/>
              <a:gd name="connsiteX93" fmla="*/ 1202183 w 5240431"/>
              <a:gd name="connsiteY93" fmla="*/ 121665 h 2676823"/>
              <a:gd name="connsiteX94" fmla="*/ 809331 w 5240431"/>
              <a:gd name="connsiteY94" fmla="*/ 0 h 2676823"/>
              <a:gd name="connsiteX95" fmla="*/ 1121527 w 5240431"/>
              <a:gd name="connsiteY95" fmla="*/ 0 h 2676823"/>
              <a:gd name="connsiteX96" fmla="*/ 959769 w 5240431"/>
              <a:gd name="connsiteY96" fmla="*/ 162993 h 2676823"/>
              <a:gd name="connsiteX97" fmla="*/ 85483 w 5240431"/>
              <a:gd name="connsiteY97" fmla="*/ 1043952 h 2676823"/>
              <a:gd name="connsiteX98" fmla="*/ 0 w 5240431"/>
              <a:gd name="connsiteY98" fmla="*/ 1130088 h 2676823"/>
              <a:gd name="connsiteX99" fmla="*/ 0 w 5240431"/>
              <a:gd name="connsiteY99" fmla="*/ 815124 h 2676823"/>
              <a:gd name="connsiteX100" fmla="*/ 59173 w 5240431"/>
              <a:gd name="connsiteY100" fmla="*/ 755527 h 2676823"/>
              <a:gd name="connsiteX101" fmla="*/ 693709 w 5240431"/>
              <a:gd name="connsiteY101" fmla="*/ 116450 h 2676823"/>
              <a:gd name="connsiteX102" fmla="*/ 299211 w 5240431"/>
              <a:gd name="connsiteY102" fmla="*/ 0 h 2676823"/>
              <a:gd name="connsiteX103" fmla="*/ 610181 w 5240431"/>
              <a:gd name="connsiteY103" fmla="*/ 0 h 2676823"/>
              <a:gd name="connsiteX104" fmla="*/ 491626 w 5240431"/>
              <a:gd name="connsiteY104" fmla="*/ 119498 h 2676823"/>
              <a:gd name="connsiteX105" fmla="*/ 5647 w 5240431"/>
              <a:gd name="connsiteY105" fmla="*/ 609341 h 2676823"/>
              <a:gd name="connsiteX106" fmla="*/ 0 w 5240431"/>
              <a:gd name="connsiteY106" fmla="*/ 615034 h 2676823"/>
              <a:gd name="connsiteX107" fmla="*/ 0 w 5240431"/>
              <a:gd name="connsiteY107" fmla="*/ 301591 h 2676823"/>
              <a:gd name="connsiteX108" fmla="*/ 84806 w 5240431"/>
              <a:gd name="connsiteY108" fmla="*/ 216111 h 2676823"/>
              <a:gd name="connsiteX109" fmla="*/ 241670 w 5240431"/>
              <a:gd name="connsiteY109" fmla="*/ 57999 h 2676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5240431" h="2676823">
                <a:moveTo>
                  <a:pt x="0" y="2503135"/>
                </a:moveTo>
                <a:lnTo>
                  <a:pt x="9911" y="2509550"/>
                </a:lnTo>
                <a:cubicBezTo>
                  <a:pt x="52390" y="2553975"/>
                  <a:pt x="52390" y="2624315"/>
                  <a:pt x="9911" y="2666890"/>
                </a:cubicBezTo>
                <a:cubicBezTo>
                  <a:pt x="9911" y="2666890"/>
                  <a:pt x="9911" y="2666890"/>
                  <a:pt x="6246" y="2670563"/>
                </a:cubicBezTo>
                <a:lnTo>
                  <a:pt x="0" y="2676823"/>
                </a:lnTo>
                <a:close/>
                <a:moveTo>
                  <a:pt x="2708616" y="1766419"/>
                </a:moveTo>
                <a:cubicBezTo>
                  <a:pt x="2736782" y="1766419"/>
                  <a:pt x="2764947" y="1777062"/>
                  <a:pt x="2786187" y="1798350"/>
                </a:cubicBezTo>
                <a:cubicBezTo>
                  <a:pt x="2830514" y="1842775"/>
                  <a:pt x="2830514" y="1913115"/>
                  <a:pt x="2786187" y="1955690"/>
                </a:cubicBezTo>
                <a:cubicBezTo>
                  <a:pt x="2786187" y="1955690"/>
                  <a:pt x="2786187" y="1955690"/>
                  <a:pt x="2553473" y="2190775"/>
                </a:cubicBezTo>
                <a:cubicBezTo>
                  <a:pt x="2510993" y="2235200"/>
                  <a:pt x="2440810" y="2235200"/>
                  <a:pt x="2398330" y="2190775"/>
                </a:cubicBezTo>
                <a:cubicBezTo>
                  <a:pt x="2355850" y="2148200"/>
                  <a:pt x="2355850" y="2077860"/>
                  <a:pt x="2398330" y="2033434"/>
                </a:cubicBezTo>
                <a:cubicBezTo>
                  <a:pt x="2398330" y="2033434"/>
                  <a:pt x="2398330" y="2033434"/>
                  <a:pt x="2631044" y="1798350"/>
                </a:cubicBezTo>
                <a:cubicBezTo>
                  <a:pt x="2652285" y="1777062"/>
                  <a:pt x="2680450" y="1766419"/>
                  <a:pt x="2708616" y="1766419"/>
                </a:cubicBezTo>
                <a:close/>
                <a:moveTo>
                  <a:pt x="2332831" y="1631499"/>
                </a:moveTo>
                <a:cubicBezTo>
                  <a:pt x="2360952" y="1631499"/>
                  <a:pt x="2389072" y="1642160"/>
                  <a:pt x="2410277" y="1663483"/>
                </a:cubicBezTo>
                <a:cubicBezTo>
                  <a:pt x="2452688" y="1707981"/>
                  <a:pt x="2452688" y="1778437"/>
                  <a:pt x="2410277" y="1821082"/>
                </a:cubicBezTo>
                <a:cubicBezTo>
                  <a:pt x="2367866" y="1863726"/>
                  <a:pt x="2297797" y="1863726"/>
                  <a:pt x="2255386" y="1821082"/>
                </a:cubicBezTo>
                <a:cubicBezTo>
                  <a:pt x="2212975" y="1778437"/>
                  <a:pt x="2212975" y="1707981"/>
                  <a:pt x="2255386" y="1663483"/>
                </a:cubicBezTo>
                <a:cubicBezTo>
                  <a:pt x="2276591" y="1642160"/>
                  <a:pt x="2304711" y="1631499"/>
                  <a:pt x="2332831" y="1631499"/>
                </a:cubicBezTo>
                <a:close/>
                <a:moveTo>
                  <a:pt x="2816565" y="1142958"/>
                </a:moveTo>
                <a:cubicBezTo>
                  <a:pt x="2844731" y="1142958"/>
                  <a:pt x="2872897" y="1154027"/>
                  <a:pt x="2894136" y="1176167"/>
                </a:cubicBezTo>
                <a:cubicBezTo>
                  <a:pt x="2938463" y="1218600"/>
                  <a:pt x="2938463" y="1288708"/>
                  <a:pt x="2894136" y="1332986"/>
                </a:cubicBezTo>
                <a:cubicBezTo>
                  <a:pt x="2894136" y="1332986"/>
                  <a:pt x="2894136" y="1332986"/>
                  <a:pt x="2661422" y="1567293"/>
                </a:cubicBezTo>
                <a:cubicBezTo>
                  <a:pt x="2618943" y="1609726"/>
                  <a:pt x="2548759" y="1609726"/>
                  <a:pt x="2506280" y="1567293"/>
                </a:cubicBezTo>
                <a:cubicBezTo>
                  <a:pt x="2463800" y="1523014"/>
                  <a:pt x="2463800" y="1452907"/>
                  <a:pt x="2506280" y="1410473"/>
                </a:cubicBezTo>
                <a:cubicBezTo>
                  <a:pt x="2506280" y="1410473"/>
                  <a:pt x="2506280" y="1410473"/>
                  <a:pt x="2738994" y="1176167"/>
                </a:cubicBezTo>
                <a:cubicBezTo>
                  <a:pt x="2760234" y="1154027"/>
                  <a:pt x="2788400" y="1142958"/>
                  <a:pt x="2816565" y="1142958"/>
                </a:cubicBezTo>
                <a:close/>
                <a:moveTo>
                  <a:pt x="1805646" y="1131410"/>
                </a:moveTo>
                <a:cubicBezTo>
                  <a:pt x="1833798" y="1131410"/>
                  <a:pt x="1861950" y="1142045"/>
                  <a:pt x="1883180" y="1163314"/>
                </a:cubicBezTo>
                <a:cubicBezTo>
                  <a:pt x="1925639" y="1207702"/>
                  <a:pt x="1925639" y="1277984"/>
                  <a:pt x="1883180" y="1320523"/>
                </a:cubicBezTo>
                <a:cubicBezTo>
                  <a:pt x="1883180" y="1320523"/>
                  <a:pt x="1883180" y="1320523"/>
                  <a:pt x="1556429" y="1649736"/>
                </a:cubicBezTo>
                <a:cubicBezTo>
                  <a:pt x="1513969" y="1692275"/>
                  <a:pt x="1443819" y="1692275"/>
                  <a:pt x="1401360" y="1649736"/>
                </a:cubicBezTo>
                <a:cubicBezTo>
                  <a:pt x="1358901" y="1607198"/>
                  <a:pt x="1358901" y="1536916"/>
                  <a:pt x="1401360" y="1492528"/>
                </a:cubicBezTo>
                <a:cubicBezTo>
                  <a:pt x="1401360" y="1492528"/>
                  <a:pt x="1401360" y="1492528"/>
                  <a:pt x="1728111" y="1163314"/>
                </a:cubicBezTo>
                <a:cubicBezTo>
                  <a:pt x="1749341" y="1142045"/>
                  <a:pt x="1777493" y="1131410"/>
                  <a:pt x="1805646" y="1131410"/>
                </a:cubicBezTo>
                <a:close/>
                <a:moveTo>
                  <a:pt x="4929462" y="0"/>
                </a:moveTo>
                <a:lnTo>
                  <a:pt x="5240431" y="0"/>
                </a:lnTo>
                <a:lnTo>
                  <a:pt x="5233955" y="6527"/>
                </a:lnTo>
                <a:cubicBezTo>
                  <a:pt x="4758097" y="486170"/>
                  <a:pt x="4123619" y="1125694"/>
                  <a:pt x="3277649" y="1978392"/>
                </a:cubicBezTo>
                <a:cubicBezTo>
                  <a:pt x="3235166" y="2020888"/>
                  <a:pt x="3164976" y="2020888"/>
                  <a:pt x="3122493" y="1978392"/>
                </a:cubicBezTo>
                <a:cubicBezTo>
                  <a:pt x="3078163" y="1934048"/>
                  <a:pt x="3078163" y="1863836"/>
                  <a:pt x="3122493" y="1821340"/>
                </a:cubicBezTo>
                <a:cubicBezTo>
                  <a:pt x="3122493" y="1821340"/>
                  <a:pt x="3122493" y="1821340"/>
                  <a:pt x="4736054" y="194947"/>
                </a:cubicBezTo>
                <a:close/>
                <a:moveTo>
                  <a:pt x="4417601" y="0"/>
                </a:moveTo>
                <a:lnTo>
                  <a:pt x="4728653" y="0"/>
                </a:lnTo>
                <a:lnTo>
                  <a:pt x="4590647" y="139018"/>
                </a:lnTo>
                <a:cubicBezTo>
                  <a:pt x="4171793" y="560945"/>
                  <a:pt x="3656280" y="1080239"/>
                  <a:pt x="3021802" y="1719371"/>
                </a:cubicBezTo>
                <a:cubicBezTo>
                  <a:pt x="2979319" y="1763712"/>
                  <a:pt x="2909130" y="1763712"/>
                  <a:pt x="2866647" y="1719371"/>
                </a:cubicBezTo>
                <a:cubicBezTo>
                  <a:pt x="2824164" y="1676878"/>
                  <a:pt x="2824164" y="1606672"/>
                  <a:pt x="2866647" y="1562331"/>
                </a:cubicBezTo>
                <a:cubicBezTo>
                  <a:pt x="2866647" y="1562331"/>
                  <a:pt x="2866647" y="1562331"/>
                  <a:pt x="4294221" y="124285"/>
                </a:cubicBezTo>
                <a:close/>
                <a:moveTo>
                  <a:pt x="3905776" y="0"/>
                </a:moveTo>
                <a:lnTo>
                  <a:pt x="4216768" y="0"/>
                </a:lnTo>
                <a:lnTo>
                  <a:pt x="4129503" y="87963"/>
                </a:lnTo>
                <a:cubicBezTo>
                  <a:pt x="3827992" y="391891"/>
                  <a:pt x="3495289" y="727259"/>
                  <a:pt x="3128169" y="1097321"/>
                </a:cubicBezTo>
                <a:cubicBezTo>
                  <a:pt x="3085685" y="1139825"/>
                  <a:pt x="3015494" y="1139825"/>
                  <a:pt x="2973009" y="1097321"/>
                </a:cubicBezTo>
                <a:cubicBezTo>
                  <a:pt x="2930525" y="1052969"/>
                  <a:pt x="2930525" y="982745"/>
                  <a:pt x="2973009" y="940241"/>
                </a:cubicBezTo>
                <a:cubicBezTo>
                  <a:pt x="2973009" y="940241"/>
                  <a:pt x="2973009" y="940241"/>
                  <a:pt x="3792695" y="113987"/>
                </a:cubicBezTo>
                <a:close/>
                <a:moveTo>
                  <a:pt x="3393133" y="0"/>
                </a:moveTo>
                <a:lnTo>
                  <a:pt x="3705157" y="0"/>
                </a:lnTo>
                <a:lnTo>
                  <a:pt x="3581665" y="124500"/>
                </a:lnTo>
                <a:cubicBezTo>
                  <a:pt x="3097026" y="613097"/>
                  <a:pt x="2500548" y="1214448"/>
                  <a:pt x="1766420" y="1954571"/>
                </a:cubicBezTo>
                <a:cubicBezTo>
                  <a:pt x="1722074" y="1997075"/>
                  <a:pt x="1653708" y="1997075"/>
                  <a:pt x="1609362" y="1954571"/>
                </a:cubicBezTo>
                <a:cubicBezTo>
                  <a:pt x="1566864" y="1910219"/>
                  <a:pt x="1566864" y="1839995"/>
                  <a:pt x="1609362" y="1797491"/>
                </a:cubicBezTo>
                <a:cubicBezTo>
                  <a:pt x="1609362" y="1797491"/>
                  <a:pt x="1609362" y="1797491"/>
                  <a:pt x="3261929" y="132213"/>
                </a:cubicBezTo>
                <a:close/>
                <a:moveTo>
                  <a:pt x="2883536" y="0"/>
                </a:moveTo>
                <a:lnTo>
                  <a:pt x="3194511" y="0"/>
                </a:lnTo>
                <a:lnTo>
                  <a:pt x="3120040" y="75068"/>
                </a:lnTo>
                <a:cubicBezTo>
                  <a:pt x="2818548" y="378977"/>
                  <a:pt x="2485866" y="714324"/>
                  <a:pt x="2118769" y="1084363"/>
                </a:cubicBezTo>
                <a:cubicBezTo>
                  <a:pt x="2076287" y="1128712"/>
                  <a:pt x="2006099" y="1128712"/>
                  <a:pt x="1963618" y="1084363"/>
                </a:cubicBezTo>
                <a:cubicBezTo>
                  <a:pt x="1919289" y="1041862"/>
                  <a:pt x="1919289" y="971642"/>
                  <a:pt x="1963618" y="927293"/>
                </a:cubicBezTo>
                <a:cubicBezTo>
                  <a:pt x="1963618" y="927293"/>
                  <a:pt x="1963618" y="927293"/>
                  <a:pt x="2782866" y="101477"/>
                </a:cubicBezTo>
                <a:close/>
                <a:moveTo>
                  <a:pt x="2346696" y="0"/>
                </a:moveTo>
                <a:lnTo>
                  <a:pt x="2657693" y="0"/>
                </a:lnTo>
                <a:lnTo>
                  <a:pt x="2508369" y="150464"/>
                </a:lnTo>
                <a:cubicBezTo>
                  <a:pt x="1957950" y="705086"/>
                  <a:pt x="1224056" y="1444582"/>
                  <a:pt x="245532" y="2430577"/>
                </a:cubicBezTo>
                <a:cubicBezTo>
                  <a:pt x="201200" y="2474912"/>
                  <a:pt x="132856" y="2474912"/>
                  <a:pt x="88525" y="2430577"/>
                </a:cubicBezTo>
                <a:cubicBezTo>
                  <a:pt x="46040" y="2388089"/>
                  <a:pt x="46040" y="2317892"/>
                  <a:pt x="88525" y="2275404"/>
                </a:cubicBezTo>
                <a:cubicBezTo>
                  <a:pt x="88525" y="2275404"/>
                  <a:pt x="88525" y="2275404"/>
                  <a:pt x="2188947" y="158953"/>
                </a:cubicBezTo>
                <a:close/>
                <a:moveTo>
                  <a:pt x="1833946" y="0"/>
                </a:moveTo>
                <a:lnTo>
                  <a:pt x="2146206" y="0"/>
                </a:lnTo>
                <a:lnTo>
                  <a:pt x="2014475" y="132686"/>
                </a:lnTo>
                <a:cubicBezTo>
                  <a:pt x="1571778" y="578591"/>
                  <a:pt x="994348" y="1160205"/>
                  <a:pt x="241178" y="1918833"/>
                </a:cubicBezTo>
                <a:lnTo>
                  <a:pt x="0" y="2161759"/>
                </a:lnTo>
                <a:lnTo>
                  <a:pt x="0" y="1848108"/>
                </a:lnTo>
                <a:lnTo>
                  <a:pt x="93281" y="1754106"/>
                </a:lnTo>
                <a:cubicBezTo>
                  <a:pt x="441727" y="1402970"/>
                  <a:pt x="964395" y="876265"/>
                  <a:pt x="1748398" y="86208"/>
                </a:cubicBezTo>
                <a:close/>
                <a:moveTo>
                  <a:pt x="1322919" y="0"/>
                </a:moveTo>
                <a:lnTo>
                  <a:pt x="1635007" y="0"/>
                </a:lnTo>
                <a:lnTo>
                  <a:pt x="1378646" y="258455"/>
                </a:lnTo>
                <a:cubicBezTo>
                  <a:pt x="1004078" y="636083"/>
                  <a:pt x="576001" y="1067658"/>
                  <a:pt x="86769" y="1560887"/>
                </a:cubicBezTo>
                <a:cubicBezTo>
                  <a:pt x="64605" y="1582131"/>
                  <a:pt x="36438" y="1592753"/>
                  <a:pt x="8271" y="1592753"/>
                </a:cubicBezTo>
                <a:lnTo>
                  <a:pt x="0" y="1591165"/>
                </a:lnTo>
                <a:lnTo>
                  <a:pt x="0" y="1333099"/>
                </a:lnTo>
                <a:lnTo>
                  <a:pt x="49270" y="1283450"/>
                </a:lnTo>
                <a:cubicBezTo>
                  <a:pt x="192667" y="1138949"/>
                  <a:pt x="508141" y="821048"/>
                  <a:pt x="1202183" y="121665"/>
                </a:cubicBezTo>
                <a:close/>
                <a:moveTo>
                  <a:pt x="809331" y="0"/>
                </a:moveTo>
                <a:lnTo>
                  <a:pt x="1121527" y="0"/>
                </a:lnTo>
                <a:lnTo>
                  <a:pt x="959769" y="162993"/>
                </a:lnTo>
                <a:cubicBezTo>
                  <a:pt x="698451" y="426306"/>
                  <a:pt x="408098" y="718875"/>
                  <a:pt x="85483" y="1043952"/>
                </a:cubicBezTo>
                <a:lnTo>
                  <a:pt x="0" y="1130088"/>
                </a:lnTo>
                <a:lnTo>
                  <a:pt x="0" y="815124"/>
                </a:lnTo>
                <a:lnTo>
                  <a:pt x="59173" y="755527"/>
                </a:lnTo>
                <a:cubicBezTo>
                  <a:pt x="231794" y="581671"/>
                  <a:pt x="440756" y="371214"/>
                  <a:pt x="693709" y="116450"/>
                </a:cubicBezTo>
                <a:close/>
                <a:moveTo>
                  <a:pt x="299211" y="0"/>
                </a:moveTo>
                <a:lnTo>
                  <a:pt x="610181" y="0"/>
                </a:lnTo>
                <a:lnTo>
                  <a:pt x="491626" y="119498"/>
                </a:lnTo>
                <a:cubicBezTo>
                  <a:pt x="341061" y="271260"/>
                  <a:pt x="179344" y="434263"/>
                  <a:pt x="5647" y="609341"/>
                </a:cubicBezTo>
                <a:lnTo>
                  <a:pt x="0" y="615034"/>
                </a:lnTo>
                <a:lnTo>
                  <a:pt x="0" y="301591"/>
                </a:lnTo>
                <a:lnTo>
                  <a:pt x="84806" y="216111"/>
                </a:lnTo>
                <a:cubicBezTo>
                  <a:pt x="134788" y="165732"/>
                  <a:pt x="187041" y="113063"/>
                  <a:pt x="241670" y="57999"/>
                </a:cubicBezTo>
                <a:close/>
              </a:path>
            </a:pathLst>
          </a:custGeom>
          <a:solidFill>
            <a:schemeClr val="accent2"/>
          </a:solidFill>
          <a:ln>
            <a:noFill/>
          </a:ln>
        </p:spPr>
        <p:txBody>
          <a:bodyPr vert="horz" wrap="square" lIns="91440" tIns="45720" rIns="91440" bIns="45720" numCol="1" anchor="t" anchorCtr="0" compatLnSpc="1">
            <a:noAutofit/>
          </a:bodyPr>
          <a:lstStyle/>
          <a:p>
            <a:pPr lvl="0"/>
            <a:endParaRPr lang="zh-CN" altLang="en-US">
              <a:solidFill>
                <a:schemeClr val="tx1"/>
              </a:solidFill>
            </a:endParaRPr>
          </a:p>
        </p:txBody>
      </p:sp>
      <p:sp>
        <p:nvSpPr>
          <p:cNvPr id="202" name="任意多边形 201"/>
          <p:cNvSpPr/>
          <p:nvPr userDrawn="1"/>
        </p:nvSpPr>
        <p:spPr>
          <a:xfrm>
            <a:off x="5471389" y="2665828"/>
            <a:ext cx="6720611" cy="4192173"/>
          </a:xfrm>
          <a:custGeom>
            <a:avLst/>
            <a:gdLst>
              <a:gd name="connsiteX0" fmla="*/ 4098974 w 6720611"/>
              <a:gd name="connsiteY0" fmla="*/ 3717504 h 4192173"/>
              <a:gd name="connsiteX1" fmla="*/ 4177731 w 6720611"/>
              <a:gd name="connsiteY1" fmla="*/ 3750823 h 4192173"/>
              <a:gd name="connsiteX2" fmla="*/ 4177731 w 6720611"/>
              <a:gd name="connsiteY2" fmla="*/ 3908163 h 4192173"/>
              <a:gd name="connsiteX3" fmla="*/ 3942386 w 6720611"/>
              <a:gd name="connsiteY3" fmla="*/ 4143248 h 4192173"/>
              <a:gd name="connsiteX4" fmla="*/ 3786725 w 6720611"/>
              <a:gd name="connsiteY4" fmla="*/ 4143248 h 4192173"/>
              <a:gd name="connsiteX5" fmla="*/ 3786725 w 6720611"/>
              <a:gd name="connsiteY5" fmla="*/ 3985908 h 4192173"/>
              <a:gd name="connsiteX6" fmla="*/ 4020217 w 6720611"/>
              <a:gd name="connsiteY6" fmla="*/ 3750823 h 4192173"/>
              <a:gd name="connsiteX7" fmla="*/ 4098974 w 6720611"/>
              <a:gd name="connsiteY7" fmla="*/ 3717504 h 4192173"/>
              <a:gd name="connsiteX8" fmla="*/ 3087535 w 6720611"/>
              <a:gd name="connsiteY8" fmla="*/ 3705915 h 4192173"/>
              <a:gd name="connsiteX9" fmla="*/ 3165070 w 6720611"/>
              <a:gd name="connsiteY9" fmla="*/ 3737805 h 4192173"/>
              <a:gd name="connsiteX10" fmla="*/ 3165070 w 6720611"/>
              <a:gd name="connsiteY10" fmla="*/ 3894942 h 4192173"/>
              <a:gd name="connsiteX11" fmla="*/ 2895835 w 6720611"/>
              <a:gd name="connsiteY11" fmla="*/ 4166082 h 4192173"/>
              <a:gd name="connsiteX12" fmla="*/ 2869927 w 6720611"/>
              <a:gd name="connsiteY12" fmla="*/ 4192173 h 4192173"/>
              <a:gd name="connsiteX13" fmla="*/ 2662279 w 6720611"/>
              <a:gd name="connsiteY13" fmla="*/ 4192173 h 4192173"/>
              <a:gd name="connsiteX14" fmla="*/ 2659367 w 6720611"/>
              <a:gd name="connsiteY14" fmla="*/ 4187754 h 4192173"/>
              <a:gd name="connsiteX15" fmla="*/ 2683250 w 6720611"/>
              <a:gd name="connsiteY15" fmla="*/ 4066868 h 4192173"/>
              <a:gd name="connsiteX16" fmla="*/ 3010001 w 6720611"/>
              <a:gd name="connsiteY16" fmla="*/ 3737805 h 4192173"/>
              <a:gd name="connsiteX17" fmla="*/ 3087535 w 6720611"/>
              <a:gd name="connsiteY17" fmla="*/ 3705915 h 4192173"/>
              <a:gd name="connsiteX18" fmla="*/ 2660175 w 6720611"/>
              <a:gd name="connsiteY18" fmla="*/ 3103119 h 4192173"/>
              <a:gd name="connsiteX19" fmla="*/ 2737750 w 6720611"/>
              <a:gd name="connsiteY19" fmla="*/ 3136368 h 4192173"/>
              <a:gd name="connsiteX20" fmla="*/ 2737750 w 6720611"/>
              <a:gd name="connsiteY20" fmla="*/ 3291531 h 4192173"/>
              <a:gd name="connsiteX21" fmla="*/ 1918503 w 6720611"/>
              <a:gd name="connsiteY21" fmla="*/ 4117421 h 4192173"/>
              <a:gd name="connsiteX22" fmla="*/ 1844352 w 6720611"/>
              <a:gd name="connsiteY22" fmla="*/ 4192173 h 4192173"/>
              <a:gd name="connsiteX23" fmla="*/ 1534302 w 6720611"/>
              <a:gd name="connsiteY23" fmla="*/ 4192173 h 4192173"/>
              <a:gd name="connsiteX24" fmla="*/ 1581330 w 6720611"/>
              <a:gd name="connsiteY24" fmla="*/ 4144809 h 4192173"/>
              <a:gd name="connsiteX25" fmla="*/ 2582600 w 6720611"/>
              <a:gd name="connsiteY25" fmla="*/ 3136368 h 4192173"/>
              <a:gd name="connsiteX26" fmla="*/ 2660175 w 6720611"/>
              <a:gd name="connsiteY26" fmla="*/ 3103119 h 4192173"/>
              <a:gd name="connsiteX27" fmla="*/ 3352576 w 6720611"/>
              <a:gd name="connsiteY27" fmla="*/ 2921682 h 4192173"/>
              <a:gd name="connsiteX28" fmla="*/ 3430157 w 6720611"/>
              <a:gd name="connsiteY28" fmla="*/ 2953548 h 4192173"/>
              <a:gd name="connsiteX29" fmla="*/ 3430157 w 6720611"/>
              <a:gd name="connsiteY29" fmla="*/ 3110568 h 4192173"/>
              <a:gd name="connsiteX30" fmla="*/ 2474116 w 6720611"/>
              <a:gd name="connsiteY30" fmla="*/ 4073905 h 4192173"/>
              <a:gd name="connsiteX31" fmla="*/ 2356744 w 6720611"/>
              <a:gd name="connsiteY31" fmla="*/ 4192173 h 4192173"/>
              <a:gd name="connsiteX32" fmla="*/ 2045752 w 6720611"/>
              <a:gd name="connsiteY32" fmla="*/ 4192173 h 4192173"/>
              <a:gd name="connsiteX33" fmla="*/ 2273663 w 6720611"/>
              <a:gd name="connsiteY33" fmla="*/ 3962523 h 4192173"/>
              <a:gd name="connsiteX34" fmla="*/ 3274996 w 6720611"/>
              <a:gd name="connsiteY34" fmla="*/ 2953548 h 4192173"/>
              <a:gd name="connsiteX35" fmla="*/ 3352576 w 6720611"/>
              <a:gd name="connsiteY35" fmla="*/ 2921682 h 4192173"/>
              <a:gd name="connsiteX36" fmla="*/ 3128493 w 6720611"/>
              <a:gd name="connsiteY36" fmla="*/ 2631654 h 4192173"/>
              <a:gd name="connsiteX37" fmla="*/ 3206064 w 6720611"/>
              <a:gd name="connsiteY37" fmla="*/ 2664973 h 4192173"/>
              <a:gd name="connsiteX38" fmla="*/ 3206064 w 6720611"/>
              <a:gd name="connsiteY38" fmla="*/ 2820462 h 4192173"/>
              <a:gd name="connsiteX39" fmla="*/ 2973350 w 6720611"/>
              <a:gd name="connsiteY39" fmla="*/ 3057398 h 4192173"/>
              <a:gd name="connsiteX40" fmla="*/ 2818207 w 6720611"/>
              <a:gd name="connsiteY40" fmla="*/ 3057398 h 4192173"/>
              <a:gd name="connsiteX41" fmla="*/ 2818207 w 6720611"/>
              <a:gd name="connsiteY41" fmla="*/ 2900058 h 4192173"/>
              <a:gd name="connsiteX42" fmla="*/ 3050921 w 6720611"/>
              <a:gd name="connsiteY42" fmla="*/ 2664973 h 4192173"/>
              <a:gd name="connsiteX43" fmla="*/ 3128493 w 6720611"/>
              <a:gd name="connsiteY43" fmla="*/ 2631654 h 4192173"/>
              <a:gd name="connsiteX44" fmla="*/ 1718990 w 6720611"/>
              <a:gd name="connsiteY44" fmla="*/ 2506221 h 4192173"/>
              <a:gd name="connsiteX45" fmla="*/ 1796602 w 6720611"/>
              <a:gd name="connsiteY45" fmla="*/ 2539476 h 4192173"/>
              <a:gd name="connsiteX46" fmla="*/ 1796602 w 6720611"/>
              <a:gd name="connsiteY46" fmla="*/ 2694669 h 4192173"/>
              <a:gd name="connsiteX47" fmla="*/ 368404 w 6720611"/>
              <a:gd name="connsiteY47" fmla="*/ 4133495 h 4192173"/>
              <a:gd name="connsiteX48" fmla="*/ 310159 w 6720611"/>
              <a:gd name="connsiteY48" fmla="*/ 4192173 h 4192173"/>
              <a:gd name="connsiteX49" fmla="*/ 0 w 6720611"/>
              <a:gd name="connsiteY49" fmla="*/ 4192173 h 4192173"/>
              <a:gd name="connsiteX50" fmla="*/ 71848 w 6720611"/>
              <a:gd name="connsiteY50" fmla="*/ 4119830 h 4192173"/>
              <a:gd name="connsiteX51" fmla="*/ 1641378 w 6720611"/>
              <a:gd name="connsiteY51" fmla="*/ 2539476 h 4192173"/>
              <a:gd name="connsiteX52" fmla="*/ 1718990 w 6720611"/>
              <a:gd name="connsiteY52" fmla="*/ 2506221 h 4192173"/>
              <a:gd name="connsiteX53" fmla="*/ 3781177 w 6720611"/>
              <a:gd name="connsiteY53" fmla="*/ 2490332 h 4192173"/>
              <a:gd name="connsiteX54" fmla="*/ 3858773 w 6720611"/>
              <a:gd name="connsiteY54" fmla="*/ 2523547 h 4192173"/>
              <a:gd name="connsiteX55" fmla="*/ 3858773 w 6720611"/>
              <a:gd name="connsiteY55" fmla="*/ 2680398 h 4192173"/>
              <a:gd name="connsiteX56" fmla="*/ 3672173 w 6720611"/>
              <a:gd name="connsiteY56" fmla="*/ 2866773 h 4192173"/>
              <a:gd name="connsiteX57" fmla="*/ 3516982 w 6720611"/>
              <a:gd name="connsiteY57" fmla="*/ 2866773 h 4192173"/>
              <a:gd name="connsiteX58" fmla="*/ 3516982 w 6720611"/>
              <a:gd name="connsiteY58" fmla="*/ 2709923 h 4192173"/>
              <a:gd name="connsiteX59" fmla="*/ 3703581 w 6720611"/>
              <a:gd name="connsiteY59" fmla="*/ 2523547 h 4192173"/>
              <a:gd name="connsiteX60" fmla="*/ 3781177 w 6720611"/>
              <a:gd name="connsiteY60" fmla="*/ 2490332 h 4192173"/>
              <a:gd name="connsiteX61" fmla="*/ 3379772 w 6720611"/>
              <a:gd name="connsiteY61" fmla="*/ 2378716 h 4192173"/>
              <a:gd name="connsiteX62" fmla="*/ 3458572 w 6720611"/>
              <a:gd name="connsiteY62" fmla="*/ 2410457 h 4192173"/>
              <a:gd name="connsiteX63" fmla="*/ 3458572 w 6720611"/>
              <a:gd name="connsiteY63" fmla="*/ 2566862 h 4192173"/>
              <a:gd name="connsiteX64" fmla="*/ 3300972 w 6720611"/>
              <a:gd name="connsiteY64" fmla="*/ 2566862 h 4192173"/>
              <a:gd name="connsiteX65" fmla="*/ 3300972 w 6720611"/>
              <a:gd name="connsiteY65" fmla="*/ 2410457 h 4192173"/>
              <a:gd name="connsiteX66" fmla="*/ 3379772 w 6720611"/>
              <a:gd name="connsiteY66" fmla="*/ 2378716 h 4192173"/>
              <a:gd name="connsiteX67" fmla="*/ 2504851 w 6720611"/>
              <a:gd name="connsiteY67" fmla="*/ 2227948 h 4192173"/>
              <a:gd name="connsiteX68" fmla="*/ 2582432 w 6720611"/>
              <a:gd name="connsiteY68" fmla="*/ 2259826 h 4192173"/>
              <a:gd name="connsiteX69" fmla="*/ 2582432 w 6720611"/>
              <a:gd name="connsiteY69" fmla="*/ 2416906 h 4192173"/>
              <a:gd name="connsiteX70" fmla="*/ 930395 w 6720611"/>
              <a:gd name="connsiteY70" fmla="*/ 4082184 h 4192173"/>
              <a:gd name="connsiteX71" fmla="*/ 821280 w 6720611"/>
              <a:gd name="connsiteY71" fmla="*/ 4192173 h 4192173"/>
              <a:gd name="connsiteX72" fmla="*/ 510288 w 6720611"/>
              <a:gd name="connsiteY72" fmla="*/ 4192173 h 4192173"/>
              <a:gd name="connsiteX73" fmla="*/ 611751 w 6720611"/>
              <a:gd name="connsiteY73" fmla="*/ 4089897 h 4192173"/>
              <a:gd name="connsiteX74" fmla="*/ 2427271 w 6720611"/>
              <a:gd name="connsiteY74" fmla="*/ 2259826 h 4192173"/>
              <a:gd name="connsiteX75" fmla="*/ 2504851 w 6720611"/>
              <a:gd name="connsiteY75" fmla="*/ 2227948 h 4192173"/>
              <a:gd name="connsiteX76" fmla="*/ 6720611 w 6720611"/>
              <a:gd name="connsiteY76" fmla="*/ 2062302 h 4192173"/>
              <a:gd name="connsiteX77" fmla="*/ 6720611 w 6720611"/>
              <a:gd name="connsiteY77" fmla="*/ 2375607 h 4192173"/>
              <a:gd name="connsiteX78" fmla="*/ 6686960 w 6720611"/>
              <a:gd name="connsiteY78" fmla="*/ 2409511 h 4192173"/>
              <a:gd name="connsiteX79" fmla="*/ 5155188 w 6720611"/>
              <a:gd name="connsiteY79" fmla="*/ 3952794 h 4192173"/>
              <a:gd name="connsiteX80" fmla="*/ 4917594 w 6720611"/>
              <a:gd name="connsiteY80" fmla="*/ 4192173 h 4192173"/>
              <a:gd name="connsiteX81" fmla="*/ 4606626 w 6720611"/>
              <a:gd name="connsiteY81" fmla="*/ 4192173 h 4192173"/>
              <a:gd name="connsiteX82" fmla="*/ 4631263 w 6720611"/>
              <a:gd name="connsiteY82" fmla="*/ 4167352 h 4192173"/>
              <a:gd name="connsiteX83" fmla="*/ 6671319 w 6720611"/>
              <a:gd name="connsiteY83" fmla="*/ 2111964 h 4192173"/>
              <a:gd name="connsiteX84" fmla="*/ 3193826 w 6720611"/>
              <a:gd name="connsiteY84" fmla="*/ 2050605 h 4192173"/>
              <a:gd name="connsiteX85" fmla="*/ 3271407 w 6720611"/>
              <a:gd name="connsiteY85" fmla="*/ 2083855 h 4192173"/>
              <a:gd name="connsiteX86" fmla="*/ 3271407 w 6720611"/>
              <a:gd name="connsiteY86" fmla="*/ 2240865 h 4192173"/>
              <a:gd name="connsiteX87" fmla="*/ 1404139 w 6720611"/>
              <a:gd name="connsiteY87" fmla="*/ 4121386 h 4192173"/>
              <a:gd name="connsiteX88" fmla="*/ 1333850 w 6720611"/>
              <a:gd name="connsiteY88" fmla="*/ 4192173 h 4192173"/>
              <a:gd name="connsiteX89" fmla="*/ 1022788 w 6720611"/>
              <a:gd name="connsiteY89" fmla="*/ 4192173 h 4192173"/>
              <a:gd name="connsiteX90" fmla="*/ 1067571 w 6720611"/>
              <a:gd name="connsiteY90" fmla="*/ 4147072 h 4192173"/>
              <a:gd name="connsiteX91" fmla="*/ 3116246 w 6720611"/>
              <a:gd name="connsiteY91" fmla="*/ 2083855 h 4192173"/>
              <a:gd name="connsiteX92" fmla="*/ 3193826 w 6720611"/>
              <a:gd name="connsiteY92" fmla="*/ 2050605 h 4192173"/>
              <a:gd name="connsiteX93" fmla="*/ 2729024 w 6720611"/>
              <a:gd name="connsiteY93" fmla="*/ 2004526 h 4192173"/>
              <a:gd name="connsiteX94" fmla="*/ 2806387 w 6720611"/>
              <a:gd name="connsiteY94" fmla="*/ 2037647 h 4192173"/>
              <a:gd name="connsiteX95" fmla="*/ 2806387 w 6720611"/>
              <a:gd name="connsiteY95" fmla="*/ 2194052 h 4192173"/>
              <a:gd name="connsiteX96" fmla="*/ 2651660 w 6720611"/>
              <a:gd name="connsiteY96" fmla="*/ 2194052 h 4192173"/>
              <a:gd name="connsiteX97" fmla="*/ 2651660 w 6720611"/>
              <a:gd name="connsiteY97" fmla="*/ 2037647 h 4192173"/>
              <a:gd name="connsiteX98" fmla="*/ 2729024 w 6720611"/>
              <a:gd name="connsiteY98" fmla="*/ 2004526 h 4192173"/>
              <a:gd name="connsiteX99" fmla="*/ 6720611 w 6720611"/>
              <a:gd name="connsiteY99" fmla="*/ 1547111 h 4192173"/>
              <a:gd name="connsiteX100" fmla="*/ 6720611 w 6720611"/>
              <a:gd name="connsiteY100" fmla="*/ 1859867 h 4192173"/>
              <a:gd name="connsiteX101" fmla="*/ 6587477 w 6720611"/>
              <a:gd name="connsiteY101" fmla="*/ 1993861 h 4192173"/>
              <a:gd name="connsiteX102" fmla="*/ 4609755 w 6720611"/>
              <a:gd name="connsiteY102" fmla="*/ 3984353 h 4192173"/>
              <a:gd name="connsiteX103" fmla="*/ 4403268 w 6720611"/>
              <a:gd name="connsiteY103" fmla="*/ 4192173 h 4192173"/>
              <a:gd name="connsiteX104" fmla="*/ 4119746 w 6720611"/>
              <a:gd name="connsiteY104" fmla="*/ 4192173 h 4192173"/>
              <a:gd name="connsiteX105" fmla="*/ 4123061 w 6720611"/>
              <a:gd name="connsiteY105" fmla="*/ 4174961 h 4192173"/>
              <a:gd name="connsiteX106" fmla="*/ 4146968 w 6720611"/>
              <a:gd name="connsiteY106" fmla="*/ 4138776 h 4192173"/>
              <a:gd name="connsiteX107" fmla="*/ 6666670 w 6720611"/>
              <a:gd name="connsiteY107" fmla="*/ 1601429 h 4192173"/>
              <a:gd name="connsiteX108" fmla="*/ 6720611 w 6720611"/>
              <a:gd name="connsiteY108" fmla="*/ 1030301 h 4192173"/>
              <a:gd name="connsiteX109" fmla="*/ 6720611 w 6720611"/>
              <a:gd name="connsiteY109" fmla="*/ 1343665 h 4192173"/>
              <a:gd name="connsiteX110" fmla="*/ 6673967 w 6720611"/>
              <a:gd name="connsiteY110" fmla="*/ 1390665 h 4192173"/>
              <a:gd name="connsiteX111" fmla="*/ 4410060 w 6720611"/>
              <a:gd name="connsiteY111" fmla="*/ 3671847 h 4192173"/>
              <a:gd name="connsiteX112" fmla="*/ 4254900 w 6720611"/>
              <a:gd name="connsiteY112" fmla="*/ 3671847 h 4192173"/>
              <a:gd name="connsiteX113" fmla="*/ 4254900 w 6720611"/>
              <a:gd name="connsiteY113" fmla="*/ 3514827 h 4192173"/>
              <a:gd name="connsiteX114" fmla="*/ 6607121 w 6720611"/>
              <a:gd name="connsiteY114" fmla="*/ 1144657 h 4192173"/>
              <a:gd name="connsiteX115" fmla="*/ 6720611 w 6720611"/>
              <a:gd name="connsiteY115" fmla="*/ 513280 h 4192173"/>
              <a:gd name="connsiteX116" fmla="*/ 6720611 w 6720611"/>
              <a:gd name="connsiteY116" fmla="*/ 828464 h 4192173"/>
              <a:gd name="connsiteX117" fmla="*/ 6701397 w 6720611"/>
              <a:gd name="connsiteY117" fmla="*/ 847826 h 4192173"/>
              <a:gd name="connsiteX118" fmla="*/ 3403977 w 6720611"/>
              <a:gd name="connsiteY118" fmla="*/ 4170615 h 4192173"/>
              <a:gd name="connsiteX119" fmla="*/ 3382584 w 6720611"/>
              <a:gd name="connsiteY119" fmla="*/ 4192173 h 4192173"/>
              <a:gd name="connsiteX120" fmla="*/ 3071527 w 6720611"/>
              <a:gd name="connsiteY120" fmla="*/ 4192173 h 4192173"/>
              <a:gd name="connsiteX121" fmla="*/ 3099476 w 6720611"/>
              <a:gd name="connsiteY121" fmla="*/ 4163996 h 4192173"/>
              <a:gd name="connsiteX122" fmla="*/ 6451360 w 6720611"/>
              <a:gd name="connsiteY122" fmla="*/ 784731 h 4192173"/>
              <a:gd name="connsiteX123" fmla="*/ 6720611 w 6720611"/>
              <a:gd name="connsiteY123" fmla="*/ 0 h 4192173"/>
              <a:gd name="connsiteX124" fmla="*/ 6720611 w 6720611"/>
              <a:gd name="connsiteY124" fmla="*/ 314922 h 4192173"/>
              <a:gd name="connsiteX125" fmla="*/ 6619166 w 6720611"/>
              <a:gd name="connsiteY125" fmla="*/ 417055 h 4192173"/>
              <a:gd name="connsiteX126" fmla="*/ 3399146 w 6720611"/>
              <a:gd name="connsiteY126" fmla="*/ 3658891 h 4192173"/>
              <a:gd name="connsiteX127" fmla="*/ 3243936 w 6720611"/>
              <a:gd name="connsiteY127" fmla="*/ 3658891 h 4192173"/>
              <a:gd name="connsiteX128" fmla="*/ 3243936 w 6720611"/>
              <a:gd name="connsiteY128" fmla="*/ 3501880 h 4192173"/>
              <a:gd name="connsiteX129" fmla="*/ 6470085 w 6720611"/>
              <a:gd name="connsiteY129" fmla="*/ 252342 h 4192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6720611" h="4192173">
                <a:moveTo>
                  <a:pt x="4098974" y="3717504"/>
                </a:moveTo>
                <a:cubicBezTo>
                  <a:pt x="4127234" y="3717504"/>
                  <a:pt x="4155494" y="3728610"/>
                  <a:pt x="4177731" y="3750823"/>
                </a:cubicBezTo>
                <a:cubicBezTo>
                  <a:pt x="4220353" y="3793397"/>
                  <a:pt x="4220353" y="3863737"/>
                  <a:pt x="4177731" y="3908163"/>
                </a:cubicBezTo>
                <a:cubicBezTo>
                  <a:pt x="4177731" y="3908163"/>
                  <a:pt x="4177731" y="3908163"/>
                  <a:pt x="3942386" y="4143248"/>
                </a:cubicBezTo>
                <a:cubicBezTo>
                  <a:pt x="3899764" y="4185822"/>
                  <a:pt x="3829346" y="4185822"/>
                  <a:pt x="3786725" y="4143248"/>
                </a:cubicBezTo>
                <a:cubicBezTo>
                  <a:pt x="3744103" y="4098822"/>
                  <a:pt x="3744103" y="4028482"/>
                  <a:pt x="3786725" y="3985908"/>
                </a:cubicBezTo>
                <a:cubicBezTo>
                  <a:pt x="3786725" y="3985908"/>
                  <a:pt x="3786725" y="3985908"/>
                  <a:pt x="4020217" y="3750823"/>
                </a:cubicBezTo>
                <a:cubicBezTo>
                  <a:pt x="4042455" y="3728610"/>
                  <a:pt x="4070715" y="3717504"/>
                  <a:pt x="4098974" y="3717504"/>
                </a:cubicBezTo>
                <a:close/>
                <a:moveTo>
                  <a:pt x="3087535" y="3705915"/>
                </a:moveTo>
                <a:cubicBezTo>
                  <a:pt x="3115688" y="3705915"/>
                  <a:pt x="3143840" y="3716545"/>
                  <a:pt x="3165070" y="3737805"/>
                </a:cubicBezTo>
                <a:cubicBezTo>
                  <a:pt x="3207529" y="3782173"/>
                  <a:pt x="3207529" y="3852422"/>
                  <a:pt x="3165070" y="3894942"/>
                </a:cubicBezTo>
                <a:cubicBezTo>
                  <a:pt x="3165070" y="3894942"/>
                  <a:pt x="3165070" y="3894942"/>
                  <a:pt x="2895835" y="4166082"/>
                </a:cubicBezTo>
                <a:lnTo>
                  <a:pt x="2869927" y="4192173"/>
                </a:lnTo>
                <a:lnTo>
                  <a:pt x="2662279" y="4192173"/>
                </a:lnTo>
                <a:lnTo>
                  <a:pt x="2659367" y="4187754"/>
                </a:lnTo>
                <a:cubicBezTo>
                  <a:pt x="2643445" y="4147979"/>
                  <a:pt x="2651406" y="4100144"/>
                  <a:pt x="2683250" y="4066868"/>
                </a:cubicBezTo>
                <a:cubicBezTo>
                  <a:pt x="2683250" y="4066868"/>
                  <a:pt x="2683250" y="4066868"/>
                  <a:pt x="3010001" y="3737805"/>
                </a:cubicBezTo>
                <a:cubicBezTo>
                  <a:pt x="3031231" y="3716545"/>
                  <a:pt x="3059383" y="3705915"/>
                  <a:pt x="3087535" y="3705915"/>
                </a:cubicBezTo>
                <a:close/>
                <a:moveTo>
                  <a:pt x="2660175" y="3103119"/>
                </a:moveTo>
                <a:cubicBezTo>
                  <a:pt x="2688342" y="3103119"/>
                  <a:pt x="2716509" y="3114202"/>
                  <a:pt x="2737750" y="3136368"/>
                </a:cubicBezTo>
                <a:cubicBezTo>
                  <a:pt x="2782079" y="3178853"/>
                  <a:pt x="2782079" y="3249046"/>
                  <a:pt x="2737750" y="3291531"/>
                </a:cubicBezTo>
                <a:cubicBezTo>
                  <a:pt x="2737750" y="3291531"/>
                  <a:pt x="2737750" y="3291531"/>
                  <a:pt x="1918503" y="4117421"/>
                </a:cubicBezTo>
                <a:lnTo>
                  <a:pt x="1844352" y="4192173"/>
                </a:lnTo>
                <a:lnTo>
                  <a:pt x="1534302" y="4192173"/>
                </a:lnTo>
                <a:lnTo>
                  <a:pt x="1581330" y="4144809"/>
                </a:lnTo>
                <a:cubicBezTo>
                  <a:pt x="1882822" y="3841157"/>
                  <a:pt x="2215504" y="3506094"/>
                  <a:pt x="2582600" y="3136368"/>
                </a:cubicBezTo>
                <a:cubicBezTo>
                  <a:pt x="2603841" y="3114202"/>
                  <a:pt x="2632008" y="3103119"/>
                  <a:pt x="2660175" y="3103119"/>
                </a:cubicBezTo>
                <a:close/>
                <a:moveTo>
                  <a:pt x="3352576" y="2921682"/>
                </a:moveTo>
                <a:cubicBezTo>
                  <a:pt x="3380745" y="2921682"/>
                  <a:pt x="3408914" y="2932304"/>
                  <a:pt x="3430157" y="2953548"/>
                </a:cubicBezTo>
                <a:cubicBezTo>
                  <a:pt x="3472641" y="2997883"/>
                  <a:pt x="3472641" y="3068081"/>
                  <a:pt x="3430157" y="3110568"/>
                </a:cubicBezTo>
                <a:cubicBezTo>
                  <a:pt x="3430157" y="3110568"/>
                  <a:pt x="3430157" y="3110568"/>
                  <a:pt x="2474116" y="4073905"/>
                </a:cubicBezTo>
                <a:lnTo>
                  <a:pt x="2356744" y="4192173"/>
                </a:lnTo>
                <a:lnTo>
                  <a:pt x="2045752" y="4192173"/>
                </a:lnTo>
                <a:lnTo>
                  <a:pt x="2273663" y="3962523"/>
                </a:lnTo>
                <a:cubicBezTo>
                  <a:pt x="2575174" y="3658711"/>
                  <a:pt x="2907876" y="3323470"/>
                  <a:pt x="3274996" y="2953548"/>
                </a:cubicBezTo>
                <a:cubicBezTo>
                  <a:pt x="3296239" y="2932304"/>
                  <a:pt x="3324407" y="2921682"/>
                  <a:pt x="3352576" y="2921682"/>
                </a:cubicBezTo>
                <a:close/>
                <a:moveTo>
                  <a:pt x="3128493" y="2631654"/>
                </a:moveTo>
                <a:cubicBezTo>
                  <a:pt x="3156659" y="2631654"/>
                  <a:pt x="3184825" y="2642760"/>
                  <a:pt x="3206064" y="2664973"/>
                </a:cubicBezTo>
                <a:cubicBezTo>
                  <a:pt x="3250391" y="2707547"/>
                  <a:pt x="3250391" y="2777887"/>
                  <a:pt x="3206064" y="2820462"/>
                </a:cubicBezTo>
                <a:cubicBezTo>
                  <a:pt x="3206064" y="2820462"/>
                  <a:pt x="3206064" y="2820462"/>
                  <a:pt x="2973350" y="3057398"/>
                </a:cubicBezTo>
                <a:cubicBezTo>
                  <a:pt x="2930871" y="3099972"/>
                  <a:pt x="2860687" y="3099972"/>
                  <a:pt x="2818207" y="3057398"/>
                </a:cubicBezTo>
                <a:cubicBezTo>
                  <a:pt x="2775728" y="3012972"/>
                  <a:pt x="2775728" y="2942632"/>
                  <a:pt x="2818207" y="2900058"/>
                </a:cubicBezTo>
                <a:cubicBezTo>
                  <a:pt x="2818207" y="2900058"/>
                  <a:pt x="2818207" y="2900058"/>
                  <a:pt x="3050921" y="2664973"/>
                </a:cubicBezTo>
                <a:cubicBezTo>
                  <a:pt x="3072161" y="2642760"/>
                  <a:pt x="3100327" y="2631654"/>
                  <a:pt x="3128493" y="2631654"/>
                </a:cubicBezTo>
                <a:close/>
                <a:moveTo>
                  <a:pt x="1718990" y="2506221"/>
                </a:moveTo>
                <a:cubicBezTo>
                  <a:pt x="1747170" y="2506221"/>
                  <a:pt x="1775351" y="2517306"/>
                  <a:pt x="1796602" y="2539476"/>
                </a:cubicBezTo>
                <a:cubicBezTo>
                  <a:pt x="1839104" y="2581969"/>
                  <a:pt x="1839104" y="2652176"/>
                  <a:pt x="1796602" y="2694669"/>
                </a:cubicBezTo>
                <a:cubicBezTo>
                  <a:pt x="1796602" y="2694669"/>
                  <a:pt x="1796602" y="2694669"/>
                  <a:pt x="368404" y="4133495"/>
                </a:cubicBezTo>
                <a:lnTo>
                  <a:pt x="310159" y="4192173"/>
                </a:lnTo>
                <a:lnTo>
                  <a:pt x="0" y="4192173"/>
                </a:lnTo>
                <a:lnTo>
                  <a:pt x="71848" y="4119830"/>
                </a:lnTo>
                <a:cubicBezTo>
                  <a:pt x="490885" y="3697903"/>
                  <a:pt x="1006624" y="3178608"/>
                  <a:pt x="1641378" y="2539476"/>
                </a:cubicBezTo>
                <a:cubicBezTo>
                  <a:pt x="1662630" y="2517306"/>
                  <a:pt x="1690809" y="2506221"/>
                  <a:pt x="1718990" y="2506221"/>
                </a:cubicBezTo>
                <a:close/>
                <a:moveTo>
                  <a:pt x="3781177" y="2490332"/>
                </a:moveTo>
                <a:cubicBezTo>
                  <a:pt x="3809352" y="2490332"/>
                  <a:pt x="3837527" y="2501404"/>
                  <a:pt x="3858773" y="2523547"/>
                </a:cubicBezTo>
                <a:cubicBezTo>
                  <a:pt x="3901266" y="2565989"/>
                  <a:pt x="3901266" y="2636111"/>
                  <a:pt x="3858773" y="2680398"/>
                </a:cubicBezTo>
                <a:cubicBezTo>
                  <a:pt x="3858773" y="2680398"/>
                  <a:pt x="3858773" y="2680398"/>
                  <a:pt x="3672173" y="2866773"/>
                </a:cubicBezTo>
                <a:cubicBezTo>
                  <a:pt x="3629680" y="2911060"/>
                  <a:pt x="3559475" y="2911060"/>
                  <a:pt x="3516982" y="2866773"/>
                </a:cubicBezTo>
                <a:cubicBezTo>
                  <a:pt x="3472641" y="2824331"/>
                  <a:pt x="3472641" y="2754210"/>
                  <a:pt x="3516982" y="2709923"/>
                </a:cubicBezTo>
                <a:cubicBezTo>
                  <a:pt x="3516982" y="2709923"/>
                  <a:pt x="3516982" y="2709923"/>
                  <a:pt x="3703581" y="2523547"/>
                </a:cubicBezTo>
                <a:cubicBezTo>
                  <a:pt x="3724827" y="2501404"/>
                  <a:pt x="3753002" y="2490332"/>
                  <a:pt x="3781177" y="2490332"/>
                </a:cubicBezTo>
                <a:close/>
                <a:moveTo>
                  <a:pt x="3379772" y="2378716"/>
                </a:moveTo>
                <a:cubicBezTo>
                  <a:pt x="3408047" y="2378716"/>
                  <a:pt x="3436323" y="2389296"/>
                  <a:pt x="3458572" y="2410457"/>
                </a:cubicBezTo>
                <a:cubicBezTo>
                  <a:pt x="3501216" y="2454618"/>
                  <a:pt x="3501216" y="2524540"/>
                  <a:pt x="3458572" y="2566862"/>
                </a:cubicBezTo>
                <a:cubicBezTo>
                  <a:pt x="3414073" y="2611023"/>
                  <a:pt x="3345471" y="2611023"/>
                  <a:pt x="3300972" y="2566862"/>
                </a:cubicBezTo>
                <a:cubicBezTo>
                  <a:pt x="3258328" y="2524540"/>
                  <a:pt x="3258328" y="2454618"/>
                  <a:pt x="3300972" y="2410457"/>
                </a:cubicBezTo>
                <a:cubicBezTo>
                  <a:pt x="3323222" y="2389296"/>
                  <a:pt x="3351497" y="2378716"/>
                  <a:pt x="3379772" y="2378716"/>
                </a:cubicBezTo>
                <a:close/>
                <a:moveTo>
                  <a:pt x="2504851" y="2227948"/>
                </a:moveTo>
                <a:cubicBezTo>
                  <a:pt x="2533020" y="2227948"/>
                  <a:pt x="2561189" y="2238574"/>
                  <a:pt x="2582432" y="2259826"/>
                </a:cubicBezTo>
                <a:cubicBezTo>
                  <a:pt x="2624916" y="2304178"/>
                  <a:pt x="2624916" y="2374402"/>
                  <a:pt x="2582432" y="2416906"/>
                </a:cubicBezTo>
                <a:cubicBezTo>
                  <a:pt x="2582432" y="2416906"/>
                  <a:pt x="2582432" y="2416906"/>
                  <a:pt x="930395" y="4082184"/>
                </a:cubicBezTo>
                <a:lnTo>
                  <a:pt x="821280" y="4192173"/>
                </a:lnTo>
                <a:lnTo>
                  <a:pt x="510288" y="4192173"/>
                </a:lnTo>
                <a:lnTo>
                  <a:pt x="611751" y="4089897"/>
                </a:lnTo>
                <a:cubicBezTo>
                  <a:pt x="1096463" y="3601300"/>
                  <a:pt x="1693033" y="2999950"/>
                  <a:pt x="2427271" y="2259826"/>
                </a:cubicBezTo>
                <a:cubicBezTo>
                  <a:pt x="2448514" y="2238574"/>
                  <a:pt x="2476683" y="2227948"/>
                  <a:pt x="2504851" y="2227948"/>
                </a:cubicBezTo>
                <a:close/>
                <a:moveTo>
                  <a:pt x="6720611" y="2062302"/>
                </a:moveTo>
                <a:lnTo>
                  <a:pt x="6720611" y="2375607"/>
                </a:lnTo>
                <a:lnTo>
                  <a:pt x="6686960" y="2409511"/>
                </a:lnTo>
                <a:cubicBezTo>
                  <a:pt x="6304559" y="2794786"/>
                  <a:pt x="5805775" y="3297318"/>
                  <a:pt x="5155188" y="3952794"/>
                </a:cubicBezTo>
                <a:lnTo>
                  <a:pt x="4917594" y="4192173"/>
                </a:lnTo>
                <a:lnTo>
                  <a:pt x="4606626" y="4192173"/>
                </a:lnTo>
                <a:lnTo>
                  <a:pt x="4631263" y="4167352"/>
                </a:lnTo>
                <a:cubicBezTo>
                  <a:pt x="4893047" y="3903600"/>
                  <a:pt x="5456889" y="3335521"/>
                  <a:pt x="6671319" y="2111964"/>
                </a:cubicBezTo>
                <a:close/>
                <a:moveTo>
                  <a:pt x="3193826" y="2050605"/>
                </a:moveTo>
                <a:cubicBezTo>
                  <a:pt x="3221995" y="2050605"/>
                  <a:pt x="3250164" y="2061689"/>
                  <a:pt x="3271407" y="2083855"/>
                </a:cubicBezTo>
                <a:cubicBezTo>
                  <a:pt x="3313891" y="2126340"/>
                  <a:pt x="3313891" y="2196533"/>
                  <a:pt x="3271407" y="2240865"/>
                </a:cubicBezTo>
                <a:cubicBezTo>
                  <a:pt x="3271407" y="2240865"/>
                  <a:pt x="3271407" y="2240865"/>
                  <a:pt x="1404139" y="4121386"/>
                </a:cubicBezTo>
                <a:lnTo>
                  <a:pt x="1333850" y="4192173"/>
                </a:lnTo>
                <a:lnTo>
                  <a:pt x="1022788" y="4192173"/>
                </a:lnTo>
                <a:lnTo>
                  <a:pt x="1067571" y="4147072"/>
                </a:lnTo>
                <a:cubicBezTo>
                  <a:pt x="1590406" y="3620526"/>
                  <a:pt x="2259634" y="2946548"/>
                  <a:pt x="3116246" y="2083855"/>
                </a:cubicBezTo>
                <a:cubicBezTo>
                  <a:pt x="3137489" y="2061689"/>
                  <a:pt x="3165657" y="2050605"/>
                  <a:pt x="3193826" y="2050605"/>
                </a:cubicBezTo>
                <a:close/>
                <a:moveTo>
                  <a:pt x="2729024" y="2004526"/>
                </a:moveTo>
                <a:cubicBezTo>
                  <a:pt x="2757114" y="2004526"/>
                  <a:pt x="2785204" y="2015566"/>
                  <a:pt x="2806387" y="2037647"/>
                </a:cubicBezTo>
                <a:cubicBezTo>
                  <a:pt x="2848753" y="2079968"/>
                  <a:pt x="2848753" y="2149890"/>
                  <a:pt x="2806387" y="2194052"/>
                </a:cubicBezTo>
                <a:cubicBezTo>
                  <a:pt x="2764021" y="2236373"/>
                  <a:pt x="2694026" y="2236373"/>
                  <a:pt x="2651660" y="2194052"/>
                </a:cubicBezTo>
                <a:cubicBezTo>
                  <a:pt x="2607453" y="2149890"/>
                  <a:pt x="2607453" y="2079968"/>
                  <a:pt x="2651660" y="2037647"/>
                </a:cubicBezTo>
                <a:cubicBezTo>
                  <a:pt x="2672843" y="2015566"/>
                  <a:pt x="2700934" y="2004526"/>
                  <a:pt x="2729024" y="2004526"/>
                </a:cubicBezTo>
                <a:close/>
                <a:moveTo>
                  <a:pt x="6720611" y="1547111"/>
                </a:moveTo>
                <a:lnTo>
                  <a:pt x="6720611" y="1859867"/>
                </a:lnTo>
                <a:lnTo>
                  <a:pt x="6587477" y="1993861"/>
                </a:lnTo>
                <a:cubicBezTo>
                  <a:pt x="6137445" y="2446799"/>
                  <a:pt x="5503310" y="3085029"/>
                  <a:pt x="4609755" y="3984353"/>
                </a:cubicBezTo>
                <a:lnTo>
                  <a:pt x="4403268" y="4192173"/>
                </a:lnTo>
                <a:lnTo>
                  <a:pt x="4119746" y="4192173"/>
                </a:lnTo>
                <a:lnTo>
                  <a:pt x="4123061" y="4174961"/>
                </a:lnTo>
                <a:cubicBezTo>
                  <a:pt x="4128373" y="4161745"/>
                  <a:pt x="4136343" y="4149395"/>
                  <a:pt x="4146968" y="4138776"/>
                </a:cubicBezTo>
                <a:cubicBezTo>
                  <a:pt x="4146968" y="4138776"/>
                  <a:pt x="4146968" y="4138776"/>
                  <a:pt x="6666670" y="1601429"/>
                </a:cubicBezTo>
                <a:close/>
                <a:moveTo>
                  <a:pt x="6720611" y="1030301"/>
                </a:moveTo>
                <a:lnTo>
                  <a:pt x="6720611" y="1343665"/>
                </a:lnTo>
                <a:lnTo>
                  <a:pt x="6673967" y="1390665"/>
                </a:lnTo>
                <a:cubicBezTo>
                  <a:pt x="6123287" y="1945548"/>
                  <a:pt x="5389047" y="2685390"/>
                  <a:pt x="4410060" y="3671847"/>
                </a:cubicBezTo>
                <a:cubicBezTo>
                  <a:pt x="4367576" y="3714335"/>
                  <a:pt x="4297385" y="3714335"/>
                  <a:pt x="4254900" y="3671847"/>
                </a:cubicBezTo>
                <a:cubicBezTo>
                  <a:pt x="4212416" y="3627512"/>
                  <a:pt x="4212416" y="3557315"/>
                  <a:pt x="4254900" y="3514827"/>
                </a:cubicBezTo>
                <a:cubicBezTo>
                  <a:pt x="4254900" y="3514827"/>
                  <a:pt x="4254900" y="3514827"/>
                  <a:pt x="6607121" y="1144657"/>
                </a:cubicBezTo>
                <a:close/>
                <a:moveTo>
                  <a:pt x="6720611" y="513280"/>
                </a:moveTo>
                <a:lnTo>
                  <a:pt x="6720611" y="828464"/>
                </a:lnTo>
                <a:lnTo>
                  <a:pt x="6701397" y="847826"/>
                </a:lnTo>
                <a:cubicBezTo>
                  <a:pt x="6337885" y="1214134"/>
                  <a:pt x="5471049" y="2087640"/>
                  <a:pt x="3403977" y="4170615"/>
                </a:cubicBezTo>
                <a:lnTo>
                  <a:pt x="3382584" y="4192173"/>
                </a:lnTo>
                <a:lnTo>
                  <a:pt x="3071527" y="4192173"/>
                </a:lnTo>
                <a:lnTo>
                  <a:pt x="3099476" y="4163996"/>
                </a:lnTo>
                <a:cubicBezTo>
                  <a:pt x="3426267" y="3834535"/>
                  <a:pt x="4270479" y="2983427"/>
                  <a:pt x="6451360" y="784731"/>
                </a:cubicBezTo>
                <a:close/>
                <a:moveTo>
                  <a:pt x="6720611" y="0"/>
                </a:moveTo>
                <a:lnTo>
                  <a:pt x="6720611" y="314922"/>
                </a:lnTo>
                <a:lnTo>
                  <a:pt x="6619166" y="417055"/>
                </a:lnTo>
                <a:cubicBezTo>
                  <a:pt x="6076917" y="962977"/>
                  <a:pt x="5112920" y="1933506"/>
                  <a:pt x="3399146" y="3658891"/>
                </a:cubicBezTo>
                <a:cubicBezTo>
                  <a:pt x="3356648" y="3703223"/>
                  <a:pt x="3286434" y="3703223"/>
                  <a:pt x="3243936" y="3658891"/>
                </a:cubicBezTo>
                <a:cubicBezTo>
                  <a:pt x="3199591" y="3616405"/>
                  <a:pt x="3199591" y="3546212"/>
                  <a:pt x="3243936" y="3501880"/>
                </a:cubicBezTo>
                <a:cubicBezTo>
                  <a:pt x="3243936" y="3501880"/>
                  <a:pt x="3243936" y="3501880"/>
                  <a:pt x="6470085" y="25234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标题 1"/>
          <p:cNvSpPr>
            <a:spLocks noGrp="1"/>
          </p:cNvSpPr>
          <p:nvPr>
            <p:ph type="ctrTitle"/>
          </p:nvPr>
        </p:nvSpPr>
        <p:spPr>
          <a:xfrm>
            <a:off x="1060047" y="3326800"/>
            <a:ext cx="7849042" cy="1056022"/>
          </a:xfrm>
          <a:noFill/>
        </p:spPr>
        <p:txBody>
          <a:bodyPr lIns="90000" rIns="90000" anchor="b">
            <a:normAutofit/>
          </a:bodyPr>
          <a:lstStyle>
            <a:lvl1pPr algn="l">
              <a:defRPr sz="4000" b="1">
                <a:solidFill>
                  <a:schemeClr val="tx2"/>
                </a:solidFill>
              </a:defRPr>
            </a:lvl1pPr>
          </a:lstStyle>
          <a:p>
            <a:r>
              <a:rPr lang="en-US" altLang="zh-CN" dirty="0"/>
              <a:t>Click to edit Master title style</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20" name="标题 1"/>
          <p:cNvSpPr>
            <a:spLocks noGrp="1"/>
          </p:cNvSpPr>
          <p:nvPr>
            <p:ph type="title"/>
          </p:nvPr>
        </p:nvSpPr>
        <p:spPr>
          <a:xfrm>
            <a:off x="1779213" y="2027705"/>
            <a:ext cx="7590354" cy="1145332"/>
          </a:xfrm>
        </p:spPr>
        <p:txBody>
          <a:bodyPr anchor="b">
            <a:normAutofit/>
          </a:bodyPr>
          <a:lstStyle>
            <a:lvl1pPr>
              <a:defRPr sz="2400" b="1">
                <a:solidFill>
                  <a:schemeClr val="tx1"/>
                </a:solidFill>
              </a:defRPr>
            </a:lvl1pPr>
          </a:lstStyle>
          <a:p>
            <a:r>
              <a:rPr lang="en-US" altLang="zh-CN" dirty="0"/>
              <a:t>Click to edit Master title style</a:t>
            </a:r>
            <a:endParaRPr lang="zh-CN" altLang="en-US" dirty="0"/>
          </a:p>
        </p:txBody>
      </p:sp>
      <p:sp>
        <p:nvSpPr>
          <p:cNvPr id="21" name="文本占位符 2"/>
          <p:cNvSpPr>
            <a:spLocks noGrp="1"/>
          </p:cNvSpPr>
          <p:nvPr>
            <p:ph type="body" idx="1"/>
          </p:nvPr>
        </p:nvSpPr>
        <p:spPr>
          <a:xfrm>
            <a:off x="1779213" y="3173038"/>
            <a:ext cx="7590354" cy="1082874"/>
          </a:xfrm>
        </p:spPr>
        <p:txBody>
          <a:bodyPr anchor="t">
            <a:normAutofit/>
          </a:bodyPr>
          <a:lstStyle>
            <a:lvl1pPr marL="0" indent="0">
              <a:lnSpc>
                <a:spcPct val="150000"/>
              </a:lnSpc>
              <a:spcBef>
                <a:spcPts val="0"/>
              </a:spcBef>
              <a:buNone/>
              <a:defRPr sz="12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dirty="0"/>
              <a:t>Edit Master text styles</a:t>
            </a:r>
            <a:endParaRPr lang="en-US" altLang="zh-CN" dirty="0"/>
          </a:p>
        </p:txBody>
      </p:sp>
      <p:cxnSp>
        <p:nvCxnSpPr>
          <p:cNvPr id="3" name="直接连接符 2"/>
          <p:cNvCxnSpPr/>
          <p:nvPr userDrawn="1"/>
        </p:nvCxnSpPr>
        <p:spPr>
          <a:xfrm>
            <a:off x="1779212" y="2041451"/>
            <a:ext cx="7590354"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userDrawn="1"/>
        </p:nvCxnSpPr>
        <p:spPr>
          <a:xfrm>
            <a:off x="1779212" y="4265363"/>
            <a:ext cx="7590354"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任意多边形 141"/>
          <p:cNvSpPr/>
          <p:nvPr userDrawn="1"/>
        </p:nvSpPr>
        <p:spPr>
          <a:xfrm>
            <a:off x="5471389" y="2665828"/>
            <a:ext cx="6720611" cy="4192173"/>
          </a:xfrm>
          <a:custGeom>
            <a:avLst/>
            <a:gdLst>
              <a:gd name="connsiteX0" fmla="*/ 4098974 w 6720611"/>
              <a:gd name="connsiteY0" fmla="*/ 3717504 h 4192173"/>
              <a:gd name="connsiteX1" fmla="*/ 4177731 w 6720611"/>
              <a:gd name="connsiteY1" fmla="*/ 3750823 h 4192173"/>
              <a:gd name="connsiteX2" fmla="*/ 4177731 w 6720611"/>
              <a:gd name="connsiteY2" fmla="*/ 3908163 h 4192173"/>
              <a:gd name="connsiteX3" fmla="*/ 3942386 w 6720611"/>
              <a:gd name="connsiteY3" fmla="*/ 4143248 h 4192173"/>
              <a:gd name="connsiteX4" fmla="*/ 3786725 w 6720611"/>
              <a:gd name="connsiteY4" fmla="*/ 4143248 h 4192173"/>
              <a:gd name="connsiteX5" fmla="*/ 3786725 w 6720611"/>
              <a:gd name="connsiteY5" fmla="*/ 3985908 h 4192173"/>
              <a:gd name="connsiteX6" fmla="*/ 4020217 w 6720611"/>
              <a:gd name="connsiteY6" fmla="*/ 3750823 h 4192173"/>
              <a:gd name="connsiteX7" fmla="*/ 4098974 w 6720611"/>
              <a:gd name="connsiteY7" fmla="*/ 3717504 h 4192173"/>
              <a:gd name="connsiteX8" fmla="*/ 3087535 w 6720611"/>
              <a:gd name="connsiteY8" fmla="*/ 3705915 h 4192173"/>
              <a:gd name="connsiteX9" fmla="*/ 3165070 w 6720611"/>
              <a:gd name="connsiteY9" fmla="*/ 3737805 h 4192173"/>
              <a:gd name="connsiteX10" fmla="*/ 3165070 w 6720611"/>
              <a:gd name="connsiteY10" fmla="*/ 3894942 h 4192173"/>
              <a:gd name="connsiteX11" fmla="*/ 2895835 w 6720611"/>
              <a:gd name="connsiteY11" fmla="*/ 4166082 h 4192173"/>
              <a:gd name="connsiteX12" fmla="*/ 2869927 w 6720611"/>
              <a:gd name="connsiteY12" fmla="*/ 4192173 h 4192173"/>
              <a:gd name="connsiteX13" fmla="*/ 2662279 w 6720611"/>
              <a:gd name="connsiteY13" fmla="*/ 4192173 h 4192173"/>
              <a:gd name="connsiteX14" fmla="*/ 2659367 w 6720611"/>
              <a:gd name="connsiteY14" fmla="*/ 4187754 h 4192173"/>
              <a:gd name="connsiteX15" fmla="*/ 2683250 w 6720611"/>
              <a:gd name="connsiteY15" fmla="*/ 4066868 h 4192173"/>
              <a:gd name="connsiteX16" fmla="*/ 3010001 w 6720611"/>
              <a:gd name="connsiteY16" fmla="*/ 3737805 h 4192173"/>
              <a:gd name="connsiteX17" fmla="*/ 3087535 w 6720611"/>
              <a:gd name="connsiteY17" fmla="*/ 3705915 h 4192173"/>
              <a:gd name="connsiteX18" fmla="*/ 2660175 w 6720611"/>
              <a:gd name="connsiteY18" fmla="*/ 3103119 h 4192173"/>
              <a:gd name="connsiteX19" fmla="*/ 2737750 w 6720611"/>
              <a:gd name="connsiteY19" fmla="*/ 3136368 h 4192173"/>
              <a:gd name="connsiteX20" fmla="*/ 2737750 w 6720611"/>
              <a:gd name="connsiteY20" fmla="*/ 3291531 h 4192173"/>
              <a:gd name="connsiteX21" fmla="*/ 1918503 w 6720611"/>
              <a:gd name="connsiteY21" fmla="*/ 4117421 h 4192173"/>
              <a:gd name="connsiteX22" fmla="*/ 1844352 w 6720611"/>
              <a:gd name="connsiteY22" fmla="*/ 4192173 h 4192173"/>
              <a:gd name="connsiteX23" fmla="*/ 1534302 w 6720611"/>
              <a:gd name="connsiteY23" fmla="*/ 4192173 h 4192173"/>
              <a:gd name="connsiteX24" fmla="*/ 1581330 w 6720611"/>
              <a:gd name="connsiteY24" fmla="*/ 4144809 h 4192173"/>
              <a:gd name="connsiteX25" fmla="*/ 2582600 w 6720611"/>
              <a:gd name="connsiteY25" fmla="*/ 3136368 h 4192173"/>
              <a:gd name="connsiteX26" fmla="*/ 2660175 w 6720611"/>
              <a:gd name="connsiteY26" fmla="*/ 3103119 h 4192173"/>
              <a:gd name="connsiteX27" fmla="*/ 3352576 w 6720611"/>
              <a:gd name="connsiteY27" fmla="*/ 2921682 h 4192173"/>
              <a:gd name="connsiteX28" fmla="*/ 3430157 w 6720611"/>
              <a:gd name="connsiteY28" fmla="*/ 2953548 h 4192173"/>
              <a:gd name="connsiteX29" fmla="*/ 3430157 w 6720611"/>
              <a:gd name="connsiteY29" fmla="*/ 3110568 h 4192173"/>
              <a:gd name="connsiteX30" fmla="*/ 2474116 w 6720611"/>
              <a:gd name="connsiteY30" fmla="*/ 4073905 h 4192173"/>
              <a:gd name="connsiteX31" fmla="*/ 2356744 w 6720611"/>
              <a:gd name="connsiteY31" fmla="*/ 4192173 h 4192173"/>
              <a:gd name="connsiteX32" fmla="*/ 2045752 w 6720611"/>
              <a:gd name="connsiteY32" fmla="*/ 4192173 h 4192173"/>
              <a:gd name="connsiteX33" fmla="*/ 2273663 w 6720611"/>
              <a:gd name="connsiteY33" fmla="*/ 3962523 h 4192173"/>
              <a:gd name="connsiteX34" fmla="*/ 3274996 w 6720611"/>
              <a:gd name="connsiteY34" fmla="*/ 2953548 h 4192173"/>
              <a:gd name="connsiteX35" fmla="*/ 3352576 w 6720611"/>
              <a:gd name="connsiteY35" fmla="*/ 2921682 h 4192173"/>
              <a:gd name="connsiteX36" fmla="*/ 3128493 w 6720611"/>
              <a:gd name="connsiteY36" fmla="*/ 2631654 h 4192173"/>
              <a:gd name="connsiteX37" fmla="*/ 3206064 w 6720611"/>
              <a:gd name="connsiteY37" fmla="*/ 2664973 h 4192173"/>
              <a:gd name="connsiteX38" fmla="*/ 3206064 w 6720611"/>
              <a:gd name="connsiteY38" fmla="*/ 2820462 h 4192173"/>
              <a:gd name="connsiteX39" fmla="*/ 2973350 w 6720611"/>
              <a:gd name="connsiteY39" fmla="*/ 3057398 h 4192173"/>
              <a:gd name="connsiteX40" fmla="*/ 2818207 w 6720611"/>
              <a:gd name="connsiteY40" fmla="*/ 3057398 h 4192173"/>
              <a:gd name="connsiteX41" fmla="*/ 2818207 w 6720611"/>
              <a:gd name="connsiteY41" fmla="*/ 2900058 h 4192173"/>
              <a:gd name="connsiteX42" fmla="*/ 3050921 w 6720611"/>
              <a:gd name="connsiteY42" fmla="*/ 2664973 h 4192173"/>
              <a:gd name="connsiteX43" fmla="*/ 3128493 w 6720611"/>
              <a:gd name="connsiteY43" fmla="*/ 2631654 h 4192173"/>
              <a:gd name="connsiteX44" fmla="*/ 1718990 w 6720611"/>
              <a:gd name="connsiteY44" fmla="*/ 2506221 h 4192173"/>
              <a:gd name="connsiteX45" fmla="*/ 1796602 w 6720611"/>
              <a:gd name="connsiteY45" fmla="*/ 2539476 h 4192173"/>
              <a:gd name="connsiteX46" fmla="*/ 1796602 w 6720611"/>
              <a:gd name="connsiteY46" fmla="*/ 2694669 h 4192173"/>
              <a:gd name="connsiteX47" fmla="*/ 368404 w 6720611"/>
              <a:gd name="connsiteY47" fmla="*/ 4133495 h 4192173"/>
              <a:gd name="connsiteX48" fmla="*/ 310159 w 6720611"/>
              <a:gd name="connsiteY48" fmla="*/ 4192173 h 4192173"/>
              <a:gd name="connsiteX49" fmla="*/ 0 w 6720611"/>
              <a:gd name="connsiteY49" fmla="*/ 4192173 h 4192173"/>
              <a:gd name="connsiteX50" fmla="*/ 71848 w 6720611"/>
              <a:gd name="connsiteY50" fmla="*/ 4119830 h 4192173"/>
              <a:gd name="connsiteX51" fmla="*/ 1641378 w 6720611"/>
              <a:gd name="connsiteY51" fmla="*/ 2539476 h 4192173"/>
              <a:gd name="connsiteX52" fmla="*/ 1718990 w 6720611"/>
              <a:gd name="connsiteY52" fmla="*/ 2506221 h 4192173"/>
              <a:gd name="connsiteX53" fmla="*/ 3781177 w 6720611"/>
              <a:gd name="connsiteY53" fmla="*/ 2490332 h 4192173"/>
              <a:gd name="connsiteX54" fmla="*/ 3858773 w 6720611"/>
              <a:gd name="connsiteY54" fmla="*/ 2523547 h 4192173"/>
              <a:gd name="connsiteX55" fmla="*/ 3858773 w 6720611"/>
              <a:gd name="connsiteY55" fmla="*/ 2680398 h 4192173"/>
              <a:gd name="connsiteX56" fmla="*/ 3672173 w 6720611"/>
              <a:gd name="connsiteY56" fmla="*/ 2866773 h 4192173"/>
              <a:gd name="connsiteX57" fmla="*/ 3516982 w 6720611"/>
              <a:gd name="connsiteY57" fmla="*/ 2866773 h 4192173"/>
              <a:gd name="connsiteX58" fmla="*/ 3516982 w 6720611"/>
              <a:gd name="connsiteY58" fmla="*/ 2709923 h 4192173"/>
              <a:gd name="connsiteX59" fmla="*/ 3703581 w 6720611"/>
              <a:gd name="connsiteY59" fmla="*/ 2523547 h 4192173"/>
              <a:gd name="connsiteX60" fmla="*/ 3781177 w 6720611"/>
              <a:gd name="connsiteY60" fmla="*/ 2490332 h 4192173"/>
              <a:gd name="connsiteX61" fmla="*/ 3379772 w 6720611"/>
              <a:gd name="connsiteY61" fmla="*/ 2378716 h 4192173"/>
              <a:gd name="connsiteX62" fmla="*/ 3458572 w 6720611"/>
              <a:gd name="connsiteY62" fmla="*/ 2410457 h 4192173"/>
              <a:gd name="connsiteX63" fmla="*/ 3458572 w 6720611"/>
              <a:gd name="connsiteY63" fmla="*/ 2566862 h 4192173"/>
              <a:gd name="connsiteX64" fmla="*/ 3300972 w 6720611"/>
              <a:gd name="connsiteY64" fmla="*/ 2566862 h 4192173"/>
              <a:gd name="connsiteX65" fmla="*/ 3300972 w 6720611"/>
              <a:gd name="connsiteY65" fmla="*/ 2410457 h 4192173"/>
              <a:gd name="connsiteX66" fmla="*/ 3379772 w 6720611"/>
              <a:gd name="connsiteY66" fmla="*/ 2378716 h 4192173"/>
              <a:gd name="connsiteX67" fmla="*/ 2504851 w 6720611"/>
              <a:gd name="connsiteY67" fmla="*/ 2227948 h 4192173"/>
              <a:gd name="connsiteX68" fmla="*/ 2582432 w 6720611"/>
              <a:gd name="connsiteY68" fmla="*/ 2259826 h 4192173"/>
              <a:gd name="connsiteX69" fmla="*/ 2582432 w 6720611"/>
              <a:gd name="connsiteY69" fmla="*/ 2416906 h 4192173"/>
              <a:gd name="connsiteX70" fmla="*/ 930395 w 6720611"/>
              <a:gd name="connsiteY70" fmla="*/ 4082184 h 4192173"/>
              <a:gd name="connsiteX71" fmla="*/ 821280 w 6720611"/>
              <a:gd name="connsiteY71" fmla="*/ 4192173 h 4192173"/>
              <a:gd name="connsiteX72" fmla="*/ 510288 w 6720611"/>
              <a:gd name="connsiteY72" fmla="*/ 4192173 h 4192173"/>
              <a:gd name="connsiteX73" fmla="*/ 611751 w 6720611"/>
              <a:gd name="connsiteY73" fmla="*/ 4089897 h 4192173"/>
              <a:gd name="connsiteX74" fmla="*/ 2427271 w 6720611"/>
              <a:gd name="connsiteY74" fmla="*/ 2259826 h 4192173"/>
              <a:gd name="connsiteX75" fmla="*/ 2504851 w 6720611"/>
              <a:gd name="connsiteY75" fmla="*/ 2227948 h 4192173"/>
              <a:gd name="connsiteX76" fmla="*/ 6720611 w 6720611"/>
              <a:gd name="connsiteY76" fmla="*/ 2062302 h 4192173"/>
              <a:gd name="connsiteX77" fmla="*/ 6720611 w 6720611"/>
              <a:gd name="connsiteY77" fmla="*/ 2375607 h 4192173"/>
              <a:gd name="connsiteX78" fmla="*/ 6686960 w 6720611"/>
              <a:gd name="connsiteY78" fmla="*/ 2409511 h 4192173"/>
              <a:gd name="connsiteX79" fmla="*/ 5155188 w 6720611"/>
              <a:gd name="connsiteY79" fmla="*/ 3952794 h 4192173"/>
              <a:gd name="connsiteX80" fmla="*/ 4917594 w 6720611"/>
              <a:gd name="connsiteY80" fmla="*/ 4192173 h 4192173"/>
              <a:gd name="connsiteX81" fmla="*/ 4606626 w 6720611"/>
              <a:gd name="connsiteY81" fmla="*/ 4192173 h 4192173"/>
              <a:gd name="connsiteX82" fmla="*/ 4631263 w 6720611"/>
              <a:gd name="connsiteY82" fmla="*/ 4167352 h 4192173"/>
              <a:gd name="connsiteX83" fmla="*/ 6671319 w 6720611"/>
              <a:gd name="connsiteY83" fmla="*/ 2111964 h 4192173"/>
              <a:gd name="connsiteX84" fmla="*/ 3193826 w 6720611"/>
              <a:gd name="connsiteY84" fmla="*/ 2050605 h 4192173"/>
              <a:gd name="connsiteX85" fmla="*/ 3271407 w 6720611"/>
              <a:gd name="connsiteY85" fmla="*/ 2083855 h 4192173"/>
              <a:gd name="connsiteX86" fmla="*/ 3271407 w 6720611"/>
              <a:gd name="connsiteY86" fmla="*/ 2240865 h 4192173"/>
              <a:gd name="connsiteX87" fmla="*/ 1404139 w 6720611"/>
              <a:gd name="connsiteY87" fmla="*/ 4121386 h 4192173"/>
              <a:gd name="connsiteX88" fmla="*/ 1333850 w 6720611"/>
              <a:gd name="connsiteY88" fmla="*/ 4192173 h 4192173"/>
              <a:gd name="connsiteX89" fmla="*/ 1022788 w 6720611"/>
              <a:gd name="connsiteY89" fmla="*/ 4192173 h 4192173"/>
              <a:gd name="connsiteX90" fmla="*/ 1067571 w 6720611"/>
              <a:gd name="connsiteY90" fmla="*/ 4147072 h 4192173"/>
              <a:gd name="connsiteX91" fmla="*/ 3116246 w 6720611"/>
              <a:gd name="connsiteY91" fmla="*/ 2083855 h 4192173"/>
              <a:gd name="connsiteX92" fmla="*/ 3193826 w 6720611"/>
              <a:gd name="connsiteY92" fmla="*/ 2050605 h 4192173"/>
              <a:gd name="connsiteX93" fmla="*/ 2729024 w 6720611"/>
              <a:gd name="connsiteY93" fmla="*/ 2004526 h 4192173"/>
              <a:gd name="connsiteX94" fmla="*/ 2806387 w 6720611"/>
              <a:gd name="connsiteY94" fmla="*/ 2037647 h 4192173"/>
              <a:gd name="connsiteX95" fmla="*/ 2806387 w 6720611"/>
              <a:gd name="connsiteY95" fmla="*/ 2194052 h 4192173"/>
              <a:gd name="connsiteX96" fmla="*/ 2651660 w 6720611"/>
              <a:gd name="connsiteY96" fmla="*/ 2194052 h 4192173"/>
              <a:gd name="connsiteX97" fmla="*/ 2651660 w 6720611"/>
              <a:gd name="connsiteY97" fmla="*/ 2037647 h 4192173"/>
              <a:gd name="connsiteX98" fmla="*/ 2729024 w 6720611"/>
              <a:gd name="connsiteY98" fmla="*/ 2004526 h 4192173"/>
              <a:gd name="connsiteX99" fmla="*/ 6720611 w 6720611"/>
              <a:gd name="connsiteY99" fmla="*/ 1547111 h 4192173"/>
              <a:gd name="connsiteX100" fmla="*/ 6720611 w 6720611"/>
              <a:gd name="connsiteY100" fmla="*/ 1859867 h 4192173"/>
              <a:gd name="connsiteX101" fmla="*/ 6587477 w 6720611"/>
              <a:gd name="connsiteY101" fmla="*/ 1993861 h 4192173"/>
              <a:gd name="connsiteX102" fmla="*/ 4609755 w 6720611"/>
              <a:gd name="connsiteY102" fmla="*/ 3984353 h 4192173"/>
              <a:gd name="connsiteX103" fmla="*/ 4403268 w 6720611"/>
              <a:gd name="connsiteY103" fmla="*/ 4192173 h 4192173"/>
              <a:gd name="connsiteX104" fmla="*/ 4119746 w 6720611"/>
              <a:gd name="connsiteY104" fmla="*/ 4192173 h 4192173"/>
              <a:gd name="connsiteX105" fmla="*/ 4123061 w 6720611"/>
              <a:gd name="connsiteY105" fmla="*/ 4174961 h 4192173"/>
              <a:gd name="connsiteX106" fmla="*/ 4146968 w 6720611"/>
              <a:gd name="connsiteY106" fmla="*/ 4138776 h 4192173"/>
              <a:gd name="connsiteX107" fmla="*/ 6666670 w 6720611"/>
              <a:gd name="connsiteY107" fmla="*/ 1601429 h 4192173"/>
              <a:gd name="connsiteX108" fmla="*/ 6720611 w 6720611"/>
              <a:gd name="connsiteY108" fmla="*/ 1030301 h 4192173"/>
              <a:gd name="connsiteX109" fmla="*/ 6720611 w 6720611"/>
              <a:gd name="connsiteY109" fmla="*/ 1343665 h 4192173"/>
              <a:gd name="connsiteX110" fmla="*/ 6673967 w 6720611"/>
              <a:gd name="connsiteY110" fmla="*/ 1390665 h 4192173"/>
              <a:gd name="connsiteX111" fmla="*/ 4410060 w 6720611"/>
              <a:gd name="connsiteY111" fmla="*/ 3671847 h 4192173"/>
              <a:gd name="connsiteX112" fmla="*/ 4254900 w 6720611"/>
              <a:gd name="connsiteY112" fmla="*/ 3671847 h 4192173"/>
              <a:gd name="connsiteX113" fmla="*/ 4254900 w 6720611"/>
              <a:gd name="connsiteY113" fmla="*/ 3514827 h 4192173"/>
              <a:gd name="connsiteX114" fmla="*/ 6607121 w 6720611"/>
              <a:gd name="connsiteY114" fmla="*/ 1144657 h 4192173"/>
              <a:gd name="connsiteX115" fmla="*/ 6720611 w 6720611"/>
              <a:gd name="connsiteY115" fmla="*/ 513280 h 4192173"/>
              <a:gd name="connsiteX116" fmla="*/ 6720611 w 6720611"/>
              <a:gd name="connsiteY116" fmla="*/ 828464 h 4192173"/>
              <a:gd name="connsiteX117" fmla="*/ 6701397 w 6720611"/>
              <a:gd name="connsiteY117" fmla="*/ 847826 h 4192173"/>
              <a:gd name="connsiteX118" fmla="*/ 3403977 w 6720611"/>
              <a:gd name="connsiteY118" fmla="*/ 4170615 h 4192173"/>
              <a:gd name="connsiteX119" fmla="*/ 3382584 w 6720611"/>
              <a:gd name="connsiteY119" fmla="*/ 4192173 h 4192173"/>
              <a:gd name="connsiteX120" fmla="*/ 3071527 w 6720611"/>
              <a:gd name="connsiteY120" fmla="*/ 4192173 h 4192173"/>
              <a:gd name="connsiteX121" fmla="*/ 3099476 w 6720611"/>
              <a:gd name="connsiteY121" fmla="*/ 4163996 h 4192173"/>
              <a:gd name="connsiteX122" fmla="*/ 6451360 w 6720611"/>
              <a:gd name="connsiteY122" fmla="*/ 784731 h 4192173"/>
              <a:gd name="connsiteX123" fmla="*/ 6720611 w 6720611"/>
              <a:gd name="connsiteY123" fmla="*/ 0 h 4192173"/>
              <a:gd name="connsiteX124" fmla="*/ 6720611 w 6720611"/>
              <a:gd name="connsiteY124" fmla="*/ 314922 h 4192173"/>
              <a:gd name="connsiteX125" fmla="*/ 6619166 w 6720611"/>
              <a:gd name="connsiteY125" fmla="*/ 417055 h 4192173"/>
              <a:gd name="connsiteX126" fmla="*/ 3399146 w 6720611"/>
              <a:gd name="connsiteY126" fmla="*/ 3658891 h 4192173"/>
              <a:gd name="connsiteX127" fmla="*/ 3243936 w 6720611"/>
              <a:gd name="connsiteY127" fmla="*/ 3658891 h 4192173"/>
              <a:gd name="connsiteX128" fmla="*/ 3243936 w 6720611"/>
              <a:gd name="connsiteY128" fmla="*/ 3501880 h 4192173"/>
              <a:gd name="connsiteX129" fmla="*/ 6470085 w 6720611"/>
              <a:gd name="connsiteY129" fmla="*/ 252342 h 4192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6720611" h="4192173">
                <a:moveTo>
                  <a:pt x="4098974" y="3717504"/>
                </a:moveTo>
                <a:cubicBezTo>
                  <a:pt x="4127234" y="3717504"/>
                  <a:pt x="4155494" y="3728610"/>
                  <a:pt x="4177731" y="3750823"/>
                </a:cubicBezTo>
                <a:cubicBezTo>
                  <a:pt x="4220353" y="3793397"/>
                  <a:pt x="4220353" y="3863737"/>
                  <a:pt x="4177731" y="3908163"/>
                </a:cubicBezTo>
                <a:cubicBezTo>
                  <a:pt x="4177731" y="3908163"/>
                  <a:pt x="4177731" y="3908163"/>
                  <a:pt x="3942386" y="4143248"/>
                </a:cubicBezTo>
                <a:cubicBezTo>
                  <a:pt x="3899764" y="4185822"/>
                  <a:pt x="3829346" y="4185822"/>
                  <a:pt x="3786725" y="4143248"/>
                </a:cubicBezTo>
                <a:cubicBezTo>
                  <a:pt x="3744103" y="4098822"/>
                  <a:pt x="3744103" y="4028482"/>
                  <a:pt x="3786725" y="3985908"/>
                </a:cubicBezTo>
                <a:cubicBezTo>
                  <a:pt x="3786725" y="3985908"/>
                  <a:pt x="3786725" y="3985908"/>
                  <a:pt x="4020217" y="3750823"/>
                </a:cubicBezTo>
                <a:cubicBezTo>
                  <a:pt x="4042455" y="3728610"/>
                  <a:pt x="4070715" y="3717504"/>
                  <a:pt x="4098974" y="3717504"/>
                </a:cubicBezTo>
                <a:close/>
                <a:moveTo>
                  <a:pt x="3087535" y="3705915"/>
                </a:moveTo>
                <a:cubicBezTo>
                  <a:pt x="3115688" y="3705915"/>
                  <a:pt x="3143840" y="3716545"/>
                  <a:pt x="3165070" y="3737805"/>
                </a:cubicBezTo>
                <a:cubicBezTo>
                  <a:pt x="3207529" y="3782173"/>
                  <a:pt x="3207529" y="3852422"/>
                  <a:pt x="3165070" y="3894942"/>
                </a:cubicBezTo>
                <a:cubicBezTo>
                  <a:pt x="3165070" y="3894942"/>
                  <a:pt x="3165070" y="3894942"/>
                  <a:pt x="2895835" y="4166082"/>
                </a:cubicBezTo>
                <a:lnTo>
                  <a:pt x="2869927" y="4192173"/>
                </a:lnTo>
                <a:lnTo>
                  <a:pt x="2662279" y="4192173"/>
                </a:lnTo>
                <a:lnTo>
                  <a:pt x="2659367" y="4187754"/>
                </a:lnTo>
                <a:cubicBezTo>
                  <a:pt x="2643445" y="4147979"/>
                  <a:pt x="2651406" y="4100144"/>
                  <a:pt x="2683250" y="4066868"/>
                </a:cubicBezTo>
                <a:cubicBezTo>
                  <a:pt x="2683250" y="4066868"/>
                  <a:pt x="2683250" y="4066868"/>
                  <a:pt x="3010001" y="3737805"/>
                </a:cubicBezTo>
                <a:cubicBezTo>
                  <a:pt x="3031231" y="3716545"/>
                  <a:pt x="3059383" y="3705915"/>
                  <a:pt x="3087535" y="3705915"/>
                </a:cubicBezTo>
                <a:close/>
                <a:moveTo>
                  <a:pt x="2660175" y="3103119"/>
                </a:moveTo>
                <a:cubicBezTo>
                  <a:pt x="2688342" y="3103119"/>
                  <a:pt x="2716509" y="3114202"/>
                  <a:pt x="2737750" y="3136368"/>
                </a:cubicBezTo>
                <a:cubicBezTo>
                  <a:pt x="2782079" y="3178853"/>
                  <a:pt x="2782079" y="3249046"/>
                  <a:pt x="2737750" y="3291531"/>
                </a:cubicBezTo>
                <a:cubicBezTo>
                  <a:pt x="2737750" y="3291531"/>
                  <a:pt x="2737750" y="3291531"/>
                  <a:pt x="1918503" y="4117421"/>
                </a:cubicBezTo>
                <a:lnTo>
                  <a:pt x="1844352" y="4192173"/>
                </a:lnTo>
                <a:lnTo>
                  <a:pt x="1534302" y="4192173"/>
                </a:lnTo>
                <a:lnTo>
                  <a:pt x="1581330" y="4144809"/>
                </a:lnTo>
                <a:cubicBezTo>
                  <a:pt x="1882822" y="3841157"/>
                  <a:pt x="2215504" y="3506094"/>
                  <a:pt x="2582600" y="3136368"/>
                </a:cubicBezTo>
                <a:cubicBezTo>
                  <a:pt x="2603841" y="3114202"/>
                  <a:pt x="2632008" y="3103119"/>
                  <a:pt x="2660175" y="3103119"/>
                </a:cubicBezTo>
                <a:close/>
                <a:moveTo>
                  <a:pt x="3352576" y="2921682"/>
                </a:moveTo>
                <a:cubicBezTo>
                  <a:pt x="3380745" y="2921682"/>
                  <a:pt x="3408914" y="2932304"/>
                  <a:pt x="3430157" y="2953548"/>
                </a:cubicBezTo>
                <a:cubicBezTo>
                  <a:pt x="3472641" y="2997883"/>
                  <a:pt x="3472641" y="3068081"/>
                  <a:pt x="3430157" y="3110568"/>
                </a:cubicBezTo>
                <a:cubicBezTo>
                  <a:pt x="3430157" y="3110568"/>
                  <a:pt x="3430157" y="3110568"/>
                  <a:pt x="2474116" y="4073905"/>
                </a:cubicBezTo>
                <a:lnTo>
                  <a:pt x="2356744" y="4192173"/>
                </a:lnTo>
                <a:lnTo>
                  <a:pt x="2045752" y="4192173"/>
                </a:lnTo>
                <a:lnTo>
                  <a:pt x="2273663" y="3962523"/>
                </a:lnTo>
                <a:cubicBezTo>
                  <a:pt x="2575174" y="3658711"/>
                  <a:pt x="2907876" y="3323470"/>
                  <a:pt x="3274996" y="2953548"/>
                </a:cubicBezTo>
                <a:cubicBezTo>
                  <a:pt x="3296239" y="2932304"/>
                  <a:pt x="3324407" y="2921682"/>
                  <a:pt x="3352576" y="2921682"/>
                </a:cubicBezTo>
                <a:close/>
                <a:moveTo>
                  <a:pt x="3128493" y="2631654"/>
                </a:moveTo>
                <a:cubicBezTo>
                  <a:pt x="3156659" y="2631654"/>
                  <a:pt x="3184825" y="2642760"/>
                  <a:pt x="3206064" y="2664973"/>
                </a:cubicBezTo>
                <a:cubicBezTo>
                  <a:pt x="3250391" y="2707547"/>
                  <a:pt x="3250391" y="2777887"/>
                  <a:pt x="3206064" y="2820462"/>
                </a:cubicBezTo>
                <a:cubicBezTo>
                  <a:pt x="3206064" y="2820462"/>
                  <a:pt x="3206064" y="2820462"/>
                  <a:pt x="2973350" y="3057398"/>
                </a:cubicBezTo>
                <a:cubicBezTo>
                  <a:pt x="2930871" y="3099972"/>
                  <a:pt x="2860687" y="3099972"/>
                  <a:pt x="2818207" y="3057398"/>
                </a:cubicBezTo>
                <a:cubicBezTo>
                  <a:pt x="2775728" y="3012972"/>
                  <a:pt x="2775728" y="2942632"/>
                  <a:pt x="2818207" y="2900058"/>
                </a:cubicBezTo>
                <a:cubicBezTo>
                  <a:pt x="2818207" y="2900058"/>
                  <a:pt x="2818207" y="2900058"/>
                  <a:pt x="3050921" y="2664973"/>
                </a:cubicBezTo>
                <a:cubicBezTo>
                  <a:pt x="3072161" y="2642760"/>
                  <a:pt x="3100327" y="2631654"/>
                  <a:pt x="3128493" y="2631654"/>
                </a:cubicBezTo>
                <a:close/>
                <a:moveTo>
                  <a:pt x="1718990" y="2506221"/>
                </a:moveTo>
                <a:cubicBezTo>
                  <a:pt x="1747170" y="2506221"/>
                  <a:pt x="1775351" y="2517306"/>
                  <a:pt x="1796602" y="2539476"/>
                </a:cubicBezTo>
                <a:cubicBezTo>
                  <a:pt x="1839104" y="2581969"/>
                  <a:pt x="1839104" y="2652176"/>
                  <a:pt x="1796602" y="2694669"/>
                </a:cubicBezTo>
                <a:cubicBezTo>
                  <a:pt x="1796602" y="2694669"/>
                  <a:pt x="1796602" y="2694669"/>
                  <a:pt x="368404" y="4133495"/>
                </a:cubicBezTo>
                <a:lnTo>
                  <a:pt x="310159" y="4192173"/>
                </a:lnTo>
                <a:lnTo>
                  <a:pt x="0" y="4192173"/>
                </a:lnTo>
                <a:lnTo>
                  <a:pt x="71848" y="4119830"/>
                </a:lnTo>
                <a:cubicBezTo>
                  <a:pt x="490885" y="3697903"/>
                  <a:pt x="1006624" y="3178608"/>
                  <a:pt x="1641378" y="2539476"/>
                </a:cubicBezTo>
                <a:cubicBezTo>
                  <a:pt x="1662630" y="2517306"/>
                  <a:pt x="1690809" y="2506221"/>
                  <a:pt x="1718990" y="2506221"/>
                </a:cubicBezTo>
                <a:close/>
                <a:moveTo>
                  <a:pt x="3781177" y="2490332"/>
                </a:moveTo>
                <a:cubicBezTo>
                  <a:pt x="3809352" y="2490332"/>
                  <a:pt x="3837527" y="2501404"/>
                  <a:pt x="3858773" y="2523547"/>
                </a:cubicBezTo>
                <a:cubicBezTo>
                  <a:pt x="3901266" y="2565989"/>
                  <a:pt x="3901266" y="2636111"/>
                  <a:pt x="3858773" y="2680398"/>
                </a:cubicBezTo>
                <a:cubicBezTo>
                  <a:pt x="3858773" y="2680398"/>
                  <a:pt x="3858773" y="2680398"/>
                  <a:pt x="3672173" y="2866773"/>
                </a:cubicBezTo>
                <a:cubicBezTo>
                  <a:pt x="3629680" y="2911060"/>
                  <a:pt x="3559475" y="2911060"/>
                  <a:pt x="3516982" y="2866773"/>
                </a:cubicBezTo>
                <a:cubicBezTo>
                  <a:pt x="3472641" y="2824331"/>
                  <a:pt x="3472641" y="2754210"/>
                  <a:pt x="3516982" y="2709923"/>
                </a:cubicBezTo>
                <a:cubicBezTo>
                  <a:pt x="3516982" y="2709923"/>
                  <a:pt x="3516982" y="2709923"/>
                  <a:pt x="3703581" y="2523547"/>
                </a:cubicBezTo>
                <a:cubicBezTo>
                  <a:pt x="3724827" y="2501404"/>
                  <a:pt x="3753002" y="2490332"/>
                  <a:pt x="3781177" y="2490332"/>
                </a:cubicBezTo>
                <a:close/>
                <a:moveTo>
                  <a:pt x="3379772" y="2378716"/>
                </a:moveTo>
                <a:cubicBezTo>
                  <a:pt x="3408047" y="2378716"/>
                  <a:pt x="3436323" y="2389296"/>
                  <a:pt x="3458572" y="2410457"/>
                </a:cubicBezTo>
                <a:cubicBezTo>
                  <a:pt x="3501216" y="2454618"/>
                  <a:pt x="3501216" y="2524540"/>
                  <a:pt x="3458572" y="2566862"/>
                </a:cubicBezTo>
                <a:cubicBezTo>
                  <a:pt x="3414073" y="2611023"/>
                  <a:pt x="3345471" y="2611023"/>
                  <a:pt x="3300972" y="2566862"/>
                </a:cubicBezTo>
                <a:cubicBezTo>
                  <a:pt x="3258328" y="2524540"/>
                  <a:pt x="3258328" y="2454618"/>
                  <a:pt x="3300972" y="2410457"/>
                </a:cubicBezTo>
                <a:cubicBezTo>
                  <a:pt x="3323222" y="2389296"/>
                  <a:pt x="3351497" y="2378716"/>
                  <a:pt x="3379772" y="2378716"/>
                </a:cubicBezTo>
                <a:close/>
                <a:moveTo>
                  <a:pt x="2504851" y="2227948"/>
                </a:moveTo>
                <a:cubicBezTo>
                  <a:pt x="2533020" y="2227948"/>
                  <a:pt x="2561189" y="2238574"/>
                  <a:pt x="2582432" y="2259826"/>
                </a:cubicBezTo>
                <a:cubicBezTo>
                  <a:pt x="2624916" y="2304178"/>
                  <a:pt x="2624916" y="2374402"/>
                  <a:pt x="2582432" y="2416906"/>
                </a:cubicBezTo>
                <a:cubicBezTo>
                  <a:pt x="2582432" y="2416906"/>
                  <a:pt x="2582432" y="2416906"/>
                  <a:pt x="930395" y="4082184"/>
                </a:cubicBezTo>
                <a:lnTo>
                  <a:pt x="821280" y="4192173"/>
                </a:lnTo>
                <a:lnTo>
                  <a:pt x="510288" y="4192173"/>
                </a:lnTo>
                <a:lnTo>
                  <a:pt x="611751" y="4089897"/>
                </a:lnTo>
                <a:cubicBezTo>
                  <a:pt x="1096463" y="3601300"/>
                  <a:pt x="1693033" y="2999950"/>
                  <a:pt x="2427271" y="2259826"/>
                </a:cubicBezTo>
                <a:cubicBezTo>
                  <a:pt x="2448514" y="2238574"/>
                  <a:pt x="2476683" y="2227948"/>
                  <a:pt x="2504851" y="2227948"/>
                </a:cubicBezTo>
                <a:close/>
                <a:moveTo>
                  <a:pt x="6720611" y="2062302"/>
                </a:moveTo>
                <a:lnTo>
                  <a:pt x="6720611" y="2375607"/>
                </a:lnTo>
                <a:lnTo>
                  <a:pt x="6686960" y="2409511"/>
                </a:lnTo>
                <a:cubicBezTo>
                  <a:pt x="6304559" y="2794786"/>
                  <a:pt x="5805775" y="3297318"/>
                  <a:pt x="5155188" y="3952794"/>
                </a:cubicBezTo>
                <a:lnTo>
                  <a:pt x="4917594" y="4192173"/>
                </a:lnTo>
                <a:lnTo>
                  <a:pt x="4606626" y="4192173"/>
                </a:lnTo>
                <a:lnTo>
                  <a:pt x="4631263" y="4167352"/>
                </a:lnTo>
                <a:cubicBezTo>
                  <a:pt x="4893047" y="3903600"/>
                  <a:pt x="5456889" y="3335521"/>
                  <a:pt x="6671319" y="2111964"/>
                </a:cubicBezTo>
                <a:close/>
                <a:moveTo>
                  <a:pt x="3193826" y="2050605"/>
                </a:moveTo>
                <a:cubicBezTo>
                  <a:pt x="3221995" y="2050605"/>
                  <a:pt x="3250164" y="2061689"/>
                  <a:pt x="3271407" y="2083855"/>
                </a:cubicBezTo>
                <a:cubicBezTo>
                  <a:pt x="3313891" y="2126340"/>
                  <a:pt x="3313891" y="2196533"/>
                  <a:pt x="3271407" y="2240865"/>
                </a:cubicBezTo>
                <a:cubicBezTo>
                  <a:pt x="3271407" y="2240865"/>
                  <a:pt x="3271407" y="2240865"/>
                  <a:pt x="1404139" y="4121386"/>
                </a:cubicBezTo>
                <a:lnTo>
                  <a:pt x="1333850" y="4192173"/>
                </a:lnTo>
                <a:lnTo>
                  <a:pt x="1022788" y="4192173"/>
                </a:lnTo>
                <a:lnTo>
                  <a:pt x="1067571" y="4147072"/>
                </a:lnTo>
                <a:cubicBezTo>
                  <a:pt x="1590406" y="3620526"/>
                  <a:pt x="2259634" y="2946548"/>
                  <a:pt x="3116246" y="2083855"/>
                </a:cubicBezTo>
                <a:cubicBezTo>
                  <a:pt x="3137489" y="2061689"/>
                  <a:pt x="3165657" y="2050605"/>
                  <a:pt x="3193826" y="2050605"/>
                </a:cubicBezTo>
                <a:close/>
                <a:moveTo>
                  <a:pt x="2729024" y="2004526"/>
                </a:moveTo>
                <a:cubicBezTo>
                  <a:pt x="2757114" y="2004526"/>
                  <a:pt x="2785204" y="2015566"/>
                  <a:pt x="2806387" y="2037647"/>
                </a:cubicBezTo>
                <a:cubicBezTo>
                  <a:pt x="2848753" y="2079968"/>
                  <a:pt x="2848753" y="2149890"/>
                  <a:pt x="2806387" y="2194052"/>
                </a:cubicBezTo>
                <a:cubicBezTo>
                  <a:pt x="2764021" y="2236373"/>
                  <a:pt x="2694026" y="2236373"/>
                  <a:pt x="2651660" y="2194052"/>
                </a:cubicBezTo>
                <a:cubicBezTo>
                  <a:pt x="2607453" y="2149890"/>
                  <a:pt x="2607453" y="2079968"/>
                  <a:pt x="2651660" y="2037647"/>
                </a:cubicBezTo>
                <a:cubicBezTo>
                  <a:pt x="2672843" y="2015566"/>
                  <a:pt x="2700934" y="2004526"/>
                  <a:pt x="2729024" y="2004526"/>
                </a:cubicBezTo>
                <a:close/>
                <a:moveTo>
                  <a:pt x="6720611" y="1547111"/>
                </a:moveTo>
                <a:lnTo>
                  <a:pt x="6720611" y="1859867"/>
                </a:lnTo>
                <a:lnTo>
                  <a:pt x="6587477" y="1993861"/>
                </a:lnTo>
                <a:cubicBezTo>
                  <a:pt x="6137445" y="2446799"/>
                  <a:pt x="5503310" y="3085029"/>
                  <a:pt x="4609755" y="3984353"/>
                </a:cubicBezTo>
                <a:lnTo>
                  <a:pt x="4403268" y="4192173"/>
                </a:lnTo>
                <a:lnTo>
                  <a:pt x="4119746" y="4192173"/>
                </a:lnTo>
                <a:lnTo>
                  <a:pt x="4123061" y="4174961"/>
                </a:lnTo>
                <a:cubicBezTo>
                  <a:pt x="4128373" y="4161745"/>
                  <a:pt x="4136343" y="4149395"/>
                  <a:pt x="4146968" y="4138776"/>
                </a:cubicBezTo>
                <a:cubicBezTo>
                  <a:pt x="4146968" y="4138776"/>
                  <a:pt x="4146968" y="4138776"/>
                  <a:pt x="6666670" y="1601429"/>
                </a:cubicBezTo>
                <a:close/>
                <a:moveTo>
                  <a:pt x="6720611" y="1030301"/>
                </a:moveTo>
                <a:lnTo>
                  <a:pt x="6720611" y="1343665"/>
                </a:lnTo>
                <a:lnTo>
                  <a:pt x="6673967" y="1390665"/>
                </a:lnTo>
                <a:cubicBezTo>
                  <a:pt x="6123287" y="1945548"/>
                  <a:pt x="5389047" y="2685390"/>
                  <a:pt x="4410060" y="3671847"/>
                </a:cubicBezTo>
                <a:cubicBezTo>
                  <a:pt x="4367576" y="3714335"/>
                  <a:pt x="4297385" y="3714335"/>
                  <a:pt x="4254900" y="3671847"/>
                </a:cubicBezTo>
                <a:cubicBezTo>
                  <a:pt x="4212416" y="3627512"/>
                  <a:pt x="4212416" y="3557315"/>
                  <a:pt x="4254900" y="3514827"/>
                </a:cubicBezTo>
                <a:cubicBezTo>
                  <a:pt x="4254900" y="3514827"/>
                  <a:pt x="4254900" y="3514827"/>
                  <a:pt x="6607121" y="1144657"/>
                </a:cubicBezTo>
                <a:close/>
                <a:moveTo>
                  <a:pt x="6720611" y="513280"/>
                </a:moveTo>
                <a:lnTo>
                  <a:pt x="6720611" y="828464"/>
                </a:lnTo>
                <a:lnTo>
                  <a:pt x="6701397" y="847826"/>
                </a:lnTo>
                <a:cubicBezTo>
                  <a:pt x="6337885" y="1214134"/>
                  <a:pt x="5471049" y="2087640"/>
                  <a:pt x="3403977" y="4170615"/>
                </a:cubicBezTo>
                <a:lnTo>
                  <a:pt x="3382584" y="4192173"/>
                </a:lnTo>
                <a:lnTo>
                  <a:pt x="3071527" y="4192173"/>
                </a:lnTo>
                <a:lnTo>
                  <a:pt x="3099476" y="4163996"/>
                </a:lnTo>
                <a:cubicBezTo>
                  <a:pt x="3426267" y="3834535"/>
                  <a:pt x="4270479" y="2983427"/>
                  <a:pt x="6451360" y="784731"/>
                </a:cubicBezTo>
                <a:close/>
                <a:moveTo>
                  <a:pt x="6720611" y="0"/>
                </a:moveTo>
                <a:lnTo>
                  <a:pt x="6720611" y="314922"/>
                </a:lnTo>
                <a:lnTo>
                  <a:pt x="6619166" y="417055"/>
                </a:lnTo>
                <a:cubicBezTo>
                  <a:pt x="6076917" y="962977"/>
                  <a:pt x="5112920" y="1933506"/>
                  <a:pt x="3399146" y="3658891"/>
                </a:cubicBezTo>
                <a:cubicBezTo>
                  <a:pt x="3356648" y="3703223"/>
                  <a:pt x="3286434" y="3703223"/>
                  <a:pt x="3243936" y="3658891"/>
                </a:cubicBezTo>
                <a:cubicBezTo>
                  <a:pt x="3199591" y="3616405"/>
                  <a:pt x="3199591" y="3546212"/>
                  <a:pt x="3243936" y="3501880"/>
                </a:cubicBezTo>
                <a:cubicBezTo>
                  <a:pt x="3243936" y="3501880"/>
                  <a:pt x="3243936" y="3501880"/>
                  <a:pt x="6470085" y="252342"/>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日期占位符 1"/>
          <p:cNvSpPr>
            <a:spLocks noGrp="1"/>
          </p:cNvSpPr>
          <p:nvPr>
            <p:ph type="dt" sz="half" idx="10"/>
          </p:nvPr>
        </p:nvSpPr>
        <p:spPr/>
        <p:txBody>
          <a:bodyPr/>
          <a:lstStyle/>
          <a:p>
            <a:fld id="{6489D9C7-5DC6-4263-87FF-7C99F6FB63C3}" type="datetime1">
              <a:rPr lang="zh-CN" altLang="en-US" smtClean="0"/>
            </a:fld>
            <a:endParaRPr lang="zh-CN" altLang="en-US"/>
          </a:p>
        </p:txBody>
      </p:sp>
      <p:sp>
        <p:nvSpPr>
          <p:cNvPr id="4" name="页脚占位符 3"/>
          <p:cNvSpPr>
            <a:spLocks noGrp="1"/>
          </p:cNvSpPr>
          <p:nvPr>
            <p:ph type="ftr" sz="quarter" idx="11"/>
          </p:nvPr>
        </p:nvSpPr>
        <p:spPr/>
        <p:txBody>
          <a:bodyPr/>
          <a:lstStyle/>
          <a:p>
            <a:r>
              <a:rPr lang="en-US" altLang="zh-CN"/>
              <a:t>www.islide.cc</a:t>
            </a:r>
            <a:endParaRPr lang="zh-CN" altLang="en-US" dirty="0"/>
          </a:p>
        </p:txBody>
      </p:sp>
      <p:sp>
        <p:nvSpPr>
          <p:cNvPr id="5" name="灯片编号占位符 4"/>
          <p:cNvSpPr>
            <a:spLocks noGrp="1"/>
          </p:cNvSpPr>
          <p:nvPr>
            <p:ph type="sldNum" sz="quarter" idx="12"/>
          </p:nvPr>
        </p:nvSpPr>
        <p:spPr/>
        <p:txBody>
          <a:bodyPr/>
          <a:lstStyle/>
          <a:p>
            <a:fld id="{5DD3DB80-B894-403A-B48E-6FDC1A72010E}"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en-US" altLang="zh-CN" dirty="0"/>
              <a:t>Click to edit Master title style</a:t>
            </a:r>
            <a:endParaRPr lang="zh-CN" altLang="en-US" dirty="0"/>
          </a:p>
        </p:txBody>
      </p:sp>
      <p:sp>
        <p:nvSpPr>
          <p:cNvPr id="3" name="内容占位符 2"/>
          <p:cNvSpPr>
            <a:spLocks noGrp="1"/>
          </p:cNvSpPr>
          <p:nvPr>
            <p:ph idx="1"/>
          </p:nvPr>
        </p:nvSpPr>
        <p:spPr/>
        <p:txBody>
          <a:bodyPr/>
          <a:lstStyle>
            <a:lvl1pPr>
              <a:defRPr/>
            </a:lvl1pPr>
            <a:lvl2pPr>
              <a:defRPr/>
            </a:lvl2pPr>
            <a:lvl3pPr>
              <a:defRPr/>
            </a:lvl3pPr>
            <a:lvl4pPr>
              <a:defRPr/>
            </a:lvl4pPr>
            <a:lvl5pPr>
              <a:defRPr/>
            </a:lvl5p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
        <p:nvSpPr>
          <p:cNvPr id="4" name="日期占位符 3"/>
          <p:cNvSpPr>
            <a:spLocks noGrp="1"/>
          </p:cNvSpPr>
          <p:nvPr>
            <p:ph type="dt" sz="half" idx="10"/>
          </p:nvPr>
        </p:nvSpPr>
        <p:spPr/>
        <p:txBody>
          <a:bodyPr/>
          <a:lstStyle/>
          <a:p>
            <a:fld id="{6489D9C7-5DC6-4263-87FF-7C99F6FB63C3}" type="datetime1">
              <a:rPr lang="zh-CN" altLang="en-US" smtClean="0"/>
            </a:fld>
            <a:endParaRPr lang="zh-CN" altLang="en-US"/>
          </a:p>
        </p:txBody>
      </p:sp>
      <p:sp>
        <p:nvSpPr>
          <p:cNvPr id="5" name="页脚占位符 4"/>
          <p:cNvSpPr>
            <a:spLocks noGrp="1"/>
          </p:cNvSpPr>
          <p:nvPr>
            <p:ph type="ftr" sz="quarter" idx="11"/>
          </p:nvPr>
        </p:nvSpPr>
        <p:spPr/>
        <p:txBody>
          <a:bodyPr/>
          <a:lstStyle/>
          <a:p>
            <a:r>
              <a:rPr lang="en-US" altLang="zh-CN" dirty="0"/>
              <a:t>www.islide.cc</a:t>
            </a:r>
            <a:endParaRPr lang="zh-CN" altLang="en-US" dirty="0"/>
          </a:p>
        </p:txBody>
      </p:sp>
      <p:sp>
        <p:nvSpPr>
          <p:cNvPr id="6" name="灯片编号占位符 5"/>
          <p:cNvSpPr>
            <a:spLocks noGrp="1"/>
          </p:cNvSpPr>
          <p:nvPr>
            <p:ph type="sldNum" sz="quarter" idx="12"/>
          </p:nvPr>
        </p:nvSpPr>
        <p:spPr/>
        <p:txBody>
          <a:bodyPr/>
          <a:lstStyle/>
          <a:p>
            <a:fld id="{5DD3DB80-B894-403A-B48E-6FDC1A72010E}"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en-US" altLang="zh-CN" dirty="0"/>
              <a:t>Click to edit Master title style</a:t>
            </a:r>
            <a:endParaRPr lang="zh-CN" altLang="en-US" dirty="0"/>
          </a:p>
        </p:txBody>
      </p:sp>
      <p:sp>
        <p:nvSpPr>
          <p:cNvPr id="3" name="日期占位符 2"/>
          <p:cNvSpPr>
            <a:spLocks noGrp="1"/>
          </p:cNvSpPr>
          <p:nvPr>
            <p:ph type="dt" sz="half" idx="10"/>
          </p:nvPr>
        </p:nvSpPr>
        <p:spPr/>
        <p:txBody>
          <a:bodyPr/>
          <a:lstStyle/>
          <a:p>
            <a:fld id="{6489D9C7-5DC6-4263-87FF-7C99F6FB63C3}" type="datetime1">
              <a:rPr lang="zh-CN" altLang="en-US" smtClean="0"/>
            </a:fld>
            <a:endParaRPr lang="zh-CN" altLang="en-US"/>
          </a:p>
        </p:txBody>
      </p:sp>
      <p:sp>
        <p:nvSpPr>
          <p:cNvPr id="4" name="页脚占位符 3"/>
          <p:cNvSpPr>
            <a:spLocks noGrp="1"/>
          </p:cNvSpPr>
          <p:nvPr>
            <p:ph type="ftr" sz="quarter" idx="11"/>
          </p:nvPr>
        </p:nvSpPr>
        <p:spPr/>
        <p:txBody>
          <a:bodyPr/>
          <a:lstStyle/>
          <a:p>
            <a:r>
              <a:rPr lang="en-US" altLang="zh-CN"/>
              <a:t>www.islide.cc</a:t>
            </a:r>
            <a:endParaRPr lang="zh-CN" altLang="en-US" dirty="0"/>
          </a:p>
        </p:txBody>
      </p:sp>
      <p:sp>
        <p:nvSpPr>
          <p:cNvPr id="5" name="灯片编号占位符 4"/>
          <p:cNvSpPr>
            <a:spLocks noGrp="1"/>
          </p:cNvSpPr>
          <p:nvPr>
            <p:ph type="sldNum" sz="quarter" idx="12"/>
          </p:nvPr>
        </p:nvSpPr>
        <p:spPr/>
        <p:txBody>
          <a:bodyPr/>
          <a:lstStyle/>
          <a:p>
            <a:fld id="{5DD3DB80-B894-403A-B48E-6FDC1A72010E}"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13" name="标题 1"/>
          <p:cNvSpPr>
            <a:spLocks noGrp="1"/>
          </p:cNvSpPr>
          <p:nvPr userDrawn="1">
            <p:ph type="ctrTitle" hasCustomPrompt="1"/>
          </p:nvPr>
        </p:nvSpPr>
        <p:spPr>
          <a:xfrm>
            <a:off x="1568642" y="3223087"/>
            <a:ext cx="5537071" cy="655784"/>
          </a:xfrm>
        </p:spPr>
        <p:txBody>
          <a:bodyPr anchor="ctr">
            <a:normAutofit/>
          </a:bodyPr>
          <a:lstStyle>
            <a:lvl1pPr marL="0" indent="0" algn="r">
              <a:buFont typeface="Arial" panose="020B0604020202020204" pitchFamily="34" charset="0"/>
              <a:buNone/>
              <a:defRPr sz="3200">
                <a:solidFill>
                  <a:schemeClr val="tx1"/>
                </a:solidFill>
              </a:defRPr>
            </a:lvl1pPr>
          </a:lstStyle>
          <a:p>
            <a:r>
              <a:rPr lang="en-US" altLang="zh-CN" dirty="0"/>
              <a:t>Conclusion</a:t>
            </a:r>
            <a:endParaRPr lang="zh-CN" altLang="en-US" dirty="0"/>
          </a:p>
        </p:txBody>
      </p:sp>
      <p:sp>
        <p:nvSpPr>
          <p:cNvPr id="14" name="文本占位符 62"/>
          <p:cNvSpPr>
            <a:spLocks noGrp="1"/>
          </p:cNvSpPr>
          <p:nvPr>
            <p:ph type="body" sz="quarter" idx="17" hasCustomPrompt="1"/>
          </p:nvPr>
        </p:nvSpPr>
        <p:spPr>
          <a:xfrm>
            <a:off x="1568642" y="4101141"/>
            <a:ext cx="5537071" cy="310871"/>
          </a:xfrm>
        </p:spPr>
        <p:txBody>
          <a:bodyPr vert="horz" lIns="91440" tIns="45720" rIns="91440" bIns="45720" rtlCol="0" anchor="b">
            <a:normAutofit/>
          </a:bodyPr>
          <a:lstStyle>
            <a:lvl1pPr marL="0" indent="0" algn="r">
              <a:buNone/>
              <a:defRPr lang="zh-CN" altLang="en-US" sz="14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lvl="0"/>
            <a:r>
              <a:rPr lang="en-US" altLang="zh-CN" dirty="0"/>
              <a:t>Signature</a:t>
            </a:r>
            <a:endParaRPr lang="en-US" altLang="zh-CN" dirty="0"/>
          </a:p>
        </p:txBody>
      </p:sp>
      <p:sp>
        <p:nvSpPr>
          <p:cNvPr id="15" name="文本占位符 62"/>
          <p:cNvSpPr>
            <a:spLocks noGrp="1"/>
          </p:cNvSpPr>
          <p:nvPr>
            <p:ph type="body" sz="quarter" idx="18" hasCustomPrompt="1"/>
          </p:nvPr>
        </p:nvSpPr>
        <p:spPr>
          <a:xfrm>
            <a:off x="1568642" y="4416775"/>
            <a:ext cx="5537071" cy="310871"/>
          </a:xfrm>
        </p:spPr>
        <p:txBody>
          <a:bodyPr vert="horz" lIns="91440" tIns="45720" rIns="91440" bIns="45720" rtlCol="0">
            <a:normAutofit/>
          </a:bodyPr>
          <a:lstStyle>
            <a:lvl1pPr marL="0" indent="0" algn="r">
              <a:buNone/>
              <a:defRPr lang="zh-CN" altLang="en-US" sz="14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600" marR="0" lvl="0" indent="-228600" fontAlgn="auto">
              <a:spcAft>
                <a:spcPts val="0"/>
              </a:spcAft>
              <a:buClrTx/>
              <a:buSzTx/>
            </a:pPr>
            <a:r>
              <a:rPr lang="en-US" altLang="zh-CN" dirty="0"/>
              <a:t>Data</a:t>
            </a:r>
            <a:endParaRPr lang="en-US" altLang="zh-CN" dirty="0"/>
          </a:p>
        </p:txBody>
      </p:sp>
      <p:cxnSp>
        <p:nvCxnSpPr>
          <p:cNvPr id="71" name="直接连接符 70"/>
          <p:cNvCxnSpPr/>
          <p:nvPr userDrawn="1"/>
        </p:nvCxnSpPr>
        <p:spPr>
          <a:xfrm>
            <a:off x="1568643" y="4869257"/>
            <a:ext cx="553608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9" name="任意多边形 118"/>
          <p:cNvSpPr/>
          <p:nvPr userDrawn="1"/>
        </p:nvSpPr>
        <p:spPr>
          <a:xfrm>
            <a:off x="5471389" y="2665828"/>
            <a:ext cx="6720611" cy="4192173"/>
          </a:xfrm>
          <a:custGeom>
            <a:avLst/>
            <a:gdLst>
              <a:gd name="connsiteX0" fmla="*/ 4098974 w 6720611"/>
              <a:gd name="connsiteY0" fmla="*/ 3717504 h 4192173"/>
              <a:gd name="connsiteX1" fmla="*/ 4177731 w 6720611"/>
              <a:gd name="connsiteY1" fmla="*/ 3750823 h 4192173"/>
              <a:gd name="connsiteX2" fmla="*/ 4177731 w 6720611"/>
              <a:gd name="connsiteY2" fmla="*/ 3908163 h 4192173"/>
              <a:gd name="connsiteX3" fmla="*/ 3942386 w 6720611"/>
              <a:gd name="connsiteY3" fmla="*/ 4143248 h 4192173"/>
              <a:gd name="connsiteX4" fmla="*/ 3786725 w 6720611"/>
              <a:gd name="connsiteY4" fmla="*/ 4143248 h 4192173"/>
              <a:gd name="connsiteX5" fmla="*/ 3786725 w 6720611"/>
              <a:gd name="connsiteY5" fmla="*/ 3985908 h 4192173"/>
              <a:gd name="connsiteX6" fmla="*/ 4020217 w 6720611"/>
              <a:gd name="connsiteY6" fmla="*/ 3750823 h 4192173"/>
              <a:gd name="connsiteX7" fmla="*/ 4098974 w 6720611"/>
              <a:gd name="connsiteY7" fmla="*/ 3717504 h 4192173"/>
              <a:gd name="connsiteX8" fmla="*/ 3087535 w 6720611"/>
              <a:gd name="connsiteY8" fmla="*/ 3705915 h 4192173"/>
              <a:gd name="connsiteX9" fmla="*/ 3165070 w 6720611"/>
              <a:gd name="connsiteY9" fmla="*/ 3737805 h 4192173"/>
              <a:gd name="connsiteX10" fmla="*/ 3165070 w 6720611"/>
              <a:gd name="connsiteY10" fmla="*/ 3894942 h 4192173"/>
              <a:gd name="connsiteX11" fmla="*/ 2895835 w 6720611"/>
              <a:gd name="connsiteY11" fmla="*/ 4166082 h 4192173"/>
              <a:gd name="connsiteX12" fmla="*/ 2869927 w 6720611"/>
              <a:gd name="connsiteY12" fmla="*/ 4192173 h 4192173"/>
              <a:gd name="connsiteX13" fmla="*/ 2662279 w 6720611"/>
              <a:gd name="connsiteY13" fmla="*/ 4192173 h 4192173"/>
              <a:gd name="connsiteX14" fmla="*/ 2659367 w 6720611"/>
              <a:gd name="connsiteY14" fmla="*/ 4187754 h 4192173"/>
              <a:gd name="connsiteX15" fmla="*/ 2683250 w 6720611"/>
              <a:gd name="connsiteY15" fmla="*/ 4066868 h 4192173"/>
              <a:gd name="connsiteX16" fmla="*/ 3010001 w 6720611"/>
              <a:gd name="connsiteY16" fmla="*/ 3737805 h 4192173"/>
              <a:gd name="connsiteX17" fmla="*/ 3087535 w 6720611"/>
              <a:gd name="connsiteY17" fmla="*/ 3705915 h 4192173"/>
              <a:gd name="connsiteX18" fmla="*/ 2660175 w 6720611"/>
              <a:gd name="connsiteY18" fmla="*/ 3103119 h 4192173"/>
              <a:gd name="connsiteX19" fmla="*/ 2737750 w 6720611"/>
              <a:gd name="connsiteY19" fmla="*/ 3136368 h 4192173"/>
              <a:gd name="connsiteX20" fmla="*/ 2737750 w 6720611"/>
              <a:gd name="connsiteY20" fmla="*/ 3291531 h 4192173"/>
              <a:gd name="connsiteX21" fmla="*/ 1918503 w 6720611"/>
              <a:gd name="connsiteY21" fmla="*/ 4117421 h 4192173"/>
              <a:gd name="connsiteX22" fmla="*/ 1844352 w 6720611"/>
              <a:gd name="connsiteY22" fmla="*/ 4192173 h 4192173"/>
              <a:gd name="connsiteX23" fmla="*/ 1534302 w 6720611"/>
              <a:gd name="connsiteY23" fmla="*/ 4192173 h 4192173"/>
              <a:gd name="connsiteX24" fmla="*/ 1581330 w 6720611"/>
              <a:gd name="connsiteY24" fmla="*/ 4144809 h 4192173"/>
              <a:gd name="connsiteX25" fmla="*/ 2582600 w 6720611"/>
              <a:gd name="connsiteY25" fmla="*/ 3136368 h 4192173"/>
              <a:gd name="connsiteX26" fmla="*/ 2660175 w 6720611"/>
              <a:gd name="connsiteY26" fmla="*/ 3103119 h 4192173"/>
              <a:gd name="connsiteX27" fmla="*/ 3352576 w 6720611"/>
              <a:gd name="connsiteY27" fmla="*/ 2921682 h 4192173"/>
              <a:gd name="connsiteX28" fmla="*/ 3430157 w 6720611"/>
              <a:gd name="connsiteY28" fmla="*/ 2953548 h 4192173"/>
              <a:gd name="connsiteX29" fmla="*/ 3430157 w 6720611"/>
              <a:gd name="connsiteY29" fmla="*/ 3110568 h 4192173"/>
              <a:gd name="connsiteX30" fmla="*/ 2474116 w 6720611"/>
              <a:gd name="connsiteY30" fmla="*/ 4073905 h 4192173"/>
              <a:gd name="connsiteX31" fmla="*/ 2356744 w 6720611"/>
              <a:gd name="connsiteY31" fmla="*/ 4192173 h 4192173"/>
              <a:gd name="connsiteX32" fmla="*/ 2045752 w 6720611"/>
              <a:gd name="connsiteY32" fmla="*/ 4192173 h 4192173"/>
              <a:gd name="connsiteX33" fmla="*/ 2273663 w 6720611"/>
              <a:gd name="connsiteY33" fmla="*/ 3962523 h 4192173"/>
              <a:gd name="connsiteX34" fmla="*/ 3274996 w 6720611"/>
              <a:gd name="connsiteY34" fmla="*/ 2953548 h 4192173"/>
              <a:gd name="connsiteX35" fmla="*/ 3352576 w 6720611"/>
              <a:gd name="connsiteY35" fmla="*/ 2921682 h 4192173"/>
              <a:gd name="connsiteX36" fmla="*/ 3128493 w 6720611"/>
              <a:gd name="connsiteY36" fmla="*/ 2631654 h 4192173"/>
              <a:gd name="connsiteX37" fmla="*/ 3206064 w 6720611"/>
              <a:gd name="connsiteY37" fmla="*/ 2664973 h 4192173"/>
              <a:gd name="connsiteX38" fmla="*/ 3206064 w 6720611"/>
              <a:gd name="connsiteY38" fmla="*/ 2820462 h 4192173"/>
              <a:gd name="connsiteX39" fmla="*/ 2973350 w 6720611"/>
              <a:gd name="connsiteY39" fmla="*/ 3057398 h 4192173"/>
              <a:gd name="connsiteX40" fmla="*/ 2818207 w 6720611"/>
              <a:gd name="connsiteY40" fmla="*/ 3057398 h 4192173"/>
              <a:gd name="connsiteX41" fmla="*/ 2818207 w 6720611"/>
              <a:gd name="connsiteY41" fmla="*/ 2900058 h 4192173"/>
              <a:gd name="connsiteX42" fmla="*/ 3050921 w 6720611"/>
              <a:gd name="connsiteY42" fmla="*/ 2664973 h 4192173"/>
              <a:gd name="connsiteX43" fmla="*/ 3128493 w 6720611"/>
              <a:gd name="connsiteY43" fmla="*/ 2631654 h 4192173"/>
              <a:gd name="connsiteX44" fmla="*/ 1718990 w 6720611"/>
              <a:gd name="connsiteY44" fmla="*/ 2506221 h 4192173"/>
              <a:gd name="connsiteX45" fmla="*/ 1796602 w 6720611"/>
              <a:gd name="connsiteY45" fmla="*/ 2539476 h 4192173"/>
              <a:gd name="connsiteX46" fmla="*/ 1796602 w 6720611"/>
              <a:gd name="connsiteY46" fmla="*/ 2694669 h 4192173"/>
              <a:gd name="connsiteX47" fmla="*/ 368404 w 6720611"/>
              <a:gd name="connsiteY47" fmla="*/ 4133495 h 4192173"/>
              <a:gd name="connsiteX48" fmla="*/ 310159 w 6720611"/>
              <a:gd name="connsiteY48" fmla="*/ 4192173 h 4192173"/>
              <a:gd name="connsiteX49" fmla="*/ 0 w 6720611"/>
              <a:gd name="connsiteY49" fmla="*/ 4192173 h 4192173"/>
              <a:gd name="connsiteX50" fmla="*/ 71848 w 6720611"/>
              <a:gd name="connsiteY50" fmla="*/ 4119830 h 4192173"/>
              <a:gd name="connsiteX51" fmla="*/ 1641378 w 6720611"/>
              <a:gd name="connsiteY51" fmla="*/ 2539476 h 4192173"/>
              <a:gd name="connsiteX52" fmla="*/ 1718990 w 6720611"/>
              <a:gd name="connsiteY52" fmla="*/ 2506221 h 4192173"/>
              <a:gd name="connsiteX53" fmla="*/ 3781177 w 6720611"/>
              <a:gd name="connsiteY53" fmla="*/ 2490332 h 4192173"/>
              <a:gd name="connsiteX54" fmla="*/ 3858773 w 6720611"/>
              <a:gd name="connsiteY54" fmla="*/ 2523547 h 4192173"/>
              <a:gd name="connsiteX55" fmla="*/ 3858773 w 6720611"/>
              <a:gd name="connsiteY55" fmla="*/ 2680398 h 4192173"/>
              <a:gd name="connsiteX56" fmla="*/ 3672173 w 6720611"/>
              <a:gd name="connsiteY56" fmla="*/ 2866773 h 4192173"/>
              <a:gd name="connsiteX57" fmla="*/ 3516982 w 6720611"/>
              <a:gd name="connsiteY57" fmla="*/ 2866773 h 4192173"/>
              <a:gd name="connsiteX58" fmla="*/ 3516982 w 6720611"/>
              <a:gd name="connsiteY58" fmla="*/ 2709923 h 4192173"/>
              <a:gd name="connsiteX59" fmla="*/ 3703581 w 6720611"/>
              <a:gd name="connsiteY59" fmla="*/ 2523547 h 4192173"/>
              <a:gd name="connsiteX60" fmla="*/ 3781177 w 6720611"/>
              <a:gd name="connsiteY60" fmla="*/ 2490332 h 4192173"/>
              <a:gd name="connsiteX61" fmla="*/ 3379772 w 6720611"/>
              <a:gd name="connsiteY61" fmla="*/ 2378716 h 4192173"/>
              <a:gd name="connsiteX62" fmla="*/ 3458572 w 6720611"/>
              <a:gd name="connsiteY62" fmla="*/ 2410457 h 4192173"/>
              <a:gd name="connsiteX63" fmla="*/ 3458572 w 6720611"/>
              <a:gd name="connsiteY63" fmla="*/ 2566862 h 4192173"/>
              <a:gd name="connsiteX64" fmla="*/ 3300972 w 6720611"/>
              <a:gd name="connsiteY64" fmla="*/ 2566862 h 4192173"/>
              <a:gd name="connsiteX65" fmla="*/ 3300972 w 6720611"/>
              <a:gd name="connsiteY65" fmla="*/ 2410457 h 4192173"/>
              <a:gd name="connsiteX66" fmla="*/ 3379772 w 6720611"/>
              <a:gd name="connsiteY66" fmla="*/ 2378716 h 4192173"/>
              <a:gd name="connsiteX67" fmla="*/ 2504851 w 6720611"/>
              <a:gd name="connsiteY67" fmla="*/ 2227948 h 4192173"/>
              <a:gd name="connsiteX68" fmla="*/ 2582432 w 6720611"/>
              <a:gd name="connsiteY68" fmla="*/ 2259826 h 4192173"/>
              <a:gd name="connsiteX69" fmla="*/ 2582432 w 6720611"/>
              <a:gd name="connsiteY69" fmla="*/ 2416906 h 4192173"/>
              <a:gd name="connsiteX70" fmla="*/ 930395 w 6720611"/>
              <a:gd name="connsiteY70" fmla="*/ 4082184 h 4192173"/>
              <a:gd name="connsiteX71" fmla="*/ 821280 w 6720611"/>
              <a:gd name="connsiteY71" fmla="*/ 4192173 h 4192173"/>
              <a:gd name="connsiteX72" fmla="*/ 510288 w 6720611"/>
              <a:gd name="connsiteY72" fmla="*/ 4192173 h 4192173"/>
              <a:gd name="connsiteX73" fmla="*/ 611751 w 6720611"/>
              <a:gd name="connsiteY73" fmla="*/ 4089897 h 4192173"/>
              <a:gd name="connsiteX74" fmla="*/ 2427271 w 6720611"/>
              <a:gd name="connsiteY74" fmla="*/ 2259826 h 4192173"/>
              <a:gd name="connsiteX75" fmla="*/ 2504851 w 6720611"/>
              <a:gd name="connsiteY75" fmla="*/ 2227948 h 4192173"/>
              <a:gd name="connsiteX76" fmla="*/ 6720611 w 6720611"/>
              <a:gd name="connsiteY76" fmla="*/ 2062302 h 4192173"/>
              <a:gd name="connsiteX77" fmla="*/ 6720611 w 6720611"/>
              <a:gd name="connsiteY77" fmla="*/ 2375607 h 4192173"/>
              <a:gd name="connsiteX78" fmla="*/ 6686960 w 6720611"/>
              <a:gd name="connsiteY78" fmla="*/ 2409511 h 4192173"/>
              <a:gd name="connsiteX79" fmla="*/ 5155188 w 6720611"/>
              <a:gd name="connsiteY79" fmla="*/ 3952794 h 4192173"/>
              <a:gd name="connsiteX80" fmla="*/ 4917594 w 6720611"/>
              <a:gd name="connsiteY80" fmla="*/ 4192173 h 4192173"/>
              <a:gd name="connsiteX81" fmla="*/ 4606626 w 6720611"/>
              <a:gd name="connsiteY81" fmla="*/ 4192173 h 4192173"/>
              <a:gd name="connsiteX82" fmla="*/ 4631263 w 6720611"/>
              <a:gd name="connsiteY82" fmla="*/ 4167352 h 4192173"/>
              <a:gd name="connsiteX83" fmla="*/ 6671319 w 6720611"/>
              <a:gd name="connsiteY83" fmla="*/ 2111964 h 4192173"/>
              <a:gd name="connsiteX84" fmla="*/ 3193826 w 6720611"/>
              <a:gd name="connsiteY84" fmla="*/ 2050605 h 4192173"/>
              <a:gd name="connsiteX85" fmla="*/ 3271407 w 6720611"/>
              <a:gd name="connsiteY85" fmla="*/ 2083855 h 4192173"/>
              <a:gd name="connsiteX86" fmla="*/ 3271407 w 6720611"/>
              <a:gd name="connsiteY86" fmla="*/ 2240865 h 4192173"/>
              <a:gd name="connsiteX87" fmla="*/ 1404139 w 6720611"/>
              <a:gd name="connsiteY87" fmla="*/ 4121386 h 4192173"/>
              <a:gd name="connsiteX88" fmla="*/ 1333850 w 6720611"/>
              <a:gd name="connsiteY88" fmla="*/ 4192173 h 4192173"/>
              <a:gd name="connsiteX89" fmla="*/ 1022788 w 6720611"/>
              <a:gd name="connsiteY89" fmla="*/ 4192173 h 4192173"/>
              <a:gd name="connsiteX90" fmla="*/ 1067571 w 6720611"/>
              <a:gd name="connsiteY90" fmla="*/ 4147072 h 4192173"/>
              <a:gd name="connsiteX91" fmla="*/ 3116246 w 6720611"/>
              <a:gd name="connsiteY91" fmla="*/ 2083855 h 4192173"/>
              <a:gd name="connsiteX92" fmla="*/ 3193826 w 6720611"/>
              <a:gd name="connsiteY92" fmla="*/ 2050605 h 4192173"/>
              <a:gd name="connsiteX93" fmla="*/ 2729024 w 6720611"/>
              <a:gd name="connsiteY93" fmla="*/ 2004526 h 4192173"/>
              <a:gd name="connsiteX94" fmla="*/ 2806387 w 6720611"/>
              <a:gd name="connsiteY94" fmla="*/ 2037647 h 4192173"/>
              <a:gd name="connsiteX95" fmla="*/ 2806387 w 6720611"/>
              <a:gd name="connsiteY95" fmla="*/ 2194052 h 4192173"/>
              <a:gd name="connsiteX96" fmla="*/ 2651660 w 6720611"/>
              <a:gd name="connsiteY96" fmla="*/ 2194052 h 4192173"/>
              <a:gd name="connsiteX97" fmla="*/ 2651660 w 6720611"/>
              <a:gd name="connsiteY97" fmla="*/ 2037647 h 4192173"/>
              <a:gd name="connsiteX98" fmla="*/ 2729024 w 6720611"/>
              <a:gd name="connsiteY98" fmla="*/ 2004526 h 4192173"/>
              <a:gd name="connsiteX99" fmla="*/ 6720611 w 6720611"/>
              <a:gd name="connsiteY99" fmla="*/ 1547111 h 4192173"/>
              <a:gd name="connsiteX100" fmla="*/ 6720611 w 6720611"/>
              <a:gd name="connsiteY100" fmla="*/ 1859867 h 4192173"/>
              <a:gd name="connsiteX101" fmla="*/ 6587477 w 6720611"/>
              <a:gd name="connsiteY101" fmla="*/ 1993861 h 4192173"/>
              <a:gd name="connsiteX102" fmla="*/ 4609755 w 6720611"/>
              <a:gd name="connsiteY102" fmla="*/ 3984353 h 4192173"/>
              <a:gd name="connsiteX103" fmla="*/ 4403268 w 6720611"/>
              <a:gd name="connsiteY103" fmla="*/ 4192173 h 4192173"/>
              <a:gd name="connsiteX104" fmla="*/ 4119746 w 6720611"/>
              <a:gd name="connsiteY104" fmla="*/ 4192173 h 4192173"/>
              <a:gd name="connsiteX105" fmla="*/ 4123061 w 6720611"/>
              <a:gd name="connsiteY105" fmla="*/ 4174961 h 4192173"/>
              <a:gd name="connsiteX106" fmla="*/ 4146968 w 6720611"/>
              <a:gd name="connsiteY106" fmla="*/ 4138776 h 4192173"/>
              <a:gd name="connsiteX107" fmla="*/ 6666670 w 6720611"/>
              <a:gd name="connsiteY107" fmla="*/ 1601429 h 4192173"/>
              <a:gd name="connsiteX108" fmla="*/ 6720611 w 6720611"/>
              <a:gd name="connsiteY108" fmla="*/ 1030301 h 4192173"/>
              <a:gd name="connsiteX109" fmla="*/ 6720611 w 6720611"/>
              <a:gd name="connsiteY109" fmla="*/ 1343665 h 4192173"/>
              <a:gd name="connsiteX110" fmla="*/ 6673967 w 6720611"/>
              <a:gd name="connsiteY110" fmla="*/ 1390665 h 4192173"/>
              <a:gd name="connsiteX111" fmla="*/ 4410060 w 6720611"/>
              <a:gd name="connsiteY111" fmla="*/ 3671847 h 4192173"/>
              <a:gd name="connsiteX112" fmla="*/ 4254900 w 6720611"/>
              <a:gd name="connsiteY112" fmla="*/ 3671847 h 4192173"/>
              <a:gd name="connsiteX113" fmla="*/ 4254900 w 6720611"/>
              <a:gd name="connsiteY113" fmla="*/ 3514827 h 4192173"/>
              <a:gd name="connsiteX114" fmla="*/ 6607121 w 6720611"/>
              <a:gd name="connsiteY114" fmla="*/ 1144657 h 4192173"/>
              <a:gd name="connsiteX115" fmla="*/ 6720611 w 6720611"/>
              <a:gd name="connsiteY115" fmla="*/ 513280 h 4192173"/>
              <a:gd name="connsiteX116" fmla="*/ 6720611 w 6720611"/>
              <a:gd name="connsiteY116" fmla="*/ 828464 h 4192173"/>
              <a:gd name="connsiteX117" fmla="*/ 6701397 w 6720611"/>
              <a:gd name="connsiteY117" fmla="*/ 847826 h 4192173"/>
              <a:gd name="connsiteX118" fmla="*/ 3403977 w 6720611"/>
              <a:gd name="connsiteY118" fmla="*/ 4170615 h 4192173"/>
              <a:gd name="connsiteX119" fmla="*/ 3382584 w 6720611"/>
              <a:gd name="connsiteY119" fmla="*/ 4192173 h 4192173"/>
              <a:gd name="connsiteX120" fmla="*/ 3071527 w 6720611"/>
              <a:gd name="connsiteY120" fmla="*/ 4192173 h 4192173"/>
              <a:gd name="connsiteX121" fmla="*/ 3099476 w 6720611"/>
              <a:gd name="connsiteY121" fmla="*/ 4163996 h 4192173"/>
              <a:gd name="connsiteX122" fmla="*/ 6451360 w 6720611"/>
              <a:gd name="connsiteY122" fmla="*/ 784731 h 4192173"/>
              <a:gd name="connsiteX123" fmla="*/ 6720611 w 6720611"/>
              <a:gd name="connsiteY123" fmla="*/ 0 h 4192173"/>
              <a:gd name="connsiteX124" fmla="*/ 6720611 w 6720611"/>
              <a:gd name="connsiteY124" fmla="*/ 314922 h 4192173"/>
              <a:gd name="connsiteX125" fmla="*/ 6619166 w 6720611"/>
              <a:gd name="connsiteY125" fmla="*/ 417055 h 4192173"/>
              <a:gd name="connsiteX126" fmla="*/ 3399146 w 6720611"/>
              <a:gd name="connsiteY126" fmla="*/ 3658891 h 4192173"/>
              <a:gd name="connsiteX127" fmla="*/ 3243936 w 6720611"/>
              <a:gd name="connsiteY127" fmla="*/ 3658891 h 4192173"/>
              <a:gd name="connsiteX128" fmla="*/ 3243936 w 6720611"/>
              <a:gd name="connsiteY128" fmla="*/ 3501880 h 4192173"/>
              <a:gd name="connsiteX129" fmla="*/ 6470085 w 6720611"/>
              <a:gd name="connsiteY129" fmla="*/ 252342 h 4192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6720611" h="4192173">
                <a:moveTo>
                  <a:pt x="4098974" y="3717504"/>
                </a:moveTo>
                <a:cubicBezTo>
                  <a:pt x="4127234" y="3717504"/>
                  <a:pt x="4155494" y="3728610"/>
                  <a:pt x="4177731" y="3750823"/>
                </a:cubicBezTo>
                <a:cubicBezTo>
                  <a:pt x="4220353" y="3793397"/>
                  <a:pt x="4220353" y="3863737"/>
                  <a:pt x="4177731" y="3908163"/>
                </a:cubicBezTo>
                <a:cubicBezTo>
                  <a:pt x="4177731" y="3908163"/>
                  <a:pt x="4177731" y="3908163"/>
                  <a:pt x="3942386" y="4143248"/>
                </a:cubicBezTo>
                <a:cubicBezTo>
                  <a:pt x="3899764" y="4185822"/>
                  <a:pt x="3829346" y="4185822"/>
                  <a:pt x="3786725" y="4143248"/>
                </a:cubicBezTo>
                <a:cubicBezTo>
                  <a:pt x="3744103" y="4098822"/>
                  <a:pt x="3744103" y="4028482"/>
                  <a:pt x="3786725" y="3985908"/>
                </a:cubicBezTo>
                <a:cubicBezTo>
                  <a:pt x="3786725" y="3985908"/>
                  <a:pt x="3786725" y="3985908"/>
                  <a:pt x="4020217" y="3750823"/>
                </a:cubicBezTo>
                <a:cubicBezTo>
                  <a:pt x="4042455" y="3728610"/>
                  <a:pt x="4070715" y="3717504"/>
                  <a:pt x="4098974" y="3717504"/>
                </a:cubicBezTo>
                <a:close/>
                <a:moveTo>
                  <a:pt x="3087535" y="3705915"/>
                </a:moveTo>
                <a:cubicBezTo>
                  <a:pt x="3115688" y="3705915"/>
                  <a:pt x="3143840" y="3716545"/>
                  <a:pt x="3165070" y="3737805"/>
                </a:cubicBezTo>
                <a:cubicBezTo>
                  <a:pt x="3207529" y="3782173"/>
                  <a:pt x="3207529" y="3852422"/>
                  <a:pt x="3165070" y="3894942"/>
                </a:cubicBezTo>
                <a:cubicBezTo>
                  <a:pt x="3165070" y="3894942"/>
                  <a:pt x="3165070" y="3894942"/>
                  <a:pt x="2895835" y="4166082"/>
                </a:cubicBezTo>
                <a:lnTo>
                  <a:pt x="2869927" y="4192173"/>
                </a:lnTo>
                <a:lnTo>
                  <a:pt x="2662279" y="4192173"/>
                </a:lnTo>
                <a:lnTo>
                  <a:pt x="2659367" y="4187754"/>
                </a:lnTo>
                <a:cubicBezTo>
                  <a:pt x="2643445" y="4147979"/>
                  <a:pt x="2651406" y="4100144"/>
                  <a:pt x="2683250" y="4066868"/>
                </a:cubicBezTo>
                <a:cubicBezTo>
                  <a:pt x="2683250" y="4066868"/>
                  <a:pt x="2683250" y="4066868"/>
                  <a:pt x="3010001" y="3737805"/>
                </a:cubicBezTo>
                <a:cubicBezTo>
                  <a:pt x="3031231" y="3716545"/>
                  <a:pt x="3059383" y="3705915"/>
                  <a:pt x="3087535" y="3705915"/>
                </a:cubicBezTo>
                <a:close/>
                <a:moveTo>
                  <a:pt x="2660175" y="3103119"/>
                </a:moveTo>
                <a:cubicBezTo>
                  <a:pt x="2688342" y="3103119"/>
                  <a:pt x="2716509" y="3114202"/>
                  <a:pt x="2737750" y="3136368"/>
                </a:cubicBezTo>
                <a:cubicBezTo>
                  <a:pt x="2782079" y="3178853"/>
                  <a:pt x="2782079" y="3249046"/>
                  <a:pt x="2737750" y="3291531"/>
                </a:cubicBezTo>
                <a:cubicBezTo>
                  <a:pt x="2737750" y="3291531"/>
                  <a:pt x="2737750" y="3291531"/>
                  <a:pt x="1918503" y="4117421"/>
                </a:cubicBezTo>
                <a:lnTo>
                  <a:pt x="1844352" y="4192173"/>
                </a:lnTo>
                <a:lnTo>
                  <a:pt x="1534302" y="4192173"/>
                </a:lnTo>
                <a:lnTo>
                  <a:pt x="1581330" y="4144809"/>
                </a:lnTo>
                <a:cubicBezTo>
                  <a:pt x="1882822" y="3841157"/>
                  <a:pt x="2215504" y="3506094"/>
                  <a:pt x="2582600" y="3136368"/>
                </a:cubicBezTo>
                <a:cubicBezTo>
                  <a:pt x="2603841" y="3114202"/>
                  <a:pt x="2632008" y="3103119"/>
                  <a:pt x="2660175" y="3103119"/>
                </a:cubicBezTo>
                <a:close/>
                <a:moveTo>
                  <a:pt x="3352576" y="2921682"/>
                </a:moveTo>
                <a:cubicBezTo>
                  <a:pt x="3380745" y="2921682"/>
                  <a:pt x="3408914" y="2932304"/>
                  <a:pt x="3430157" y="2953548"/>
                </a:cubicBezTo>
                <a:cubicBezTo>
                  <a:pt x="3472641" y="2997883"/>
                  <a:pt x="3472641" y="3068081"/>
                  <a:pt x="3430157" y="3110568"/>
                </a:cubicBezTo>
                <a:cubicBezTo>
                  <a:pt x="3430157" y="3110568"/>
                  <a:pt x="3430157" y="3110568"/>
                  <a:pt x="2474116" y="4073905"/>
                </a:cubicBezTo>
                <a:lnTo>
                  <a:pt x="2356744" y="4192173"/>
                </a:lnTo>
                <a:lnTo>
                  <a:pt x="2045752" y="4192173"/>
                </a:lnTo>
                <a:lnTo>
                  <a:pt x="2273663" y="3962523"/>
                </a:lnTo>
                <a:cubicBezTo>
                  <a:pt x="2575174" y="3658711"/>
                  <a:pt x="2907876" y="3323470"/>
                  <a:pt x="3274996" y="2953548"/>
                </a:cubicBezTo>
                <a:cubicBezTo>
                  <a:pt x="3296239" y="2932304"/>
                  <a:pt x="3324407" y="2921682"/>
                  <a:pt x="3352576" y="2921682"/>
                </a:cubicBezTo>
                <a:close/>
                <a:moveTo>
                  <a:pt x="3128493" y="2631654"/>
                </a:moveTo>
                <a:cubicBezTo>
                  <a:pt x="3156659" y="2631654"/>
                  <a:pt x="3184825" y="2642760"/>
                  <a:pt x="3206064" y="2664973"/>
                </a:cubicBezTo>
                <a:cubicBezTo>
                  <a:pt x="3250391" y="2707547"/>
                  <a:pt x="3250391" y="2777887"/>
                  <a:pt x="3206064" y="2820462"/>
                </a:cubicBezTo>
                <a:cubicBezTo>
                  <a:pt x="3206064" y="2820462"/>
                  <a:pt x="3206064" y="2820462"/>
                  <a:pt x="2973350" y="3057398"/>
                </a:cubicBezTo>
                <a:cubicBezTo>
                  <a:pt x="2930871" y="3099972"/>
                  <a:pt x="2860687" y="3099972"/>
                  <a:pt x="2818207" y="3057398"/>
                </a:cubicBezTo>
                <a:cubicBezTo>
                  <a:pt x="2775728" y="3012972"/>
                  <a:pt x="2775728" y="2942632"/>
                  <a:pt x="2818207" y="2900058"/>
                </a:cubicBezTo>
                <a:cubicBezTo>
                  <a:pt x="2818207" y="2900058"/>
                  <a:pt x="2818207" y="2900058"/>
                  <a:pt x="3050921" y="2664973"/>
                </a:cubicBezTo>
                <a:cubicBezTo>
                  <a:pt x="3072161" y="2642760"/>
                  <a:pt x="3100327" y="2631654"/>
                  <a:pt x="3128493" y="2631654"/>
                </a:cubicBezTo>
                <a:close/>
                <a:moveTo>
                  <a:pt x="1718990" y="2506221"/>
                </a:moveTo>
                <a:cubicBezTo>
                  <a:pt x="1747170" y="2506221"/>
                  <a:pt x="1775351" y="2517306"/>
                  <a:pt x="1796602" y="2539476"/>
                </a:cubicBezTo>
                <a:cubicBezTo>
                  <a:pt x="1839104" y="2581969"/>
                  <a:pt x="1839104" y="2652176"/>
                  <a:pt x="1796602" y="2694669"/>
                </a:cubicBezTo>
                <a:cubicBezTo>
                  <a:pt x="1796602" y="2694669"/>
                  <a:pt x="1796602" y="2694669"/>
                  <a:pt x="368404" y="4133495"/>
                </a:cubicBezTo>
                <a:lnTo>
                  <a:pt x="310159" y="4192173"/>
                </a:lnTo>
                <a:lnTo>
                  <a:pt x="0" y="4192173"/>
                </a:lnTo>
                <a:lnTo>
                  <a:pt x="71848" y="4119830"/>
                </a:lnTo>
                <a:cubicBezTo>
                  <a:pt x="490885" y="3697903"/>
                  <a:pt x="1006624" y="3178608"/>
                  <a:pt x="1641378" y="2539476"/>
                </a:cubicBezTo>
                <a:cubicBezTo>
                  <a:pt x="1662630" y="2517306"/>
                  <a:pt x="1690809" y="2506221"/>
                  <a:pt x="1718990" y="2506221"/>
                </a:cubicBezTo>
                <a:close/>
                <a:moveTo>
                  <a:pt x="3781177" y="2490332"/>
                </a:moveTo>
                <a:cubicBezTo>
                  <a:pt x="3809352" y="2490332"/>
                  <a:pt x="3837527" y="2501404"/>
                  <a:pt x="3858773" y="2523547"/>
                </a:cubicBezTo>
                <a:cubicBezTo>
                  <a:pt x="3901266" y="2565989"/>
                  <a:pt x="3901266" y="2636111"/>
                  <a:pt x="3858773" y="2680398"/>
                </a:cubicBezTo>
                <a:cubicBezTo>
                  <a:pt x="3858773" y="2680398"/>
                  <a:pt x="3858773" y="2680398"/>
                  <a:pt x="3672173" y="2866773"/>
                </a:cubicBezTo>
                <a:cubicBezTo>
                  <a:pt x="3629680" y="2911060"/>
                  <a:pt x="3559475" y="2911060"/>
                  <a:pt x="3516982" y="2866773"/>
                </a:cubicBezTo>
                <a:cubicBezTo>
                  <a:pt x="3472641" y="2824331"/>
                  <a:pt x="3472641" y="2754210"/>
                  <a:pt x="3516982" y="2709923"/>
                </a:cubicBezTo>
                <a:cubicBezTo>
                  <a:pt x="3516982" y="2709923"/>
                  <a:pt x="3516982" y="2709923"/>
                  <a:pt x="3703581" y="2523547"/>
                </a:cubicBezTo>
                <a:cubicBezTo>
                  <a:pt x="3724827" y="2501404"/>
                  <a:pt x="3753002" y="2490332"/>
                  <a:pt x="3781177" y="2490332"/>
                </a:cubicBezTo>
                <a:close/>
                <a:moveTo>
                  <a:pt x="3379772" y="2378716"/>
                </a:moveTo>
                <a:cubicBezTo>
                  <a:pt x="3408047" y="2378716"/>
                  <a:pt x="3436323" y="2389296"/>
                  <a:pt x="3458572" y="2410457"/>
                </a:cubicBezTo>
                <a:cubicBezTo>
                  <a:pt x="3501216" y="2454618"/>
                  <a:pt x="3501216" y="2524540"/>
                  <a:pt x="3458572" y="2566862"/>
                </a:cubicBezTo>
                <a:cubicBezTo>
                  <a:pt x="3414073" y="2611023"/>
                  <a:pt x="3345471" y="2611023"/>
                  <a:pt x="3300972" y="2566862"/>
                </a:cubicBezTo>
                <a:cubicBezTo>
                  <a:pt x="3258328" y="2524540"/>
                  <a:pt x="3258328" y="2454618"/>
                  <a:pt x="3300972" y="2410457"/>
                </a:cubicBezTo>
                <a:cubicBezTo>
                  <a:pt x="3323222" y="2389296"/>
                  <a:pt x="3351497" y="2378716"/>
                  <a:pt x="3379772" y="2378716"/>
                </a:cubicBezTo>
                <a:close/>
                <a:moveTo>
                  <a:pt x="2504851" y="2227948"/>
                </a:moveTo>
                <a:cubicBezTo>
                  <a:pt x="2533020" y="2227948"/>
                  <a:pt x="2561189" y="2238574"/>
                  <a:pt x="2582432" y="2259826"/>
                </a:cubicBezTo>
                <a:cubicBezTo>
                  <a:pt x="2624916" y="2304178"/>
                  <a:pt x="2624916" y="2374402"/>
                  <a:pt x="2582432" y="2416906"/>
                </a:cubicBezTo>
                <a:cubicBezTo>
                  <a:pt x="2582432" y="2416906"/>
                  <a:pt x="2582432" y="2416906"/>
                  <a:pt x="930395" y="4082184"/>
                </a:cubicBezTo>
                <a:lnTo>
                  <a:pt x="821280" y="4192173"/>
                </a:lnTo>
                <a:lnTo>
                  <a:pt x="510288" y="4192173"/>
                </a:lnTo>
                <a:lnTo>
                  <a:pt x="611751" y="4089897"/>
                </a:lnTo>
                <a:cubicBezTo>
                  <a:pt x="1096463" y="3601300"/>
                  <a:pt x="1693033" y="2999950"/>
                  <a:pt x="2427271" y="2259826"/>
                </a:cubicBezTo>
                <a:cubicBezTo>
                  <a:pt x="2448514" y="2238574"/>
                  <a:pt x="2476683" y="2227948"/>
                  <a:pt x="2504851" y="2227948"/>
                </a:cubicBezTo>
                <a:close/>
                <a:moveTo>
                  <a:pt x="6720611" y="2062302"/>
                </a:moveTo>
                <a:lnTo>
                  <a:pt x="6720611" y="2375607"/>
                </a:lnTo>
                <a:lnTo>
                  <a:pt x="6686960" y="2409511"/>
                </a:lnTo>
                <a:cubicBezTo>
                  <a:pt x="6304559" y="2794786"/>
                  <a:pt x="5805775" y="3297318"/>
                  <a:pt x="5155188" y="3952794"/>
                </a:cubicBezTo>
                <a:lnTo>
                  <a:pt x="4917594" y="4192173"/>
                </a:lnTo>
                <a:lnTo>
                  <a:pt x="4606626" y="4192173"/>
                </a:lnTo>
                <a:lnTo>
                  <a:pt x="4631263" y="4167352"/>
                </a:lnTo>
                <a:cubicBezTo>
                  <a:pt x="4893047" y="3903600"/>
                  <a:pt x="5456889" y="3335521"/>
                  <a:pt x="6671319" y="2111964"/>
                </a:cubicBezTo>
                <a:close/>
                <a:moveTo>
                  <a:pt x="3193826" y="2050605"/>
                </a:moveTo>
                <a:cubicBezTo>
                  <a:pt x="3221995" y="2050605"/>
                  <a:pt x="3250164" y="2061689"/>
                  <a:pt x="3271407" y="2083855"/>
                </a:cubicBezTo>
                <a:cubicBezTo>
                  <a:pt x="3313891" y="2126340"/>
                  <a:pt x="3313891" y="2196533"/>
                  <a:pt x="3271407" y="2240865"/>
                </a:cubicBezTo>
                <a:cubicBezTo>
                  <a:pt x="3271407" y="2240865"/>
                  <a:pt x="3271407" y="2240865"/>
                  <a:pt x="1404139" y="4121386"/>
                </a:cubicBezTo>
                <a:lnTo>
                  <a:pt x="1333850" y="4192173"/>
                </a:lnTo>
                <a:lnTo>
                  <a:pt x="1022788" y="4192173"/>
                </a:lnTo>
                <a:lnTo>
                  <a:pt x="1067571" y="4147072"/>
                </a:lnTo>
                <a:cubicBezTo>
                  <a:pt x="1590406" y="3620526"/>
                  <a:pt x="2259634" y="2946548"/>
                  <a:pt x="3116246" y="2083855"/>
                </a:cubicBezTo>
                <a:cubicBezTo>
                  <a:pt x="3137489" y="2061689"/>
                  <a:pt x="3165657" y="2050605"/>
                  <a:pt x="3193826" y="2050605"/>
                </a:cubicBezTo>
                <a:close/>
                <a:moveTo>
                  <a:pt x="2729024" y="2004526"/>
                </a:moveTo>
                <a:cubicBezTo>
                  <a:pt x="2757114" y="2004526"/>
                  <a:pt x="2785204" y="2015566"/>
                  <a:pt x="2806387" y="2037647"/>
                </a:cubicBezTo>
                <a:cubicBezTo>
                  <a:pt x="2848753" y="2079968"/>
                  <a:pt x="2848753" y="2149890"/>
                  <a:pt x="2806387" y="2194052"/>
                </a:cubicBezTo>
                <a:cubicBezTo>
                  <a:pt x="2764021" y="2236373"/>
                  <a:pt x="2694026" y="2236373"/>
                  <a:pt x="2651660" y="2194052"/>
                </a:cubicBezTo>
                <a:cubicBezTo>
                  <a:pt x="2607453" y="2149890"/>
                  <a:pt x="2607453" y="2079968"/>
                  <a:pt x="2651660" y="2037647"/>
                </a:cubicBezTo>
                <a:cubicBezTo>
                  <a:pt x="2672843" y="2015566"/>
                  <a:pt x="2700934" y="2004526"/>
                  <a:pt x="2729024" y="2004526"/>
                </a:cubicBezTo>
                <a:close/>
                <a:moveTo>
                  <a:pt x="6720611" y="1547111"/>
                </a:moveTo>
                <a:lnTo>
                  <a:pt x="6720611" y="1859867"/>
                </a:lnTo>
                <a:lnTo>
                  <a:pt x="6587477" y="1993861"/>
                </a:lnTo>
                <a:cubicBezTo>
                  <a:pt x="6137445" y="2446799"/>
                  <a:pt x="5503310" y="3085029"/>
                  <a:pt x="4609755" y="3984353"/>
                </a:cubicBezTo>
                <a:lnTo>
                  <a:pt x="4403268" y="4192173"/>
                </a:lnTo>
                <a:lnTo>
                  <a:pt x="4119746" y="4192173"/>
                </a:lnTo>
                <a:lnTo>
                  <a:pt x="4123061" y="4174961"/>
                </a:lnTo>
                <a:cubicBezTo>
                  <a:pt x="4128373" y="4161745"/>
                  <a:pt x="4136343" y="4149395"/>
                  <a:pt x="4146968" y="4138776"/>
                </a:cubicBezTo>
                <a:cubicBezTo>
                  <a:pt x="4146968" y="4138776"/>
                  <a:pt x="4146968" y="4138776"/>
                  <a:pt x="6666670" y="1601429"/>
                </a:cubicBezTo>
                <a:close/>
                <a:moveTo>
                  <a:pt x="6720611" y="1030301"/>
                </a:moveTo>
                <a:lnTo>
                  <a:pt x="6720611" y="1343665"/>
                </a:lnTo>
                <a:lnTo>
                  <a:pt x="6673967" y="1390665"/>
                </a:lnTo>
                <a:cubicBezTo>
                  <a:pt x="6123287" y="1945548"/>
                  <a:pt x="5389047" y="2685390"/>
                  <a:pt x="4410060" y="3671847"/>
                </a:cubicBezTo>
                <a:cubicBezTo>
                  <a:pt x="4367576" y="3714335"/>
                  <a:pt x="4297385" y="3714335"/>
                  <a:pt x="4254900" y="3671847"/>
                </a:cubicBezTo>
                <a:cubicBezTo>
                  <a:pt x="4212416" y="3627512"/>
                  <a:pt x="4212416" y="3557315"/>
                  <a:pt x="4254900" y="3514827"/>
                </a:cubicBezTo>
                <a:cubicBezTo>
                  <a:pt x="4254900" y="3514827"/>
                  <a:pt x="4254900" y="3514827"/>
                  <a:pt x="6607121" y="1144657"/>
                </a:cubicBezTo>
                <a:close/>
                <a:moveTo>
                  <a:pt x="6720611" y="513280"/>
                </a:moveTo>
                <a:lnTo>
                  <a:pt x="6720611" y="828464"/>
                </a:lnTo>
                <a:lnTo>
                  <a:pt x="6701397" y="847826"/>
                </a:lnTo>
                <a:cubicBezTo>
                  <a:pt x="6337885" y="1214134"/>
                  <a:pt x="5471049" y="2087640"/>
                  <a:pt x="3403977" y="4170615"/>
                </a:cubicBezTo>
                <a:lnTo>
                  <a:pt x="3382584" y="4192173"/>
                </a:lnTo>
                <a:lnTo>
                  <a:pt x="3071527" y="4192173"/>
                </a:lnTo>
                <a:lnTo>
                  <a:pt x="3099476" y="4163996"/>
                </a:lnTo>
                <a:cubicBezTo>
                  <a:pt x="3426267" y="3834535"/>
                  <a:pt x="4270479" y="2983427"/>
                  <a:pt x="6451360" y="784731"/>
                </a:cubicBezTo>
                <a:close/>
                <a:moveTo>
                  <a:pt x="6720611" y="0"/>
                </a:moveTo>
                <a:lnTo>
                  <a:pt x="6720611" y="314922"/>
                </a:lnTo>
                <a:lnTo>
                  <a:pt x="6619166" y="417055"/>
                </a:lnTo>
                <a:cubicBezTo>
                  <a:pt x="6076917" y="962977"/>
                  <a:pt x="5112920" y="1933506"/>
                  <a:pt x="3399146" y="3658891"/>
                </a:cubicBezTo>
                <a:cubicBezTo>
                  <a:pt x="3356648" y="3703223"/>
                  <a:pt x="3286434" y="3703223"/>
                  <a:pt x="3243936" y="3658891"/>
                </a:cubicBezTo>
                <a:cubicBezTo>
                  <a:pt x="3199591" y="3616405"/>
                  <a:pt x="3199591" y="3546212"/>
                  <a:pt x="3243936" y="3501880"/>
                </a:cubicBezTo>
                <a:cubicBezTo>
                  <a:pt x="3243936" y="3501880"/>
                  <a:pt x="3243936" y="3501880"/>
                  <a:pt x="6470085" y="252342"/>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7" Type="http://schemas.openxmlformats.org/officeDocument/2006/relationships/theme" Target="../theme/theme2.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3" name="文本占位符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
        <p:nvSpPr>
          <p:cNvPr id="4" name="日期占位符 3"/>
          <p:cNvSpPr>
            <a:spLocks noGrp="1"/>
          </p:cNvSpPr>
          <p:nvPr>
            <p:ph type="dt" sz="half" idx="2"/>
          </p:nvPr>
        </p:nvSpPr>
        <p:spPr>
          <a:xfrm>
            <a:off x="5401732" y="6235700"/>
            <a:ext cx="1388536" cy="206381"/>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fld id="{6489D9C7-5DC6-4263-87FF-7C99F6FB63C3}" type="datetime1">
              <a:rPr lang="zh-CN" altLang="en-US" smtClean="0"/>
            </a:fld>
            <a:endParaRPr lang="zh-CN" altLang="en-US"/>
          </a:p>
        </p:txBody>
      </p:sp>
      <p:sp>
        <p:nvSpPr>
          <p:cNvPr id="5" name="页脚占位符 4"/>
          <p:cNvSpPr>
            <a:spLocks noGrp="1"/>
          </p:cNvSpPr>
          <p:nvPr>
            <p:ph type="ftr" sz="quarter" idx="3"/>
          </p:nvPr>
        </p:nvSpPr>
        <p:spPr>
          <a:xfrm>
            <a:off x="669924" y="6235700"/>
            <a:ext cx="4140201" cy="206381"/>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r>
              <a:rPr lang="en-US" altLang="zh-CN"/>
              <a:t>www.islide.cc</a:t>
            </a:r>
            <a:endParaRPr lang="zh-CN" altLang="en-US" dirty="0"/>
          </a:p>
        </p:txBody>
      </p:sp>
      <p:sp>
        <p:nvSpPr>
          <p:cNvPr id="6" name="灯片编号占位符 5"/>
          <p:cNvSpPr>
            <a:spLocks noGrp="1"/>
          </p:cNvSpPr>
          <p:nvPr>
            <p:ph type="sldNum" sz="quarter" idx="4"/>
          </p:nvPr>
        </p:nvSpPr>
        <p:spPr>
          <a:xfrm>
            <a:off x="8610599" y="6235700"/>
            <a:ext cx="2909888" cy="206381"/>
          </a:xfrm>
          <a:prstGeom prst="rect">
            <a:avLst/>
          </a:prstGeom>
        </p:spPr>
        <p:txBody>
          <a:bodyPr vert="horz" lIns="91440" tIns="45720" rIns="91440" bIns="45720" rtlCol="0" anchor="ctr"/>
          <a:lstStyle>
            <a:lvl1pPr algn="r">
              <a:defRPr sz="1000">
                <a:solidFill>
                  <a:schemeClr val="tx1">
                    <a:lumMod val="50000"/>
                    <a:lumOff val="50000"/>
                  </a:schemeClr>
                </a:solidFill>
              </a:defRPr>
            </a:lvl1pPr>
          </a:lstStyle>
          <a:p>
            <a:fld id="{5DD3DB80-B894-403A-B48E-6FDC1A72010E}" type="slidenum">
              <a:rPr lang="zh-CN" altLang="en-US" smtClean="0"/>
            </a:fld>
            <a:endParaRPr lang="zh-CN" altLang="en-US"/>
          </a:p>
        </p:txBody>
      </p:sp>
      <p:cxnSp>
        <p:nvCxnSpPr>
          <p:cNvPr id="8" name="直接连接符 7"/>
          <p:cNvCxnSpPr/>
          <p:nvPr userDrawn="1"/>
        </p:nvCxnSpPr>
        <p:spPr>
          <a:xfrm>
            <a:off x="669924" y="1028700"/>
            <a:ext cx="1085056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Lst>
  <p:hf hdr="0" dt="0"/>
  <p:txStyles>
    <p:titleStyle>
      <a:lvl1pPr algn="l" defTabSz="913765"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3765"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3765"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3765"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3765"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6.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1621255"/>
            <a:ext cx="12192000" cy="1628274"/>
          </a:xfrm>
          <a:prstGeom prst="rect">
            <a:avLst/>
          </a:prstGeom>
          <a:solidFill>
            <a:srgbClr val="1AB49C"/>
          </a:solidFill>
          <a:ln>
            <a:solidFill>
              <a:srgbClr val="1AB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6" name="组合 5"/>
          <p:cNvGrpSpPr/>
          <p:nvPr/>
        </p:nvGrpSpPr>
        <p:grpSpPr>
          <a:xfrm>
            <a:off x="317041" y="2292516"/>
            <a:ext cx="4605477" cy="3866714"/>
            <a:chOff x="6605672" y="2062912"/>
            <a:chExt cx="5341772" cy="4484900"/>
          </a:xfrm>
        </p:grpSpPr>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605672" y="2062912"/>
              <a:ext cx="5341772" cy="4484900"/>
            </a:xfrm>
            <a:prstGeom prst="rect">
              <a:avLst/>
            </a:prstGeom>
          </p:spPr>
        </p:pic>
        <p:sp>
          <p:nvSpPr>
            <p:cNvPr id="8" name="矩形 7"/>
            <p:cNvSpPr/>
            <p:nvPr/>
          </p:nvSpPr>
          <p:spPr>
            <a:xfrm>
              <a:off x="7763934" y="2306629"/>
              <a:ext cx="3987800" cy="2138661"/>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prstClr val="white"/>
                </a:solidFill>
              </a:endParaRPr>
            </a:p>
          </p:txBody>
        </p:sp>
      </p:grpSp>
      <p:grpSp>
        <p:nvGrpSpPr>
          <p:cNvPr id="20" name="组合 19"/>
          <p:cNvGrpSpPr/>
          <p:nvPr/>
        </p:nvGrpSpPr>
        <p:grpSpPr>
          <a:xfrm>
            <a:off x="4581575" y="3142527"/>
            <a:ext cx="616802" cy="616802"/>
            <a:chOff x="4530324" y="2961150"/>
            <a:chExt cx="748877" cy="748877"/>
          </a:xfrm>
        </p:grpSpPr>
        <p:sp>
          <p:nvSpPr>
            <p:cNvPr id="15" name="椭圆 14"/>
            <p:cNvSpPr/>
            <p:nvPr/>
          </p:nvSpPr>
          <p:spPr>
            <a:xfrm>
              <a:off x="4530324" y="2961150"/>
              <a:ext cx="748877" cy="748877"/>
            </a:xfrm>
            <a:prstGeom prst="ellipse">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ppt-open-file-format-with-pie-chart_28957"/>
            <p:cNvSpPr>
              <a:spLocks noChangeAspect="1"/>
            </p:cNvSpPr>
            <p:nvPr/>
          </p:nvSpPr>
          <p:spPr bwMode="auto">
            <a:xfrm>
              <a:off x="4736029" y="3137046"/>
              <a:ext cx="382530" cy="397084"/>
            </a:xfrm>
            <a:custGeom>
              <a:avLst/>
              <a:gdLst>
                <a:gd name="connsiteX0" fmla="*/ 75651 w 584211"/>
                <a:gd name="connsiteY0" fmla="*/ 264077 h 606439"/>
                <a:gd name="connsiteX1" fmla="*/ 94628 w 584211"/>
                <a:gd name="connsiteY1" fmla="*/ 280685 h 606439"/>
                <a:gd name="connsiteX2" fmla="*/ 73707 w 584211"/>
                <a:gd name="connsiteY2" fmla="*/ 299621 h 606439"/>
                <a:gd name="connsiteX3" fmla="*/ 65696 w 584211"/>
                <a:gd name="connsiteY3" fmla="*/ 298923 h 606439"/>
                <a:gd name="connsiteX4" fmla="*/ 65696 w 584211"/>
                <a:gd name="connsiteY4" fmla="*/ 265241 h 606439"/>
                <a:gd name="connsiteX5" fmla="*/ 75651 w 584211"/>
                <a:gd name="connsiteY5" fmla="*/ 264077 h 606439"/>
                <a:gd name="connsiteX6" fmla="*/ 171759 w 584211"/>
                <a:gd name="connsiteY6" fmla="*/ 262383 h 606439"/>
                <a:gd name="connsiteX7" fmla="*/ 192503 w 584211"/>
                <a:gd name="connsiteY7" fmla="*/ 279767 h 606439"/>
                <a:gd name="connsiteX8" fmla="*/ 169739 w 584211"/>
                <a:gd name="connsiteY8" fmla="*/ 299479 h 606439"/>
                <a:gd name="connsiteX9" fmla="*/ 160960 w 584211"/>
                <a:gd name="connsiteY9" fmla="*/ 298781 h 606439"/>
                <a:gd name="connsiteX10" fmla="*/ 160960 w 584211"/>
                <a:gd name="connsiteY10" fmla="*/ 263625 h 606439"/>
                <a:gd name="connsiteX11" fmla="*/ 171759 w 584211"/>
                <a:gd name="connsiteY11" fmla="*/ 262383 h 606439"/>
                <a:gd name="connsiteX12" fmla="*/ 74329 w 584211"/>
                <a:gd name="connsiteY12" fmla="*/ 244532 h 606439"/>
                <a:gd name="connsiteX13" fmla="*/ 42218 w 584211"/>
                <a:gd name="connsiteY13" fmla="*/ 247715 h 606439"/>
                <a:gd name="connsiteX14" fmla="*/ 42218 w 584211"/>
                <a:gd name="connsiteY14" fmla="*/ 359190 h 606439"/>
                <a:gd name="connsiteX15" fmla="*/ 65698 w 584211"/>
                <a:gd name="connsiteY15" fmla="*/ 359811 h 606439"/>
                <a:gd name="connsiteX16" fmla="*/ 65698 w 584211"/>
                <a:gd name="connsiteY16" fmla="*/ 318978 h 606439"/>
                <a:gd name="connsiteX17" fmla="*/ 73862 w 584211"/>
                <a:gd name="connsiteY17" fmla="*/ 319522 h 606439"/>
                <a:gd name="connsiteX18" fmla="*/ 109083 w 584211"/>
                <a:gd name="connsiteY18" fmla="*/ 307489 h 606439"/>
                <a:gd name="connsiteX19" fmla="*/ 119268 w 584211"/>
                <a:gd name="connsiteY19" fmla="*/ 279776 h 606439"/>
                <a:gd name="connsiteX20" fmla="*/ 107450 w 584211"/>
                <a:gd name="connsiteY20" fmla="*/ 252993 h 606439"/>
                <a:gd name="connsiteX21" fmla="*/ 74329 w 584211"/>
                <a:gd name="connsiteY21" fmla="*/ 244532 h 606439"/>
                <a:gd name="connsiteX22" fmla="*/ 170427 w 584211"/>
                <a:gd name="connsiteY22" fmla="*/ 241970 h 606439"/>
                <a:gd name="connsiteX23" fmla="*/ 135440 w 584211"/>
                <a:gd name="connsiteY23" fmla="*/ 245386 h 606439"/>
                <a:gd name="connsiteX24" fmla="*/ 135440 w 584211"/>
                <a:gd name="connsiteY24" fmla="*/ 361519 h 606439"/>
                <a:gd name="connsiteX25" fmla="*/ 160942 w 584211"/>
                <a:gd name="connsiteY25" fmla="*/ 362218 h 606439"/>
                <a:gd name="connsiteX26" fmla="*/ 160942 w 584211"/>
                <a:gd name="connsiteY26" fmla="*/ 319599 h 606439"/>
                <a:gd name="connsiteX27" fmla="*/ 169883 w 584211"/>
                <a:gd name="connsiteY27" fmla="*/ 320220 h 606439"/>
                <a:gd name="connsiteX28" fmla="*/ 208214 w 584211"/>
                <a:gd name="connsiteY28" fmla="*/ 307722 h 606439"/>
                <a:gd name="connsiteX29" fmla="*/ 219332 w 584211"/>
                <a:gd name="connsiteY29" fmla="*/ 278766 h 606439"/>
                <a:gd name="connsiteX30" fmla="*/ 206425 w 584211"/>
                <a:gd name="connsiteY30" fmla="*/ 250742 h 606439"/>
                <a:gd name="connsiteX31" fmla="*/ 170427 w 584211"/>
                <a:gd name="connsiteY31" fmla="*/ 241970 h 606439"/>
                <a:gd name="connsiteX32" fmla="*/ 325227 w 584211"/>
                <a:gd name="connsiteY32" fmla="*/ 238865 h 606439"/>
                <a:gd name="connsiteX33" fmla="*/ 227651 w 584211"/>
                <a:gd name="connsiteY33" fmla="*/ 241427 h 606439"/>
                <a:gd name="connsiteX34" fmla="*/ 227651 w 584211"/>
                <a:gd name="connsiteY34" fmla="*/ 264638 h 606439"/>
                <a:gd name="connsiteX35" fmla="*/ 260850 w 584211"/>
                <a:gd name="connsiteY35" fmla="*/ 264094 h 606439"/>
                <a:gd name="connsiteX36" fmla="*/ 260850 w 584211"/>
                <a:gd name="connsiteY36" fmla="*/ 364779 h 606439"/>
                <a:gd name="connsiteX37" fmla="*/ 289695 w 584211"/>
                <a:gd name="connsiteY37" fmla="*/ 365478 h 606439"/>
                <a:gd name="connsiteX38" fmla="*/ 289695 w 584211"/>
                <a:gd name="connsiteY38" fmla="*/ 263629 h 606439"/>
                <a:gd name="connsiteX39" fmla="*/ 325227 w 584211"/>
                <a:gd name="connsiteY39" fmla="*/ 263085 h 606439"/>
                <a:gd name="connsiteX40" fmla="*/ 522926 w 584211"/>
                <a:gd name="connsiteY40" fmla="*/ 227644 h 606439"/>
                <a:gd name="connsiteX41" fmla="*/ 550693 w 584211"/>
                <a:gd name="connsiteY41" fmla="*/ 292917 h 606439"/>
                <a:gd name="connsiteX42" fmla="*/ 459381 w 584211"/>
                <a:gd name="connsiteY42" fmla="*/ 292917 h 606439"/>
                <a:gd name="connsiteX43" fmla="*/ 459381 w 584211"/>
                <a:gd name="connsiteY43" fmla="*/ 292839 h 606439"/>
                <a:gd name="connsiteX44" fmla="*/ 458393 w 584211"/>
                <a:gd name="connsiteY44" fmla="*/ 185757 h 606439"/>
                <a:gd name="connsiteX45" fmla="*/ 522890 w 584211"/>
                <a:gd name="connsiteY45" fmla="*/ 212387 h 606439"/>
                <a:gd name="connsiteX46" fmla="*/ 458471 w 584211"/>
                <a:gd name="connsiteY46" fmla="*/ 276828 h 606439"/>
                <a:gd name="connsiteX47" fmla="*/ 458393 w 584211"/>
                <a:gd name="connsiteY47" fmla="*/ 276828 h 606439"/>
                <a:gd name="connsiteX48" fmla="*/ 361303 w 584211"/>
                <a:gd name="connsiteY48" fmla="*/ 72971 h 606439"/>
                <a:gd name="connsiteX49" fmla="*/ 358892 w 584211"/>
                <a:gd name="connsiteY49" fmla="*/ 73204 h 606439"/>
                <a:gd name="connsiteX50" fmla="*/ 358892 w 584211"/>
                <a:gd name="connsiteY50" fmla="*/ 284045 h 606439"/>
                <a:gd name="connsiteX51" fmla="*/ 447061 w 584211"/>
                <a:gd name="connsiteY51" fmla="*/ 216120 h 606439"/>
                <a:gd name="connsiteX52" fmla="*/ 447061 w 584211"/>
                <a:gd name="connsiteY52" fmla="*/ 307179 h 606439"/>
                <a:gd name="connsiteX53" fmla="*/ 538261 w 584211"/>
                <a:gd name="connsiteY53" fmla="*/ 307179 h 606439"/>
                <a:gd name="connsiteX54" fmla="*/ 447061 w 584211"/>
                <a:gd name="connsiteY54" fmla="*/ 398315 h 606439"/>
                <a:gd name="connsiteX55" fmla="*/ 358892 w 584211"/>
                <a:gd name="connsiteY55" fmla="*/ 330390 h 606439"/>
                <a:gd name="connsiteX56" fmla="*/ 358892 w 584211"/>
                <a:gd name="connsiteY56" fmla="*/ 531682 h 606439"/>
                <a:gd name="connsiteX57" fmla="*/ 361303 w 584211"/>
                <a:gd name="connsiteY57" fmla="*/ 531993 h 606439"/>
                <a:gd name="connsiteX58" fmla="*/ 545258 w 584211"/>
                <a:gd name="connsiteY58" fmla="*/ 531993 h 606439"/>
                <a:gd name="connsiteX59" fmla="*/ 561975 w 584211"/>
                <a:gd name="connsiteY59" fmla="*/ 515302 h 606439"/>
                <a:gd name="connsiteX60" fmla="*/ 561975 w 584211"/>
                <a:gd name="connsiteY60" fmla="*/ 89662 h 606439"/>
                <a:gd name="connsiteX61" fmla="*/ 545258 w 584211"/>
                <a:gd name="connsiteY61" fmla="*/ 72971 h 606439"/>
                <a:gd name="connsiteX62" fmla="*/ 358892 w 584211"/>
                <a:gd name="connsiteY62" fmla="*/ 0 h 606439"/>
                <a:gd name="connsiteX63" fmla="*/ 358892 w 584211"/>
                <a:gd name="connsiteY63" fmla="*/ 50769 h 606439"/>
                <a:gd name="connsiteX64" fmla="*/ 361303 w 584211"/>
                <a:gd name="connsiteY64" fmla="*/ 50692 h 606439"/>
                <a:gd name="connsiteX65" fmla="*/ 545258 w 584211"/>
                <a:gd name="connsiteY65" fmla="*/ 50692 h 606439"/>
                <a:gd name="connsiteX66" fmla="*/ 584211 w 584211"/>
                <a:gd name="connsiteY66" fmla="*/ 89662 h 606439"/>
                <a:gd name="connsiteX67" fmla="*/ 584211 w 584211"/>
                <a:gd name="connsiteY67" fmla="*/ 515225 h 606439"/>
                <a:gd name="connsiteX68" fmla="*/ 545258 w 584211"/>
                <a:gd name="connsiteY68" fmla="*/ 554195 h 606439"/>
                <a:gd name="connsiteX69" fmla="*/ 361303 w 584211"/>
                <a:gd name="connsiteY69" fmla="*/ 554195 h 606439"/>
                <a:gd name="connsiteX70" fmla="*/ 358892 w 584211"/>
                <a:gd name="connsiteY70" fmla="*/ 554117 h 606439"/>
                <a:gd name="connsiteX71" fmla="*/ 358892 w 584211"/>
                <a:gd name="connsiteY71" fmla="*/ 606439 h 606439"/>
                <a:gd name="connsiteX72" fmla="*/ 0 w 584211"/>
                <a:gd name="connsiteY72" fmla="*/ 557377 h 606439"/>
                <a:gd name="connsiteX73" fmla="*/ 0 w 584211"/>
                <a:gd name="connsiteY73" fmla="*/ 47820 h 606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84211" h="606439">
                  <a:moveTo>
                    <a:pt x="75651" y="264077"/>
                  </a:moveTo>
                  <a:cubicBezTo>
                    <a:pt x="87784" y="263844"/>
                    <a:pt x="94628" y="270053"/>
                    <a:pt x="94628" y="280685"/>
                  </a:cubicBezTo>
                  <a:cubicBezTo>
                    <a:pt x="94628" y="292559"/>
                    <a:pt x="86617" y="299621"/>
                    <a:pt x="73707" y="299621"/>
                  </a:cubicBezTo>
                  <a:cubicBezTo>
                    <a:pt x="70207" y="299621"/>
                    <a:pt x="67718" y="299466"/>
                    <a:pt x="65696" y="298923"/>
                  </a:cubicBezTo>
                  <a:lnTo>
                    <a:pt x="65696" y="265241"/>
                  </a:lnTo>
                  <a:cubicBezTo>
                    <a:pt x="67407" y="264698"/>
                    <a:pt x="70674" y="264154"/>
                    <a:pt x="75651" y="264077"/>
                  </a:cubicBezTo>
                  <a:close/>
                  <a:moveTo>
                    <a:pt x="171759" y="262383"/>
                  </a:moveTo>
                  <a:cubicBezTo>
                    <a:pt x="184967" y="262150"/>
                    <a:pt x="192503" y="268669"/>
                    <a:pt x="192503" y="279767"/>
                  </a:cubicBezTo>
                  <a:cubicBezTo>
                    <a:pt x="192503" y="292106"/>
                    <a:pt x="183724" y="299401"/>
                    <a:pt x="169739" y="299479"/>
                  </a:cubicBezTo>
                  <a:cubicBezTo>
                    <a:pt x="165932" y="299479"/>
                    <a:pt x="163213" y="299324"/>
                    <a:pt x="160960" y="298781"/>
                  </a:cubicBezTo>
                  <a:lnTo>
                    <a:pt x="160960" y="263625"/>
                  </a:lnTo>
                  <a:cubicBezTo>
                    <a:pt x="162825" y="263081"/>
                    <a:pt x="166476" y="262460"/>
                    <a:pt x="171759" y="262383"/>
                  </a:cubicBezTo>
                  <a:close/>
                  <a:moveTo>
                    <a:pt x="74329" y="244532"/>
                  </a:moveTo>
                  <a:cubicBezTo>
                    <a:pt x="59712" y="244920"/>
                    <a:pt x="49449" y="246162"/>
                    <a:pt x="42218" y="247715"/>
                  </a:cubicBezTo>
                  <a:lnTo>
                    <a:pt x="42218" y="359190"/>
                  </a:lnTo>
                  <a:lnTo>
                    <a:pt x="65698" y="359811"/>
                  </a:lnTo>
                  <a:lnTo>
                    <a:pt x="65698" y="318978"/>
                  </a:lnTo>
                  <a:cubicBezTo>
                    <a:pt x="67875" y="319289"/>
                    <a:pt x="70752" y="319522"/>
                    <a:pt x="73862" y="319522"/>
                  </a:cubicBezTo>
                  <a:cubicBezTo>
                    <a:pt x="88246" y="319599"/>
                    <a:pt x="100608" y="315951"/>
                    <a:pt x="109083" y="307489"/>
                  </a:cubicBezTo>
                  <a:cubicBezTo>
                    <a:pt x="115692" y="300968"/>
                    <a:pt x="119268" y="291265"/>
                    <a:pt x="119268" y="279776"/>
                  </a:cubicBezTo>
                  <a:cubicBezTo>
                    <a:pt x="119268" y="268364"/>
                    <a:pt x="114525" y="258738"/>
                    <a:pt x="107450" y="252993"/>
                  </a:cubicBezTo>
                  <a:cubicBezTo>
                    <a:pt x="100142" y="246938"/>
                    <a:pt x="89334" y="244144"/>
                    <a:pt x="74329" y="244532"/>
                  </a:cubicBezTo>
                  <a:close/>
                  <a:moveTo>
                    <a:pt x="170427" y="241970"/>
                  </a:moveTo>
                  <a:cubicBezTo>
                    <a:pt x="154489" y="242436"/>
                    <a:pt x="143293" y="243756"/>
                    <a:pt x="135440" y="245386"/>
                  </a:cubicBezTo>
                  <a:lnTo>
                    <a:pt x="135440" y="361519"/>
                  </a:lnTo>
                  <a:lnTo>
                    <a:pt x="160942" y="362218"/>
                  </a:lnTo>
                  <a:lnTo>
                    <a:pt x="160942" y="319599"/>
                  </a:lnTo>
                  <a:cubicBezTo>
                    <a:pt x="163352" y="319987"/>
                    <a:pt x="166462" y="320220"/>
                    <a:pt x="169883" y="320220"/>
                  </a:cubicBezTo>
                  <a:cubicBezTo>
                    <a:pt x="185511" y="320298"/>
                    <a:pt x="199039" y="316494"/>
                    <a:pt x="208214" y="307722"/>
                  </a:cubicBezTo>
                  <a:cubicBezTo>
                    <a:pt x="215367" y="300813"/>
                    <a:pt x="219332" y="290721"/>
                    <a:pt x="219332" y="278766"/>
                  </a:cubicBezTo>
                  <a:cubicBezTo>
                    <a:pt x="219332" y="266811"/>
                    <a:pt x="214123" y="256720"/>
                    <a:pt x="206425" y="250742"/>
                  </a:cubicBezTo>
                  <a:cubicBezTo>
                    <a:pt x="198495" y="244454"/>
                    <a:pt x="186755" y="241582"/>
                    <a:pt x="170427" y="241970"/>
                  </a:cubicBezTo>
                  <a:close/>
                  <a:moveTo>
                    <a:pt x="325227" y="238865"/>
                  </a:moveTo>
                  <a:lnTo>
                    <a:pt x="227651" y="241427"/>
                  </a:lnTo>
                  <a:lnTo>
                    <a:pt x="227651" y="264638"/>
                  </a:lnTo>
                  <a:lnTo>
                    <a:pt x="260850" y="264094"/>
                  </a:lnTo>
                  <a:lnTo>
                    <a:pt x="260850" y="364779"/>
                  </a:lnTo>
                  <a:lnTo>
                    <a:pt x="289695" y="365478"/>
                  </a:lnTo>
                  <a:lnTo>
                    <a:pt x="289695" y="263629"/>
                  </a:lnTo>
                  <a:lnTo>
                    <a:pt x="325227" y="263085"/>
                  </a:lnTo>
                  <a:close/>
                  <a:moveTo>
                    <a:pt x="522926" y="227644"/>
                  </a:moveTo>
                  <a:cubicBezTo>
                    <a:pt x="540037" y="244176"/>
                    <a:pt x="550693" y="267305"/>
                    <a:pt x="550693" y="292917"/>
                  </a:cubicBezTo>
                  <a:lnTo>
                    <a:pt x="459381" y="292917"/>
                  </a:lnTo>
                  <a:lnTo>
                    <a:pt x="459381" y="292839"/>
                  </a:lnTo>
                  <a:close/>
                  <a:moveTo>
                    <a:pt x="458393" y="185757"/>
                  </a:moveTo>
                  <a:cubicBezTo>
                    <a:pt x="482171" y="185446"/>
                    <a:pt x="504784" y="194297"/>
                    <a:pt x="522890" y="212387"/>
                  </a:cubicBezTo>
                  <a:lnTo>
                    <a:pt x="458471" y="276828"/>
                  </a:lnTo>
                  <a:lnTo>
                    <a:pt x="458393" y="276828"/>
                  </a:lnTo>
                  <a:close/>
                  <a:moveTo>
                    <a:pt x="361303" y="72971"/>
                  </a:moveTo>
                  <a:cubicBezTo>
                    <a:pt x="360525" y="72971"/>
                    <a:pt x="359670" y="73049"/>
                    <a:pt x="358892" y="73204"/>
                  </a:cubicBezTo>
                  <a:lnTo>
                    <a:pt x="358892" y="284045"/>
                  </a:lnTo>
                  <a:cubicBezTo>
                    <a:pt x="369155" y="244998"/>
                    <a:pt x="404687" y="216120"/>
                    <a:pt x="447061" y="216120"/>
                  </a:cubicBezTo>
                  <a:lnTo>
                    <a:pt x="447061" y="307179"/>
                  </a:lnTo>
                  <a:lnTo>
                    <a:pt x="538261" y="307179"/>
                  </a:lnTo>
                  <a:cubicBezTo>
                    <a:pt x="538261" y="357560"/>
                    <a:pt x="497442" y="398315"/>
                    <a:pt x="447061" y="398315"/>
                  </a:cubicBezTo>
                  <a:cubicBezTo>
                    <a:pt x="404687" y="398315"/>
                    <a:pt x="369233" y="369437"/>
                    <a:pt x="358892" y="330390"/>
                  </a:cubicBezTo>
                  <a:lnTo>
                    <a:pt x="358892" y="531682"/>
                  </a:lnTo>
                  <a:cubicBezTo>
                    <a:pt x="359748" y="531837"/>
                    <a:pt x="360525" y="531993"/>
                    <a:pt x="361303" y="531993"/>
                  </a:cubicBezTo>
                  <a:lnTo>
                    <a:pt x="545258" y="531993"/>
                  </a:lnTo>
                  <a:cubicBezTo>
                    <a:pt x="554433" y="531993"/>
                    <a:pt x="561975" y="524463"/>
                    <a:pt x="561975" y="515302"/>
                  </a:cubicBezTo>
                  <a:lnTo>
                    <a:pt x="561975" y="89662"/>
                  </a:lnTo>
                  <a:cubicBezTo>
                    <a:pt x="561975" y="80424"/>
                    <a:pt x="554433" y="72971"/>
                    <a:pt x="545258" y="72971"/>
                  </a:cubicBezTo>
                  <a:close/>
                  <a:moveTo>
                    <a:pt x="358892" y="0"/>
                  </a:moveTo>
                  <a:lnTo>
                    <a:pt x="358892" y="50769"/>
                  </a:lnTo>
                  <a:cubicBezTo>
                    <a:pt x="359748" y="50769"/>
                    <a:pt x="360525" y="50692"/>
                    <a:pt x="361303" y="50692"/>
                  </a:cubicBezTo>
                  <a:lnTo>
                    <a:pt x="545258" y="50692"/>
                  </a:lnTo>
                  <a:cubicBezTo>
                    <a:pt x="566717" y="50692"/>
                    <a:pt x="584211" y="68158"/>
                    <a:pt x="584211" y="89662"/>
                  </a:cubicBezTo>
                  <a:lnTo>
                    <a:pt x="584211" y="515225"/>
                  </a:lnTo>
                  <a:cubicBezTo>
                    <a:pt x="584211" y="536728"/>
                    <a:pt x="566717" y="554195"/>
                    <a:pt x="545258" y="554195"/>
                  </a:cubicBezTo>
                  <a:lnTo>
                    <a:pt x="361303" y="554195"/>
                  </a:lnTo>
                  <a:cubicBezTo>
                    <a:pt x="360525" y="554195"/>
                    <a:pt x="359748" y="554117"/>
                    <a:pt x="358892" y="554117"/>
                  </a:cubicBezTo>
                  <a:lnTo>
                    <a:pt x="358892" y="606439"/>
                  </a:lnTo>
                  <a:lnTo>
                    <a:pt x="0" y="557377"/>
                  </a:lnTo>
                  <a:lnTo>
                    <a:pt x="0" y="47820"/>
                  </a:lnTo>
                  <a:close/>
                </a:path>
              </a:pathLst>
            </a:custGeom>
            <a:solidFill>
              <a:schemeClr val="bg1"/>
            </a:solidFill>
            <a:ln>
              <a:noFill/>
            </a:ln>
          </p:spPr>
        </p:sp>
      </p:grpSp>
      <p:sp>
        <p:nvSpPr>
          <p:cNvPr id="17" name="矩形 16"/>
          <p:cNvSpPr/>
          <p:nvPr/>
        </p:nvSpPr>
        <p:spPr>
          <a:xfrm>
            <a:off x="555959" y="416781"/>
            <a:ext cx="741937" cy="36000"/>
          </a:xfrm>
          <a:prstGeom prst="rect">
            <a:avLst/>
          </a:prstGeom>
          <a:solidFill>
            <a:srgbClr val="1AB49C"/>
          </a:solidFill>
          <a:ln>
            <a:solidFill>
              <a:srgbClr val="1AB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矩形 17"/>
          <p:cNvSpPr/>
          <p:nvPr/>
        </p:nvSpPr>
        <p:spPr>
          <a:xfrm>
            <a:off x="451184" y="797899"/>
            <a:ext cx="3158791" cy="215444"/>
          </a:xfrm>
          <a:prstGeom prst="rect">
            <a:avLst/>
          </a:prstGeom>
        </p:spPr>
        <p:txBody>
          <a:bodyPr wrap="square">
            <a:spAutoFit/>
          </a:bodyPr>
          <a:lstStyle/>
          <a:p>
            <a:r>
              <a:rPr lang="zh-CN" altLang="en-US" sz="800" dirty="0" smtClean="0">
                <a:solidFill>
                  <a:prstClr val="black"/>
                </a:solidFill>
              </a:rPr>
              <a:t>LOREM IPSUM DOLOR SIT AMET, CONSECTETUR ADIPISICING ELIT</a:t>
            </a:r>
            <a:endParaRPr lang="zh-CN" altLang="en-US" sz="800" dirty="0">
              <a:solidFill>
                <a:prstClr val="black"/>
              </a:solidFill>
            </a:endParaRPr>
          </a:p>
        </p:txBody>
      </p:sp>
      <p:sp>
        <p:nvSpPr>
          <p:cNvPr id="19" name="文本框 18"/>
          <p:cNvSpPr txBox="1"/>
          <p:nvPr/>
        </p:nvSpPr>
        <p:spPr>
          <a:xfrm>
            <a:off x="441659" y="511346"/>
            <a:ext cx="3639274" cy="369332"/>
          </a:xfrm>
          <a:prstGeom prst="rect">
            <a:avLst/>
          </a:prstGeom>
          <a:noFill/>
        </p:spPr>
        <p:txBody>
          <a:bodyPr wrap="square" rtlCol="0">
            <a:spAutoFit/>
          </a:bodyPr>
          <a:lstStyle/>
          <a:p>
            <a:r>
              <a:rPr lang="en-US" altLang="zh-CN" b="1" dirty="0" smtClean="0">
                <a:solidFill>
                  <a:prstClr val="black"/>
                </a:solidFill>
                <a:latin typeface="微软雅黑" panose="020B0503020204020204" pitchFamily="34" charset="-122"/>
              </a:rPr>
              <a:t>10</a:t>
            </a:r>
            <a:r>
              <a:rPr lang="zh-CN" altLang="en-US" b="1" dirty="0" smtClean="0">
                <a:solidFill>
                  <a:prstClr val="black"/>
                </a:solidFill>
                <a:latin typeface="微软雅黑" panose="020B0503020204020204" pitchFamily="34" charset="-122"/>
              </a:rPr>
              <a:t>套</a:t>
            </a:r>
            <a:r>
              <a:rPr lang="en-US" altLang="zh-CN" b="1" dirty="0">
                <a:solidFill>
                  <a:prstClr val="black"/>
                </a:solidFill>
                <a:latin typeface="微软雅黑" panose="020B0503020204020204" pitchFamily="34" charset="-122"/>
              </a:rPr>
              <a:t>PPTSWOT</a:t>
            </a:r>
            <a:r>
              <a:rPr lang="zh-CN" altLang="en-US" b="1" dirty="0" smtClean="0">
                <a:solidFill>
                  <a:prstClr val="black"/>
                </a:solidFill>
                <a:latin typeface="微软雅黑" panose="020B0503020204020204" pitchFamily="34" charset="-122"/>
              </a:rPr>
              <a:t>图表</a:t>
            </a:r>
            <a:r>
              <a:rPr lang="zh-CN" altLang="en-US" b="1" dirty="0" smtClean="0">
                <a:solidFill>
                  <a:prstClr val="black"/>
                </a:solidFill>
                <a:latin typeface="微软雅黑" panose="020B0503020204020204" pitchFamily="34" charset="-122"/>
              </a:rPr>
              <a:t>模板</a:t>
            </a:r>
            <a:endParaRPr lang="zh-CN" altLang="en-US" b="1" dirty="0">
              <a:solidFill>
                <a:prstClr val="black"/>
              </a:solidFill>
              <a:latin typeface="微软雅黑" panose="020B0503020204020204" pitchFamily="34" charset="-122"/>
            </a:endParaRPr>
          </a:p>
        </p:txBody>
      </p:sp>
      <p:grpSp>
        <p:nvGrpSpPr>
          <p:cNvPr id="21" name="组合 20"/>
          <p:cNvGrpSpPr/>
          <p:nvPr/>
        </p:nvGrpSpPr>
        <p:grpSpPr>
          <a:xfrm>
            <a:off x="5621056" y="3611469"/>
            <a:ext cx="282424" cy="282424"/>
            <a:chOff x="4530324" y="2961150"/>
            <a:chExt cx="748877" cy="748877"/>
          </a:xfrm>
        </p:grpSpPr>
        <p:sp>
          <p:nvSpPr>
            <p:cNvPr id="22" name="椭圆 21"/>
            <p:cNvSpPr/>
            <p:nvPr/>
          </p:nvSpPr>
          <p:spPr>
            <a:xfrm>
              <a:off x="4530324" y="2961150"/>
              <a:ext cx="748877" cy="748877"/>
            </a:xfrm>
            <a:prstGeom prst="ellipse">
              <a:avLst/>
            </a:prstGeom>
            <a:solidFill>
              <a:srgbClr val="1AB49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3" name="ppt-open-file-format-with-pie-chart_28957"/>
            <p:cNvSpPr>
              <a:spLocks noChangeAspect="1"/>
            </p:cNvSpPr>
            <p:nvPr/>
          </p:nvSpPr>
          <p:spPr bwMode="auto">
            <a:xfrm>
              <a:off x="4736029" y="3137046"/>
              <a:ext cx="382530" cy="397084"/>
            </a:xfrm>
            <a:custGeom>
              <a:avLst/>
              <a:gdLst>
                <a:gd name="connsiteX0" fmla="*/ 75651 w 584211"/>
                <a:gd name="connsiteY0" fmla="*/ 264077 h 606439"/>
                <a:gd name="connsiteX1" fmla="*/ 94628 w 584211"/>
                <a:gd name="connsiteY1" fmla="*/ 280685 h 606439"/>
                <a:gd name="connsiteX2" fmla="*/ 73707 w 584211"/>
                <a:gd name="connsiteY2" fmla="*/ 299621 h 606439"/>
                <a:gd name="connsiteX3" fmla="*/ 65696 w 584211"/>
                <a:gd name="connsiteY3" fmla="*/ 298923 h 606439"/>
                <a:gd name="connsiteX4" fmla="*/ 65696 w 584211"/>
                <a:gd name="connsiteY4" fmla="*/ 265241 h 606439"/>
                <a:gd name="connsiteX5" fmla="*/ 75651 w 584211"/>
                <a:gd name="connsiteY5" fmla="*/ 264077 h 606439"/>
                <a:gd name="connsiteX6" fmla="*/ 171759 w 584211"/>
                <a:gd name="connsiteY6" fmla="*/ 262383 h 606439"/>
                <a:gd name="connsiteX7" fmla="*/ 192503 w 584211"/>
                <a:gd name="connsiteY7" fmla="*/ 279767 h 606439"/>
                <a:gd name="connsiteX8" fmla="*/ 169739 w 584211"/>
                <a:gd name="connsiteY8" fmla="*/ 299479 h 606439"/>
                <a:gd name="connsiteX9" fmla="*/ 160960 w 584211"/>
                <a:gd name="connsiteY9" fmla="*/ 298781 h 606439"/>
                <a:gd name="connsiteX10" fmla="*/ 160960 w 584211"/>
                <a:gd name="connsiteY10" fmla="*/ 263625 h 606439"/>
                <a:gd name="connsiteX11" fmla="*/ 171759 w 584211"/>
                <a:gd name="connsiteY11" fmla="*/ 262383 h 606439"/>
                <a:gd name="connsiteX12" fmla="*/ 74329 w 584211"/>
                <a:gd name="connsiteY12" fmla="*/ 244532 h 606439"/>
                <a:gd name="connsiteX13" fmla="*/ 42218 w 584211"/>
                <a:gd name="connsiteY13" fmla="*/ 247715 h 606439"/>
                <a:gd name="connsiteX14" fmla="*/ 42218 w 584211"/>
                <a:gd name="connsiteY14" fmla="*/ 359190 h 606439"/>
                <a:gd name="connsiteX15" fmla="*/ 65698 w 584211"/>
                <a:gd name="connsiteY15" fmla="*/ 359811 h 606439"/>
                <a:gd name="connsiteX16" fmla="*/ 65698 w 584211"/>
                <a:gd name="connsiteY16" fmla="*/ 318978 h 606439"/>
                <a:gd name="connsiteX17" fmla="*/ 73862 w 584211"/>
                <a:gd name="connsiteY17" fmla="*/ 319522 h 606439"/>
                <a:gd name="connsiteX18" fmla="*/ 109083 w 584211"/>
                <a:gd name="connsiteY18" fmla="*/ 307489 h 606439"/>
                <a:gd name="connsiteX19" fmla="*/ 119268 w 584211"/>
                <a:gd name="connsiteY19" fmla="*/ 279776 h 606439"/>
                <a:gd name="connsiteX20" fmla="*/ 107450 w 584211"/>
                <a:gd name="connsiteY20" fmla="*/ 252993 h 606439"/>
                <a:gd name="connsiteX21" fmla="*/ 74329 w 584211"/>
                <a:gd name="connsiteY21" fmla="*/ 244532 h 606439"/>
                <a:gd name="connsiteX22" fmla="*/ 170427 w 584211"/>
                <a:gd name="connsiteY22" fmla="*/ 241970 h 606439"/>
                <a:gd name="connsiteX23" fmla="*/ 135440 w 584211"/>
                <a:gd name="connsiteY23" fmla="*/ 245386 h 606439"/>
                <a:gd name="connsiteX24" fmla="*/ 135440 w 584211"/>
                <a:gd name="connsiteY24" fmla="*/ 361519 h 606439"/>
                <a:gd name="connsiteX25" fmla="*/ 160942 w 584211"/>
                <a:gd name="connsiteY25" fmla="*/ 362218 h 606439"/>
                <a:gd name="connsiteX26" fmla="*/ 160942 w 584211"/>
                <a:gd name="connsiteY26" fmla="*/ 319599 h 606439"/>
                <a:gd name="connsiteX27" fmla="*/ 169883 w 584211"/>
                <a:gd name="connsiteY27" fmla="*/ 320220 h 606439"/>
                <a:gd name="connsiteX28" fmla="*/ 208214 w 584211"/>
                <a:gd name="connsiteY28" fmla="*/ 307722 h 606439"/>
                <a:gd name="connsiteX29" fmla="*/ 219332 w 584211"/>
                <a:gd name="connsiteY29" fmla="*/ 278766 h 606439"/>
                <a:gd name="connsiteX30" fmla="*/ 206425 w 584211"/>
                <a:gd name="connsiteY30" fmla="*/ 250742 h 606439"/>
                <a:gd name="connsiteX31" fmla="*/ 170427 w 584211"/>
                <a:gd name="connsiteY31" fmla="*/ 241970 h 606439"/>
                <a:gd name="connsiteX32" fmla="*/ 325227 w 584211"/>
                <a:gd name="connsiteY32" fmla="*/ 238865 h 606439"/>
                <a:gd name="connsiteX33" fmla="*/ 227651 w 584211"/>
                <a:gd name="connsiteY33" fmla="*/ 241427 h 606439"/>
                <a:gd name="connsiteX34" fmla="*/ 227651 w 584211"/>
                <a:gd name="connsiteY34" fmla="*/ 264638 h 606439"/>
                <a:gd name="connsiteX35" fmla="*/ 260850 w 584211"/>
                <a:gd name="connsiteY35" fmla="*/ 264094 h 606439"/>
                <a:gd name="connsiteX36" fmla="*/ 260850 w 584211"/>
                <a:gd name="connsiteY36" fmla="*/ 364779 h 606439"/>
                <a:gd name="connsiteX37" fmla="*/ 289695 w 584211"/>
                <a:gd name="connsiteY37" fmla="*/ 365478 h 606439"/>
                <a:gd name="connsiteX38" fmla="*/ 289695 w 584211"/>
                <a:gd name="connsiteY38" fmla="*/ 263629 h 606439"/>
                <a:gd name="connsiteX39" fmla="*/ 325227 w 584211"/>
                <a:gd name="connsiteY39" fmla="*/ 263085 h 606439"/>
                <a:gd name="connsiteX40" fmla="*/ 522926 w 584211"/>
                <a:gd name="connsiteY40" fmla="*/ 227644 h 606439"/>
                <a:gd name="connsiteX41" fmla="*/ 550693 w 584211"/>
                <a:gd name="connsiteY41" fmla="*/ 292917 h 606439"/>
                <a:gd name="connsiteX42" fmla="*/ 459381 w 584211"/>
                <a:gd name="connsiteY42" fmla="*/ 292917 h 606439"/>
                <a:gd name="connsiteX43" fmla="*/ 459381 w 584211"/>
                <a:gd name="connsiteY43" fmla="*/ 292839 h 606439"/>
                <a:gd name="connsiteX44" fmla="*/ 458393 w 584211"/>
                <a:gd name="connsiteY44" fmla="*/ 185757 h 606439"/>
                <a:gd name="connsiteX45" fmla="*/ 522890 w 584211"/>
                <a:gd name="connsiteY45" fmla="*/ 212387 h 606439"/>
                <a:gd name="connsiteX46" fmla="*/ 458471 w 584211"/>
                <a:gd name="connsiteY46" fmla="*/ 276828 h 606439"/>
                <a:gd name="connsiteX47" fmla="*/ 458393 w 584211"/>
                <a:gd name="connsiteY47" fmla="*/ 276828 h 606439"/>
                <a:gd name="connsiteX48" fmla="*/ 361303 w 584211"/>
                <a:gd name="connsiteY48" fmla="*/ 72971 h 606439"/>
                <a:gd name="connsiteX49" fmla="*/ 358892 w 584211"/>
                <a:gd name="connsiteY49" fmla="*/ 73204 h 606439"/>
                <a:gd name="connsiteX50" fmla="*/ 358892 w 584211"/>
                <a:gd name="connsiteY50" fmla="*/ 284045 h 606439"/>
                <a:gd name="connsiteX51" fmla="*/ 447061 w 584211"/>
                <a:gd name="connsiteY51" fmla="*/ 216120 h 606439"/>
                <a:gd name="connsiteX52" fmla="*/ 447061 w 584211"/>
                <a:gd name="connsiteY52" fmla="*/ 307179 h 606439"/>
                <a:gd name="connsiteX53" fmla="*/ 538261 w 584211"/>
                <a:gd name="connsiteY53" fmla="*/ 307179 h 606439"/>
                <a:gd name="connsiteX54" fmla="*/ 447061 w 584211"/>
                <a:gd name="connsiteY54" fmla="*/ 398315 h 606439"/>
                <a:gd name="connsiteX55" fmla="*/ 358892 w 584211"/>
                <a:gd name="connsiteY55" fmla="*/ 330390 h 606439"/>
                <a:gd name="connsiteX56" fmla="*/ 358892 w 584211"/>
                <a:gd name="connsiteY56" fmla="*/ 531682 h 606439"/>
                <a:gd name="connsiteX57" fmla="*/ 361303 w 584211"/>
                <a:gd name="connsiteY57" fmla="*/ 531993 h 606439"/>
                <a:gd name="connsiteX58" fmla="*/ 545258 w 584211"/>
                <a:gd name="connsiteY58" fmla="*/ 531993 h 606439"/>
                <a:gd name="connsiteX59" fmla="*/ 561975 w 584211"/>
                <a:gd name="connsiteY59" fmla="*/ 515302 h 606439"/>
                <a:gd name="connsiteX60" fmla="*/ 561975 w 584211"/>
                <a:gd name="connsiteY60" fmla="*/ 89662 h 606439"/>
                <a:gd name="connsiteX61" fmla="*/ 545258 w 584211"/>
                <a:gd name="connsiteY61" fmla="*/ 72971 h 606439"/>
                <a:gd name="connsiteX62" fmla="*/ 358892 w 584211"/>
                <a:gd name="connsiteY62" fmla="*/ 0 h 606439"/>
                <a:gd name="connsiteX63" fmla="*/ 358892 w 584211"/>
                <a:gd name="connsiteY63" fmla="*/ 50769 h 606439"/>
                <a:gd name="connsiteX64" fmla="*/ 361303 w 584211"/>
                <a:gd name="connsiteY64" fmla="*/ 50692 h 606439"/>
                <a:gd name="connsiteX65" fmla="*/ 545258 w 584211"/>
                <a:gd name="connsiteY65" fmla="*/ 50692 h 606439"/>
                <a:gd name="connsiteX66" fmla="*/ 584211 w 584211"/>
                <a:gd name="connsiteY66" fmla="*/ 89662 h 606439"/>
                <a:gd name="connsiteX67" fmla="*/ 584211 w 584211"/>
                <a:gd name="connsiteY67" fmla="*/ 515225 h 606439"/>
                <a:gd name="connsiteX68" fmla="*/ 545258 w 584211"/>
                <a:gd name="connsiteY68" fmla="*/ 554195 h 606439"/>
                <a:gd name="connsiteX69" fmla="*/ 361303 w 584211"/>
                <a:gd name="connsiteY69" fmla="*/ 554195 h 606439"/>
                <a:gd name="connsiteX70" fmla="*/ 358892 w 584211"/>
                <a:gd name="connsiteY70" fmla="*/ 554117 h 606439"/>
                <a:gd name="connsiteX71" fmla="*/ 358892 w 584211"/>
                <a:gd name="connsiteY71" fmla="*/ 606439 h 606439"/>
                <a:gd name="connsiteX72" fmla="*/ 0 w 584211"/>
                <a:gd name="connsiteY72" fmla="*/ 557377 h 606439"/>
                <a:gd name="connsiteX73" fmla="*/ 0 w 584211"/>
                <a:gd name="connsiteY73" fmla="*/ 47820 h 606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84211" h="606439">
                  <a:moveTo>
                    <a:pt x="75651" y="264077"/>
                  </a:moveTo>
                  <a:cubicBezTo>
                    <a:pt x="87784" y="263844"/>
                    <a:pt x="94628" y="270053"/>
                    <a:pt x="94628" y="280685"/>
                  </a:cubicBezTo>
                  <a:cubicBezTo>
                    <a:pt x="94628" y="292559"/>
                    <a:pt x="86617" y="299621"/>
                    <a:pt x="73707" y="299621"/>
                  </a:cubicBezTo>
                  <a:cubicBezTo>
                    <a:pt x="70207" y="299621"/>
                    <a:pt x="67718" y="299466"/>
                    <a:pt x="65696" y="298923"/>
                  </a:cubicBezTo>
                  <a:lnTo>
                    <a:pt x="65696" y="265241"/>
                  </a:lnTo>
                  <a:cubicBezTo>
                    <a:pt x="67407" y="264698"/>
                    <a:pt x="70674" y="264154"/>
                    <a:pt x="75651" y="264077"/>
                  </a:cubicBezTo>
                  <a:close/>
                  <a:moveTo>
                    <a:pt x="171759" y="262383"/>
                  </a:moveTo>
                  <a:cubicBezTo>
                    <a:pt x="184967" y="262150"/>
                    <a:pt x="192503" y="268669"/>
                    <a:pt x="192503" y="279767"/>
                  </a:cubicBezTo>
                  <a:cubicBezTo>
                    <a:pt x="192503" y="292106"/>
                    <a:pt x="183724" y="299401"/>
                    <a:pt x="169739" y="299479"/>
                  </a:cubicBezTo>
                  <a:cubicBezTo>
                    <a:pt x="165932" y="299479"/>
                    <a:pt x="163213" y="299324"/>
                    <a:pt x="160960" y="298781"/>
                  </a:cubicBezTo>
                  <a:lnTo>
                    <a:pt x="160960" y="263625"/>
                  </a:lnTo>
                  <a:cubicBezTo>
                    <a:pt x="162825" y="263081"/>
                    <a:pt x="166476" y="262460"/>
                    <a:pt x="171759" y="262383"/>
                  </a:cubicBezTo>
                  <a:close/>
                  <a:moveTo>
                    <a:pt x="74329" y="244532"/>
                  </a:moveTo>
                  <a:cubicBezTo>
                    <a:pt x="59712" y="244920"/>
                    <a:pt x="49449" y="246162"/>
                    <a:pt x="42218" y="247715"/>
                  </a:cubicBezTo>
                  <a:lnTo>
                    <a:pt x="42218" y="359190"/>
                  </a:lnTo>
                  <a:lnTo>
                    <a:pt x="65698" y="359811"/>
                  </a:lnTo>
                  <a:lnTo>
                    <a:pt x="65698" y="318978"/>
                  </a:lnTo>
                  <a:cubicBezTo>
                    <a:pt x="67875" y="319289"/>
                    <a:pt x="70752" y="319522"/>
                    <a:pt x="73862" y="319522"/>
                  </a:cubicBezTo>
                  <a:cubicBezTo>
                    <a:pt x="88246" y="319599"/>
                    <a:pt x="100608" y="315951"/>
                    <a:pt x="109083" y="307489"/>
                  </a:cubicBezTo>
                  <a:cubicBezTo>
                    <a:pt x="115692" y="300968"/>
                    <a:pt x="119268" y="291265"/>
                    <a:pt x="119268" y="279776"/>
                  </a:cubicBezTo>
                  <a:cubicBezTo>
                    <a:pt x="119268" y="268364"/>
                    <a:pt x="114525" y="258738"/>
                    <a:pt x="107450" y="252993"/>
                  </a:cubicBezTo>
                  <a:cubicBezTo>
                    <a:pt x="100142" y="246938"/>
                    <a:pt x="89334" y="244144"/>
                    <a:pt x="74329" y="244532"/>
                  </a:cubicBezTo>
                  <a:close/>
                  <a:moveTo>
                    <a:pt x="170427" y="241970"/>
                  </a:moveTo>
                  <a:cubicBezTo>
                    <a:pt x="154489" y="242436"/>
                    <a:pt x="143293" y="243756"/>
                    <a:pt x="135440" y="245386"/>
                  </a:cubicBezTo>
                  <a:lnTo>
                    <a:pt x="135440" y="361519"/>
                  </a:lnTo>
                  <a:lnTo>
                    <a:pt x="160942" y="362218"/>
                  </a:lnTo>
                  <a:lnTo>
                    <a:pt x="160942" y="319599"/>
                  </a:lnTo>
                  <a:cubicBezTo>
                    <a:pt x="163352" y="319987"/>
                    <a:pt x="166462" y="320220"/>
                    <a:pt x="169883" y="320220"/>
                  </a:cubicBezTo>
                  <a:cubicBezTo>
                    <a:pt x="185511" y="320298"/>
                    <a:pt x="199039" y="316494"/>
                    <a:pt x="208214" y="307722"/>
                  </a:cubicBezTo>
                  <a:cubicBezTo>
                    <a:pt x="215367" y="300813"/>
                    <a:pt x="219332" y="290721"/>
                    <a:pt x="219332" y="278766"/>
                  </a:cubicBezTo>
                  <a:cubicBezTo>
                    <a:pt x="219332" y="266811"/>
                    <a:pt x="214123" y="256720"/>
                    <a:pt x="206425" y="250742"/>
                  </a:cubicBezTo>
                  <a:cubicBezTo>
                    <a:pt x="198495" y="244454"/>
                    <a:pt x="186755" y="241582"/>
                    <a:pt x="170427" y="241970"/>
                  </a:cubicBezTo>
                  <a:close/>
                  <a:moveTo>
                    <a:pt x="325227" y="238865"/>
                  </a:moveTo>
                  <a:lnTo>
                    <a:pt x="227651" y="241427"/>
                  </a:lnTo>
                  <a:lnTo>
                    <a:pt x="227651" y="264638"/>
                  </a:lnTo>
                  <a:lnTo>
                    <a:pt x="260850" y="264094"/>
                  </a:lnTo>
                  <a:lnTo>
                    <a:pt x="260850" y="364779"/>
                  </a:lnTo>
                  <a:lnTo>
                    <a:pt x="289695" y="365478"/>
                  </a:lnTo>
                  <a:lnTo>
                    <a:pt x="289695" y="263629"/>
                  </a:lnTo>
                  <a:lnTo>
                    <a:pt x="325227" y="263085"/>
                  </a:lnTo>
                  <a:close/>
                  <a:moveTo>
                    <a:pt x="522926" y="227644"/>
                  </a:moveTo>
                  <a:cubicBezTo>
                    <a:pt x="540037" y="244176"/>
                    <a:pt x="550693" y="267305"/>
                    <a:pt x="550693" y="292917"/>
                  </a:cubicBezTo>
                  <a:lnTo>
                    <a:pt x="459381" y="292917"/>
                  </a:lnTo>
                  <a:lnTo>
                    <a:pt x="459381" y="292839"/>
                  </a:lnTo>
                  <a:close/>
                  <a:moveTo>
                    <a:pt x="458393" y="185757"/>
                  </a:moveTo>
                  <a:cubicBezTo>
                    <a:pt x="482171" y="185446"/>
                    <a:pt x="504784" y="194297"/>
                    <a:pt x="522890" y="212387"/>
                  </a:cubicBezTo>
                  <a:lnTo>
                    <a:pt x="458471" y="276828"/>
                  </a:lnTo>
                  <a:lnTo>
                    <a:pt x="458393" y="276828"/>
                  </a:lnTo>
                  <a:close/>
                  <a:moveTo>
                    <a:pt x="361303" y="72971"/>
                  </a:moveTo>
                  <a:cubicBezTo>
                    <a:pt x="360525" y="72971"/>
                    <a:pt x="359670" y="73049"/>
                    <a:pt x="358892" y="73204"/>
                  </a:cubicBezTo>
                  <a:lnTo>
                    <a:pt x="358892" y="284045"/>
                  </a:lnTo>
                  <a:cubicBezTo>
                    <a:pt x="369155" y="244998"/>
                    <a:pt x="404687" y="216120"/>
                    <a:pt x="447061" y="216120"/>
                  </a:cubicBezTo>
                  <a:lnTo>
                    <a:pt x="447061" y="307179"/>
                  </a:lnTo>
                  <a:lnTo>
                    <a:pt x="538261" y="307179"/>
                  </a:lnTo>
                  <a:cubicBezTo>
                    <a:pt x="538261" y="357560"/>
                    <a:pt x="497442" y="398315"/>
                    <a:pt x="447061" y="398315"/>
                  </a:cubicBezTo>
                  <a:cubicBezTo>
                    <a:pt x="404687" y="398315"/>
                    <a:pt x="369233" y="369437"/>
                    <a:pt x="358892" y="330390"/>
                  </a:cubicBezTo>
                  <a:lnTo>
                    <a:pt x="358892" y="531682"/>
                  </a:lnTo>
                  <a:cubicBezTo>
                    <a:pt x="359748" y="531837"/>
                    <a:pt x="360525" y="531993"/>
                    <a:pt x="361303" y="531993"/>
                  </a:cubicBezTo>
                  <a:lnTo>
                    <a:pt x="545258" y="531993"/>
                  </a:lnTo>
                  <a:cubicBezTo>
                    <a:pt x="554433" y="531993"/>
                    <a:pt x="561975" y="524463"/>
                    <a:pt x="561975" y="515302"/>
                  </a:cubicBezTo>
                  <a:lnTo>
                    <a:pt x="561975" y="89662"/>
                  </a:lnTo>
                  <a:cubicBezTo>
                    <a:pt x="561975" y="80424"/>
                    <a:pt x="554433" y="72971"/>
                    <a:pt x="545258" y="72971"/>
                  </a:cubicBezTo>
                  <a:close/>
                  <a:moveTo>
                    <a:pt x="358892" y="0"/>
                  </a:moveTo>
                  <a:lnTo>
                    <a:pt x="358892" y="50769"/>
                  </a:lnTo>
                  <a:cubicBezTo>
                    <a:pt x="359748" y="50769"/>
                    <a:pt x="360525" y="50692"/>
                    <a:pt x="361303" y="50692"/>
                  </a:cubicBezTo>
                  <a:lnTo>
                    <a:pt x="545258" y="50692"/>
                  </a:lnTo>
                  <a:cubicBezTo>
                    <a:pt x="566717" y="50692"/>
                    <a:pt x="584211" y="68158"/>
                    <a:pt x="584211" y="89662"/>
                  </a:cubicBezTo>
                  <a:lnTo>
                    <a:pt x="584211" y="515225"/>
                  </a:lnTo>
                  <a:cubicBezTo>
                    <a:pt x="584211" y="536728"/>
                    <a:pt x="566717" y="554195"/>
                    <a:pt x="545258" y="554195"/>
                  </a:cubicBezTo>
                  <a:lnTo>
                    <a:pt x="361303" y="554195"/>
                  </a:lnTo>
                  <a:cubicBezTo>
                    <a:pt x="360525" y="554195"/>
                    <a:pt x="359748" y="554117"/>
                    <a:pt x="358892" y="554117"/>
                  </a:cubicBezTo>
                  <a:lnTo>
                    <a:pt x="358892" y="606439"/>
                  </a:lnTo>
                  <a:lnTo>
                    <a:pt x="0" y="557377"/>
                  </a:lnTo>
                  <a:lnTo>
                    <a:pt x="0" y="47820"/>
                  </a:lnTo>
                  <a:close/>
                </a:path>
              </a:pathLst>
            </a:custGeom>
            <a:solidFill>
              <a:schemeClr val="bg1"/>
            </a:solidFill>
            <a:ln>
              <a:noFill/>
            </a:ln>
          </p:spPr>
        </p:sp>
      </p:grpSp>
      <p:sp>
        <p:nvSpPr>
          <p:cNvPr id="45" name="文本框 44"/>
          <p:cNvSpPr txBox="1"/>
          <p:nvPr/>
        </p:nvSpPr>
        <p:spPr>
          <a:xfrm>
            <a:off x="5469157" y="2128536"/>
            <a:ext cx="5403595" cy="1446550"/>
          </a:xfrm>
          <a:prstGeom prst="rect">
            <a:avLst/>
          </a:prstGeom>
          <a:noFill/>
        </p:spPr>
        <p:txBody>
          <a:bodyPr wrap="none" rtlCol="0">
            <a:spAutoFit/>
          </a:bodyPr>
          <a:lstStyle/>
          <a:p>
            <a:r>
              <a:rPr lang="en-US" altLang="zh-CN" sz="4400" b="1" dirty="0" smtClean="0">
                <a:solidFill>
                  <a:prstClr val="black"/>
                </a:solidFill>
                <a:latin typeface="微软雅黑" panose="020B0503020204020204" pitchFamily="34" charset="-122"/>
              </a:rPr>
              <a:t>10</a:t>
            </a:r>
            <a:r>
              <a:rPr lang="zh-CN" altLang="en-US" sz="4400" b="1" dirty="0" smtClean="0">
                <a:solidFill>
                  <a:prstClr val="black"/>
                </a:solidFill>
                <a:latin typeface="微软雅黑" panose="020B0503020204020204" pitchFamily="34" charset="-122"/>
              </a:rPr>
              <a:t>套</a:t>
            </a:r>
            <a:r>
              <a:rPr lang="en-US" altLang="zh-CN" sz="4400" b="1" dirty="0">
                <a:solidFill>
                  <a:prstClr val="black"/>
                </a:solidFill>
                <a:latin typeface="微软雅黑" panose="020B0503020204020204" pitchFamily="34" charset="-122"/>
              </a:rPr>
              <a:t>PPTSWOT</a:t>
            </a:r>
            <a:r>
              <a:rPr lang="zh-CN" altLang="en-US" sz="4400" b="1" dirty="0">
                <a:solidFill>
                  <a:prstClr val="black"/>
                </a:solidFill>
                <a:latin typeface="微软雅黑" panose="020B0503020204020204" pitchFamily="34" charset="-122"/>
              </a:rPr>
              <a:t>图表</a:t>
            </a:r>
            <a:endParaRPr lang="zh-CN" altLang="en-US" sz="4400" b="1" dirty="0">
              <a:solidFill>
                <a:prstClr val="black"/>
              </a:solidFill>
              <a:latin typeface="微软雅黑" panose="020B0503020204020204" pitchFamily="34" charset="-122"/>
            </a:endParaRPr>
          </a:p>
          <a:p>
            <a:endParaRPr lang="zh-CN" altLang="en-US" sz="4400" b="1" dirty="0">
              <a:solidFill>
                <a:prstClr val="black"/>
              </a:solidFill>
              <a:latin typeface="微软雅黑" panose="020B0503020204020204" pitchFamily="34" charset="-122"/>
            </a:endParaRPr>
          </a:p>
        </p:txBody>
      </p:sp>
      <p:sp>
        <p:nvSpPr>
          <p:cNvPr id="46" name="矩形 45"/>
          <p:cNvSpPr/>
          <p:nvPr/>
        </p:nvSpPr>
        <p:spPr>
          <a:xfrm>
            <a:off x="1405513" y="3009078"/>
            <a:ext cx="3309432" cy="830997"/>
          </a:xfrm>
          <a:prstGeom prst="rect">
            <a:avLst/>
          </a:prstGeom>
        </p:spPr>
        <p:txBody>
          <a:bodyPr wrap="none">
            <a:spAutoFit/>
          </a:bodyPr>
          <a:lstStyle/>
          <a:p>
            <a:r>
              <a:rPr lang="en-US" altLang="zh-CN" sz="4800" b="1" dirty="0" smtClean="0">
                <a:solidFill>
                  <a:srgbClr val="1AB49C"/>
                </a:solidFill>
                <a:latin typeface="微软雅黑" panose="020B0503020204020204" pitchFamily="34" charset="-122"/>
              </a:rPr>
              <a:t>SWOT</a:t>
            </a:r>
            <a:r>
              <a:rPr lang="zh-CN" altLang="en-US" sz="4800" b="1" dirty="0" smtClean="0">
                <a:solidFill>
                  <a:srgbClr val="1AB49C"/>
                </a:solidFill>
                <a:latin typeface="微软雅黑" panose="020B0503020204020204" pitchFamily="34" charset="-122"/>
              </a:rPr>
              <a:t>图表</a:t>
            </a:r>
            <a:endParaRPr lang="zh-CN" altLang="en-US" sz="4800" b="1" dirty="0">
              <a:solidFill>
                <a:srgbClr val="1AB49C"/>
              </a:solidFill>
            </a:endParaRPr>
          </a:p>
        </p:txBody>
      </p:sp>
      <p:sp>
        <p:nvSpPr>
          <p:cNvPr id="47" name="矩形 46"/>
          <p:cNvSpPr/>
          <p:nvPr/>
        </p:nvSpPr>
        <p:spPr>
          <a:xfrm>
            <a:off x="1785950" y="3775922"/>
            <a:ext cx="2478029" cy="184666"/>
          </a:xfrm>
          <a:prstGeom prst="rect">
            <a:avLst/>
          </a:prstGeom>
        </p:spPr>
        <p:txBody>
          <a:bodyPr wrap="square">
            <a:spAutoFit/>
          </a:bodyPr>
          <a:lstStyle/>
          <a:p>
            <a:r>
              <a:rPr lang="zh-CN" altLang="en-US" sz="600" b="1" dirty="0" smtClean="0">
                <a:solidFill>
                  <a:prstClr val="black"/>
                </a:solidFill>
              </a:rPr>
              <a:t>LOREM IPSUM DOLOR SIT AMET, CONSECTETUR ADIPISICING ELIT</a:t>
            </a:r>
            <a:endParaRPr lang="zh-CN" altLang="en-US" sz="600" b="1" dirty="0">
              <a:solidFill>
                <a:prstClr val="black"/>
              </a:solidFill>
            </a:endParaRPr>
          </a:p>
        </p:txBody>
      </p:sp>
      <p:sp>
        <p:nvSpPr>
          <p:cNvPr id="48" name="文本框 47"/>
          <p:cNvSpPr txBox="1"/>
          <p:nvPr/>
        </p:nvSpPr>
        <p:spPr>
          <a:xfrm>
            <a:off x="5921128" y="3569877"/>
            <a:ext cx="1343025" cy="307777"/>
          </a:xfrm>
          <a:prstGeom prst="rect">
            <a:avLst/>
          </a:prstGeom>
          <a:noFill/>
        </p:spPr>
        <p:txBody>
          <a:bodyPr wrap="square" rtlCol="0">
            <a:spAutoFit/>
          </a:bodyPr>
          <a:lstStyle/>
          <a:p>
            <a:r>
              <a:rPr lang="zh-CN" altLang="en-US" sz="1400" b="1" dirty="0" smtClean="0">
                <a:solidFill>
                  <a:prstClr val="black"/>
                </a:solidFill>
              </a:rPr>
              <a:t>工作总结</a:t>
            </a:r>
            <a:endParaRPr lang="zh-CN" altLang="en-US" sz="1400" b="1" dirty="0">
              <a:solidFill>
                <a:prstClr val="black"/>
              </a:solidFill>
            </a:endParaRPr>
          </a:p>
        </p:txBody>
      </p:sp>
      <p:sp>
        <p:nvSpPr>
          <p:cNvPr id="49" name="矩形 48"/>
          <p:cNvSpPr/>
          <p:nvPr/>
        </p:nvSpPr>
        <p:spPr>
          <a:xfrm>
            <a:off x="5930654" y="3824096"/>
            <a:ext cx="1796134" cy="461665"/>
          </a:xfrm>
          <a:prstGeom prst="rect">
            <a:avLst/>
          </a:prstGeom>
        </p:spPr>
        <p:txBody>
          <a:bodyPr wrap="square">
            <a:spAutoFit/>
          </a:bodyPr>
          <a:lstStyle/>
          <a:p>
            <a:r>
              <a:rPr lang="zh-CN" altLang="en-US" sz="600" dirty="0">
                <a:solidFill>
                  <a:prstClr val="white">
                    <a:lumMod val="50000"/>
                  </a:prstClr>
                </a:solidFill>
              </a:rPr>
              <a:t>Lorem ipsum dolor sit amet, consectetur adipisicing elit, sed do eiusmod tempor incididunt ut labore et dolore magna aliqua</a:t>
            </a:r>
            <a:endParaRPr lang="zh-CN" altLang="en-US" sz="600" dirty="0">
              <a:solidFill>
                <a:prstClr val="white">
                  <a:lumMod val="50000"/>
                </a:prstClr>
              </a:solidFill>
            </a:endParaRPr>
          </a:p>
        </p:txBody>
      </p:sp>
      <p:grpSp>
        <p:nvGrpSpPr>
          <p:cNvPr id="50" name="组合 49"/>
          <p:cNvGrpSpPr/>
          <p:nvPr/>
        </p:nvGrpSpPr>
        <p:grpSpPr>
          <a:xfrm>
            <a:off x="7685266" y="3611469"/>
            <a:ext cx="282424" cy="282424"/>
            <a:chOff x="4530324" y="2961150"/>
            <a:chExt cx="748877" cy="748877"/>
          </a:xfrm>
        </p:grpSpPr>
        <p:sp>
          <p:nvSpPr>
            <p:cNvPr id="51" name="椭圆 50"/>
            <p:cNvSpPr/>
            <p:nvPr/>
          </p:nvSpPr>
          <p:spPr>
            <a:xfrm>
              <a:off x="4530324" y="2961150"/>
              <a:ext cx="748877" cy="748877"/>
            </a:xfrm>
            <a:prstGeom prst="ellipse">
              <a:avLst/>
            </a:prstGeom>
            <a:solidFill>
              <a:srgbClr val="1AB49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2" name="ppt-open-file-format-with-pie-chart_28957"/>
            <p:cNvSpPr>
              <a:spLocks noChangeAspect="1"/>
            </p:cNvSpPr>
            <p:nvPr/>
          </p:nvSpPr>
          <p:spPr bwMode="auto">
            <a:xfrm>
              <a:off x="4736029" y="3137046"/>
              <a:ext cx="382530" cy="397084"/>
            </a:xfrm>
            <a:custGeom>
              <a:avLst/>
              <a:gdLst>
                <a:gd name="connsiteX0" fmla="*/ 75651 w 584211"/>
                <a:gd name="connsiteY0" fmla="*/ 264077 h 606439"/>
                <a:gd name="connsiteX1" fmla="*/ 94628 w 584211"/>
                <a:gd name="connsiteY1" fmla="*/ 280685 h 606439"/>
                <a:gd name="connsiteX2" fmla="*/ 73707 w 584211"/>
                <a:gd name="connsiteY2" fmla="*/ 299621 h 606439"/>
                <a:gd name="connsiteX3" fmla="*/ 65696 w 584211"/>
                <a:gd name="connsiteY3" fmla="*/ 298923 h 606439"/>
                <a:gd name="connsiteX4" fmla="*/ 65696 w 584211"/>
                <a:gd name="connsiteY4" fmla="*/ 265241 h 606439"/>
                <a:gd name="connsiteX5" fmla="*/ 75651 w 584211"/>
                <a:gd name="connsiteY5" fmla="*/ 264077 h 606439"/>
                <a:gd name="connsiteX6" fmla="*/ 171759 w 584211"/>
                <a:gd name="connsiteY6" fmla="*/ 262383 h 606439"/>
                <a:gd name="connsiteX7" fmla="*/ 192503 w 584211"/>
                <a:gd name="connsiteY7" fmla="*/ 279767 h 606439"/>
                <a:gd name="connsiteX8" fmla="*/ 169739 w 584211"/>
                <a:gd name="connsiteY8" fmla="*/ 299479 h 606439"/>
                <a:gd name="connsiteX9" fmla="*/ 160960 w 584211"/>
                <a:gd name="connsiteY9" fmla="*/ 298781 h 606439"/>
                <a:gd name="connsiteX10" fmla="*/ 160960 w 584211"/>
                <a:gd name="connsiteY10" fmla="*/ 263625 h 606439"/>
                <a:gd name="connsiteX11" fmla="*/ 171759 w 584211"/>
                <a:gd name="connsiteY11" fmla="*/ 262383 h 606439"/>
                <a:gd name="connsiteX12" fmla="*/ 74329 w 584211"/>
                <a:gd name="connsiteY12" fmla="*/ 244532 h 606439"/>
                <a:gd name="connsiteX13" fmla="*/ 42218 w 584211"/>
                <a:gd name="connsiteY13" fmla="*/ 247715 h 606439"/>
                <a:gd name="connsiteX14" fmla="*/ 42218 w 584211"/>
                <a:gd name="connsiteY14" fmla="*/ 359190 h 606439"/>
                <a:gd name="connsiteX15" fmla="*/ 65698 w 584211"/>
                <a:gd name="connsiteY15" fmla="*/ 359811 h 606439"/>
                <a:gd name="connsiteX16" fmla="*/ 65698 w 584211"/>
                <a:gd name="connsiteY16" fmla="*/ 318978 h 606439"/>
                <a:gd name="connsiteX17" fmla="*/ 73862 w 584211"/>
                <a:gd name="connsiteY17" fmla="*/ 319522 h 606439"/>
                <a:gd name="connsiteX18" fmla="*/ 109083 w 584211"/>
                <a:gd name="connsiteY18" fmla="*/ 307489 h 606439"/>
                <a:gd name="connsiteX19" fmla="*/ 119268 w 584211"/>
                <a:gd name="connsiteY19" fmla="*/ 279776 h 606439"/>
                <a:gd name="connsiteX20" fmla="*/ 107450 w 584211"/>
                <a:gd name="connsiteY20" fmla="*/ 252993 h 606439"/>
                <a:gd name="connsiteX21" fmla="*/ 74329 w 584211"/>
                <a:gd name="connsiteY21" fmla="*/ 244532 h 606439"/>
                <a:gd name="connsiteX22" fmla="*/ 170427 w 584211"/>
                <a:gd name="connsiteY22" fmla="*/ 241970 h 606439"/>
                <a:gd name="connsiteX23" fmla="*/ 135440 w 584211"/>
                <a:gd name="connsiteY23" fmla="*/ 245386 h 606439"/>
                <a:gd name="connsiteX24" fmla="*/ 135440 w 584211"/>
                <a:gd name="connsiteY24" fmla="*/ 361519 h 606439"/>
                <a:gd name="connsiteX25" fmla="*/ 160942 w 584211"/>
                <a:gd name="connsiteY25" fmla="*/ 362218 h 606439"/>
                <a:gd name="connsiteX26" fmla="*/ 160942 w 584211"/>
                <a:gd name="connsiteY26" fmla="*/ 319599 h 606439"/>
                <a:gd name="connsiteX27" fmla="*/ 169883 w 584211"/>
                <a:gd name="connsiteY27" fmla="*/ 320220 h 606439"/>
                <a:gd name="connsiteX28" fmla="*/ 208214 w 584211"/>
                <a:gd name="connsiteY28" fmla="*/ 307722 h 606439"/>
                <a:gd name="connsiteX29" fmla="*/ 219332 w 584211"/>
                <a:gd name="connsiteY29" fmla="*/ 278766 h 606439"/>
                <a:gd name="connsiteX30" fmla="*/ 206425 w 584211"/>
                <a:gd name="connsiteY30" fmla="*/ 250742 h 606439"/>
                <a:gd name="connsiteX31" fmla="*/ 170427 w 584211"/>
                <a:gd name="connsiteY31" fmla="*/ 241970 h 606439"/>
                <a:gd name="connsiteX32" fmla="*/ 325227 w 584211"/>
                <a:gd name="connsiteY32" fmla="*/ 238865 h 606439"/>
                <a:gd name="connsiteX33" fmla="*/ 227651 w 584211"/>
                <a:gd name="connsiteY33" fmla="*/ 241427 h 606439"/>
                <a:gd name="connsiteX34" fmla="*/ 227651 w 584211"/>
                <a:gd name="connsiteY34" fmla="*/ 264638 h 606439"/>
                <a:gd name="connsiteX35" fmla="*/ 260850 w 584211"/>
                <a:gd name="connsiteY35" fmla="*/ 264094 h 606439"/>
                <a:gd name="connsiteX36" fmla="*/ 260850 w 584211"/>
                <a:gd name="connsiteY36" fmla="*/ 364779 h 606439"/>
                <a:gd name="connsiteX37" fmla="*/ 289695 w 584211"/>
                <a:gd name="connsiteY37" fmla="*/ 365478 h 606439"/>
                <a:gd name="connsiteX38" fmla="*/ 289695 w 584211"/>
                <a:gd name="connsiteY38" fmla="*/ 263629 h 606439"/>
                <a:gd name="connsiteX39" fmla="*/ 325227 w 584211"/>
                <a:gd name="connsiteY39" fmla="*/ 263085 h 606439"/>
                <a:gd name="connsiteX40" fmla="*/ 522926 w 584211"/>
                <a:gd name="connsiteY40" fmla="*/ 227644 h 606439"/>
                <a:gd name="connsiteX41" fmla="*/ 550693 w 584211"/>
                <a:gd name="connsiteY41" fmla="*/ 292917 h 606439"/>
                <a:gd name="connsiteX42" fmla="*/ 459381 w 584211"/>
                <a:gd name="connsiteY42" fmla="*/ 292917 h 606439"/>
                <a:gd name="connsiteX43" fmla="*/ 459381 w 584211"/>
                <a:gd name="connsiteY43" fmla="*/ 292839 h 606439"/>
                <a:gd name="connsiteX44" fmla="*/ 458393 w 584211"/>
                <a:gd name="connsiteY44" fmla="*/ 185757 h 606439"/>
                <a:gd name="connsiteX45" fmla="*/ 522890 w 584211"/>
                <a:gd name="connsiteY45" fmla="*/ 212387 h 606439"/>
                <a:gd name="connsiteX46" fmla="*/ 458471 w 584211"/>
                <a:gd name="connsiteY46" fmla="*/ 276828 h 606439"/>
                <a:gd name="connsiteX47" fmla="*/ 458393 w 584211"/>
                <a:gd name="connsiteY47" fmla="*/ 276828 h 606439"/>
                <a:gd name="connsiteX48" fmla="*/ 361303 w 584211"/>
                <a:gd name="connsiteY48" fmla="*/ 72971 h 606439"/>
                <a:gd name="connsiteX49" fmla="*/ 358892 w 584211"/>
                <a:gd name="connsiteY49" fmla="*/ 73204 h 606439"/>
                <a:gd name="connsiteX50" fmla="*/ 358892 w 584211"/>
                <a:gd name="connsiteY50" fmla="*/ 284045 h 606439"/>
                <a:gd name="connsiteX51" fmla="*/ 447061 w 584211"/>
                <a:gd name="connsiteY51" fmla="*/ 216120 h 606439"/>
                <a:gd name="connsiteX52" fmla="*/ 447061 w 584211"/>
                <a:gd name="connsiteY52" fmla="*/ 307179 h 606439"/>
                <a:gd name="connsiteX53" fmla="*/ 538261 w 584211"/>
                <a:gd name="connsiteY53" fmla="*/ 307179 h 606439"/>
                <a:gd name="connsiteX54" fmla="*/ 447061 w 584211"/>
                <a:gd name="connsiteY54" fmla="*/ 398315 h 606439"/>
                <a:gd name="connsiteX55" fmla="*/ 358892 w 584211"/>
                <a:gd name="connsiteY55" fmla="*/ 330390 h 606439"/>
                <a:gd name="connsiteX56" fmla="*/ 358892 w 584211"/>
                <a:gd name="connsiteY56" fmla="*/ 531682 h 606439"/>
                <a:gd name="connsiteX57" fmla="*/ 361303 w 584211"/>
                <a:gd name="connsiteY57" fmla="*/ 531993 h 606439"/>
                <a:gd name="connsiteX58" fmla="*/ 545258 w 584211"/>
                <a:gd name="connsiteY58" fmla="*/ 531993 h 606439"/>
                <a:gd name="connsiteX59" fmla="*/ 561975 w 584211"/>
                <a:gd name="connsiteY59" fmla="*/ 515302 h 606439"/>
                <a:gd name="connsiteX60" fmla="*/ 561975 w 584211"/>
                <a:gd name="connsiteY60" fmla="*/ 89662 h 606439"/>
                <a:gd name="connsiteX61" fmla="*/ 545258 w 584211"/>
                <a:gd name="connsiteY61" fmla="*/ 72971 h 606439"/>
                <a:gd name="connsiteX62" fmla="*/ 358892 w 584211"/>
                <a:gd name="connsiteY62" fmla="*/ 0 h 606439"/>
                <a:gd name="connsiteX63" fmla="*/ 358892 w 584211"/>
                <a:gd name="connsiteY63" fmla="*/ 50769 h 606439"/>
                <a:gd name="connsiteX64" fmla="*/ 361303 w 584211"/>
                <a:gd name="connsiteY64" fmla="*/ 50692 h 606439"/>
                <a:gd name="connsiteX65" fmla="*/ 545258 w 584211"/>
                <a:gd name="connsiteY65" fmla="*/ 50692 h 606439"/>
                <a:gd name="connsiteX66" fmla="*/ 584211 w 584211"/>
                <a:gd name="connsiteY66" fmla="*/ 89662 h 606439"/>
                <a:gd name="connsiteX67" fmla="*/ 584211 w 584211"/>
                <a:gd name="connsiteY67" fmla="*/ 515225 h 606439"/>
                <a:gd name="connsiteX68" fmla="*/ 545258 w 584211"/>
                <a:gd name="connsiteY68" fmla="*/ 554195 h 606439"/>
                <a:gd name="connsiteX69" fmla="*/ 361303 w 584211"/>
                <a:gd name="connsiteY69" fmla="*/ 554195 h 606439"/>
                <a:gd name="connsiteX70" fmla="*/ 358892 w 584211"/>
                <a:gd name="connsiteY70" fmla="*/ 554117 h 606439"/>
                <a:gd name="connsiteX71" fmla="*/ 358892 w 584211"/>
                <a:gd name="connsiteY71" fmla="*/ 606439 h 606439"/>
                <a:gd name="connsiteX72" fmla="*/ 0 w 584211"/>
                <a:gd name="connsiteY72" fmla="*/ 557377 h 606439"/>
                <a:gd name="connsiteX73" fmla="*/ 0 w 584211"/>
                <a:gd name="connsiteY73" fmla="*/ 47820 h 606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84211" h="606439">
                  <a:moveTo>
                    <a:pt x="75651" y="264077"/>
                  </a:moveTo>
                  <a:cubicBezTo>
                    <a:pt x="87784" y="263844"/>
                    <a:pt x="94628" y="270053"/>
                    <a:pt x="94628" y="280685"/>
                  </a:cubicBezTo>
                  <a:cubicBezTo>
                    <a:pt x="94628" y="292559"/>
                    <a:pt x="86617" y="299621"/>
                    <a:pt x="73707" y="299621"/>
                  </a:cubicBezTo>
                  <a:cubicBezTo>
                    <a:pt x="70207" y="299621"/>
                    <a:pt x="67718" y="299466"/>
                    <a:pt x="65696" y="298923"/>
                  </a:cubicBezTo>
                  <a:lnTo>
                    <a:pt x="65696" y="265241"/>
                  </a:lnTo>
                  <a:cubicBezTo>
                    <a:pt x="67407" y="264698"/>
                    <a:pt x="70674" y="264154"/>
                    <a:pt x="75651" y="264077"/>
                  </a:cubicBezTo>
                  <a:close/>
                  <a:moveTo>
                    <a:pt x="171759" y="262383"/>
                  </a:moveTo>
                  <a:cubicBezTo>
                    <a:pt x="184967" y="262150"/>
                    <a:pt x="192503" y="268669"/>
                    <a:pt x="192503" y="279767"/>
                  </a:cubicBezTo>
                  <a:cubicBezTo>
                    <a:pt x="192503" y="292106"/>
                    <a:pt x="183724" y="299401"/>
                    <a:pt x="169739" y="299479"/>
                  </a:cubicBezTo>
                  <a:cubicBezTo>
                    <a:pt x="165932" y="299479"/>
                    <a:pt x="163213" y="299324"/>
                    <a:pt x="160960" y="298781"/>
                  </a:cubicBezTo>
                  <a:lnTo>
                    <a:pt x="160960" y="263625"/>
                  </a:lnTo>
                  <a:cubicBezTo>
                    <a:pt x="162825" y="263081"/>
                    <a:pt x="166476" y="262460"/>
                    <a:pt x="171759" y="262383"/>
                  </a:cubicBezTo>
                  <a:close/>
                  <a:moveTo>
                    <a:pt x="74329" y="244532"/>
                  </a:moveTo>
                  <a:cubicBezTo>
                    <a:pt x="59712" y="244920"/>
                    <a:pt x="49449" y="246162"/>
                    <a:pt x="42218" y="247715"/>
                  </a:cubicBezTo>
                  <a:lnTo>
                    <a:pt x="42218" y="359190"/>
                  </a:lnTo>
                  <a:lnTo>
                    <a:pt x="65698" y="359811"/>
                  </a:lnTo>
                  <a:lnTo>
                    <a:pt x="65698" y="318978"/>
                  </a:lnTo>
                  <a:cubicBezTo>
                    <a:pt x="67875" y="319289"/>
                    <a:pt x="70752" y="319522"/>
                    <a:pt x="73862" y="319522"/>
                  </a:cubicBezTo>
                  <a:cubicBezTo>
                    <a:pt x="88246" y="319599"/>
                    <a:pt x="100608" y="315951"/>
                    <a:pt x="109083" y="307489"/>
                  </a:cubicBezTo>
                  <a:cubicBezTo>
                    <a:pt x="115692" y="300968"/>
                    <a:pt x="119268" y="291265"/>
                    <a:pt x="119268" y="279776"/>
                  </a:cubicBezTo>
                  <a:cubicBezTo>
                    <a:pt x="119268" y="268364"/>
                    <a:pt x="114525" y="258738"/>
                    <a:pt x="107450" y="252993"/>
                  </a:cubicBezTo>
                  <a:cubicBezTo>
                    <a:pt x="100142" y="246938"/>
                    <a:pt x="89334" y="244144"/>
                    <a:pt x="74329" y="244532"/>
                  </a:cubicBezTo>
                  <a:close/>
                  <a:moveTo>
                    <a:pt x="170427" y="241970"/>
                  </a:moveTo>
                  <a:cubicBezTo>
                    <a:pt x="154489" y="242436"/>
                    <a:pt x="143293" y="243756"/>
                    <a:pt x="135440" y="245386"/>
                  </a:cubicBezTo>
                  <a:lnTo>
                    <a:pt x="135440" y="361519"/>
                  </a:lnTo>
                  <a:lnTo>
                    <a:pt x="160942" y="362218"/>
                  </a:lnTo>
                  <a:lnTo>
                    <a:pt x="160942" y="319599"/>
                  </a:lnTo>
                  <a:cubicBezTo>
                    <a:pt x="163352" y="319987"/>
                    <a:pt x="166462" y="320220"/>
                    <a:pt x="169883" y="320220"/>
                  </a:cubicBezTo>
                  <a:cubicBezTo>
                    <a:pt x="185511" y="320298"/>
                    <a:pt x="199039" y="316494"/>
                    <a:pt x="208214" y="307722"/>
                  </a:cubicBezTo>
                  <a:cubicBezTo>
                    <a:pt x="215367" y="300813"/>
                    <a:pt x="219332" y="290721"/>
                    <a:pt x="219332" y="278766"/>
                  </a:cubicBezTo>
                  <a:cubicBezTo>
                    <a:pt x="219332" y="266811"/>
                    <a:pt x="214123" y="256720"/>
                    <a:pt x="206425" y="250742"/>
                  </a:cubicBezTo>
                  <a:cubicBezTo>
                    <a:pt x="198495" y="244454"/>
                    <a:pt x="186755" y="241582"/>
                    <a:pt x="170427" y="241970"/>
                  </a:cubicBezTo>
                  <a:close/>
                  <a:moveTo>
                    <a:pt x="325227" y="238865"/>
                  </a:moveTo>
                  <a:lnTo>
                    <a:pt x="227651" y="241427"/>
                  </a:lnTo>
                  <a:lnTo>
                    <a:pt x="227651" y="264638"/>
                  </a:lnTo>
                  <a:lnTo>
                    <a:pt x="260850" y="264094"/>
                  </a:lnTo>
                  <a:lnTo>
                    <a:pt x="260850" y="364779"/>
                  </a:lnTo>
                  <a:lnTo>
                    <a:pt x="289695" y="365478"/>
                  </a:lnTo>
                  <a:lnTo>
                    <a:pt x="289695" y="263629"/>
                  </a:lnTo>
                  <a:lnTo>
                    <a:pt x="325227" y="263085"/>
                  </a:lnTo>
                  <a:close/>
                  <a:moveTo>
                    <a:pt x="522926" y="227644"/>
                  </a:moveTo>
                  <a:cubicBezTo>
                    <a:pt x="540037" y="244176"/>
                    <a:pt x="550693" y="267305"/>
                    <a:pt x="550693" y="292917"/>
                  </a:cubicBezTo>
                  <a:lnTo>
                    <a:pt x="459381" y="292917"/>
                  </a:lnTo>
                  <a:lnTo>
                    <a:pt x="459381" y="292839"/>
                  </a:lnTo>
                  <a:close/>
                  <a:moveTo>
                    <a:pt x="458393" y="185757"/>
                  </a:moveTo>
                  <a:cubicBezTo>
                    <a:pt x="482171" y="185446"/>
                    <a:pt x="504784" y="194297"/>
                    <a:pt x="522890" y="212387"/>
                  </a:cubicBezTo>
                  <a:lnTo>
                    <a:pt x="458471" y="276828"/>
                  </a:lnTo>
                  <a:lnTo>
                    <a:pt x="458393" y="276828"/>
                  </a:lnTo>
                  <a:close/>
                  <a:moveTo>
                    <a:pt x="361303" y="72971"/>
                  </a:moveTo>
                  <a:cubicBezTo>
                    <a:pt x="360525" y="72971"/>
                    <a:pt x="359670" y="73049"/>
                    <a:pt x="358892" y="73204"/>
                  </a:cubicBezTo>
                  <a:lnTo>
                    <a:pt x="358892" y="284045"/>
                  </a:lnTo>
                  <a:cubicBezTo>
                    <a:pt x="369155" y="244998"/>
                    <a:pt x="404687" y="216120"/>
                    <a:pt x="447061" y="216120"/>
                  </a:cubicBezTo>
                  <a:lnTo>
                    <a:pt x="447061" y="307179"/>
                  </a:lnTo>
                  <a:lnTo>
                    <a:pt x="538261" y="307179"/>
                  </a:lnTo>
                  <a:cubicBezTo>
                    <a:pt x="538261" y="357560"/>
                    <a:pt x="497442" y="398315"/>
                    <a:pt x="447061" y="398315"/>
                  </a:cubicBezTo>
                  <a:cubicBezTo>
                    <a:pt x="404687" y="398315"/>
                    <a:pt x="369233" y="369437"/>
                    <a:pt x="358892" y="330390"/>
                  </a:cubicBezTo>
                  <a:lnTo>
                    <a:pt x="358892" y="531682"/>
                  </a:lnTo>
                  <a:cubicBezTo>
                    <a:pt x="359748" y="531837"/>
                    <a:pt x="360525" y="531993"/>
                    <a:pt x="361303" y="531993"/>
                  </a:cubicBezTo>
                  <a:lnTo>
                    <a:pt x="545258" y="531993"/>
                  </a:lnTo>
                  <a:cubicBezTo>
                    <a:pt x="554433" y="531993"/>
                    <a:pt x="561975" y="524463"/>
                    <a:pt x="561975" y="515302"/>
                  </a:cubicBezTo>
                  <a:lnTo>
                    <a:pt x="561975" y="89662"/>
                  </a:lnTo>
                  <a:cubicBezTo>
                    <a:pt x="561975" y="80424"/>
                    <a:pt x="554433" y="72971"/>
                    <a:pt x="545258" y="72971"/>
                  </a:cubicBezTo>
                  <a:close/>
                  <a:moveTo>
                    <a:pt x="358892" y="0"/>
                  </a:moveTo>
                  <a:lnTo>
                    <a:pt x="358892" y="50769"/>
                  </a:lnTo>
                  <a:cubicBezTo>
                    <a:pt x="359748" y="50769"/>
                    <a:pt x="360525" y="50692"/>
                    <a:pt x="361303" y="50692"/>
                  </a:cubicBezTo>
                  <a:lnTo>
                    <a:pt x="545258" y="50692"/>
                  </a:lnTo>
                  <a:cubicBezTo>
                    <a:pt x="566717" y="50692"/>
                    <a:pt x="584211" y="68158"/>
                    <a:pt x="584211" y="89662"/>
                  </a:cubicBezTo>
                  <a:lnTo>
                    <a:pt x="584211" y="515225"/>
                  </a:lnTo>
                  <a:cubicBezTo>
                    <a:pt x="584211" y="536728"/>
                    <a:pt x="566717" y="554195"/>
                    <a:pt x="545258" y="554195"/>
                  </a:cubicBezTo>
                  <a:lnTo>
                    <a:pt x="361303" y="554195"/>
                  </a:lnTo>
                  <a:cubicBezTo>
                    <a:pt x="360525" y="554195"/>
                    <a:pt x="359748" y="554117"/>
                    <a:pt x="358892" y="554117"/>
                  </a:cubicBezTo>
                  <a:lnTo>
                    <a:pt x="358892" y="606439"/>
                  </a:lnTo>
                  <a:lnTo>
                    <a:pt x="0" y="557377"/>
                  </a:lnTo>
                  <a:lnTo>
                    <a:pt x="0" y="47820"/>
                  </a:lnTo>
                  <a:close/>
                </a:path>
              </a:pathLst>
            </a:custGeom>
            <a:solidFill>
              <a:schemeClr val="bg1"/>
            </a:solidFill>
            <a:ln>
              <a:noFill/>
            </a:ln>
          </p:spPr>
        </p:sp>
      </p:grpSp>
      <p:sp>
        <p:nvSpPr>
          <p:cNvPr id="53" name="文本框 52"/>
          <p:cNvSpPr txBox="1"/>
          <p:nvPr/>
        </p:nvSpPr>
        <p:spPr>
          <a:xfrm>
            <a:off x="7985338" y="3569877"/>
            <a:ext cx="1343025" cy="307777"/>
          </a:xfrm>
          <a:prstGeom prst="rect">
            <a:avLst/>
          </a:prstGeom>
          <a:noFill/>
        </p:spPr>
        <p:txBody>
          <a:bodyPr wrap="square" rtlCol="0">
            <a:spAutoFit/>
          </a:bodyPr>
          <a:lstStyle/>
          <a:p>
            <a:r>
              <a:rPr lang="zh-CN" altLang="en-US" sz="1400" b="1" dirty="0" smtClean="0">
                <a:solidFill>
                  <a:prstClr val="black"/>
                </a:solidFill>
              </a:rPr>
              <a:t>工作计划</a:t>
            </a:r>
            <a:endParaRPr lang="zh-CN" altLang="en-US" sz="1400" b="1" dirty="0">
              <a:solidFill>
                <a:prstClr val="black"/>
              </a:solidFill>
            </a:endParaRPr>
          </a:p>
        </p:txBody>
      </p:sp>
      <p:sp>
        <p:nvSpPr>
          <p:cNvPr id="54" name="矩形 53"/>
          <p:cNvSpPr/>
          <p:nvPr/>
        </p:nvSpPr>
        <p:spPr>
          <a:xfrm>
            <a:off x="7994864" y="3824096"/>
            <a:ext cx="1796134" cy="461665"/>
          </a:xfrm>
          <a:prstGeom prst="rect">
            <a:avLst/>
          </a:prstGeom>
        </p:spPr>
        <p:txBody>
          <a:bodyPr wrap="square">
            <a:spAutoFit/>
          </a:bodyPr>
          <a:lstStyle/>
          <a:p>
            <a:r>
              <a:rPr lang="zh-CN" altLang="en-US" sz="600" dirty="0">
                <a:solidFill>
                  <a:prstClr val="white">
                    <a:lumMod val="50000"/>
                  </a:prstClr>
                </a:solidFill>
              </a:rPr>
              <a:t>Lorem ipsum dolor sit amet, consectetur adipisicing elit, sed do eiusmod tempor incididunt ut labore et dolore magna aliqua</a:t>
            </a:r>
            <a:endParaRPr lang="zh-CN" altLang="en-US" sz="600" dirty="0">
              <a:solidFill>
                <a:prstClr val="white">
                  <a:lumMod val="50000"/>
                </a:prstClr>
              </a:solidFill>
            </a:endParaRPr>
          </a:p>
        </p:txBody>
      </p:sp>
      <p:grpSp>
        <p:nvGrpSpPr>
          <p:cNvPr id="55" name="组合 54"/>
          <p:cNvGrpSpPr/>
          <p:nvPr/>
        </p:nvGrpSpPr>
        <p:grpSpPr>
          <a:xfrm>
            <a:off x="9749476" y="3611469"/>
            <a:ext cx="282424" cy="282424"/>
            <a:chOff x="4530324" y="2961150"/>
            <a:chExt cx="748877" cy="748877"/>
          </a:xfrm>
        </p:grpSpPr>
        <p:sp>
          <p:nvSpPr>
            <p:cNvPr id="56" name="椭圆 55"/>
            <p:cNvSpPr/>
            <p:nvPr/>
          </p:nvSpPr>
          <p:spPr>
            <a:xfrm>
              <a:off x="4530324" y="2961150"/>
              <a:ext cx="748877" cy="748877"/>
            </a:xfrm>
            <a:prstGeom prst="ellipse">
              <a:avLst/>
            </a:prstGeom>
            <a:solidFill>
              <a:srgbClr val="1AB49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7" name="ppt-open-file-format-with-pie-chart_28957"/>
            <p:cNvSpPr>
              <a:spLocks noChangeAspect="1"/>
            </p:cNvSpPr>
            <p:nvPr/>
          </p:nvSpPr>
          <p:spPr bwMode="auto">
            <a:xfrm>
              <a:off x="4736029" y="3137046"/>
              <a:ext cx="382530" cy="397084"/>
            </a:xfrm>
            <a:custGeom>
              <a:avLst/>
              <a:gdLst>
                <a:gd name="connsiteX0" fmla="*/ 75651 w 584211"/>
                <a:gd name="connsiteY0" fmla="*/ 264077 h 606439"/>
                <a:gd name="connsiteX1" fmla="*/ 94628 w 584211"/>
                <a:gd name="connsiteY1" fmla="*/ 280685 h 606439"/>
                <a:gd name="connsiteX2" fmla="*/ 73707 w 584211"/>
                <a:gd name="connsiteY2" fmla="*/ 299621 h 606439"/>
                <a:gd name="connsiteX3" fmla="*/ 65696 w 584211"/>
                <a:gd name="connsiteY3" fmla="*/ 298923 h 606439"/>
                <a:gd name="connsiteX4" fmla="*/ 65696 w 584211"/>
                <a:gd name="connsiteY4" fmla="*/ 265241 h 606439"/>
                <a:gd name="connsiteX5" fmla="*/ 75651 w 584211"/>
                <a:gd name="connsiteY5" fmla="*/ 264077 h 606439"/>
                <a:gd name="connsiteX6" fmla="*/ 171759 w 584211"/>
                <a:gd name="connsiteY6" fmla="*/ 262383 h 606439"/>
                <a:gd name="connsiteX7" fmla="*/ 192503 w 584211"/>
                <a:gd name="connsiteY7" fmla="*/ 279767 h 606439"/>
                <a:gd name="connsiteX8" fmla="*/ 169739 w 584211"/>
                <a:gd name="connsiteY8" fmla="*/ 299479 h 606439"/>
                <a:gd name="connsiteX9" fmla="*/ 160960 w 584211"/>
                <a:gd name="connsiteY9" fmla="*/ 298781 h 606439"/>
                <a:gd name="connsiteX10" fmla="*/ 160960 w 584211"/>
                <a:gd name="connsiteY10" fmla="*/ 263625 h 606439"/>
                <a:gd name="connsiteX11" fmla="*/ 171759 w 584211"/>
                <a:gd name="connsiteY11" fmla="*/ 262383 h 606439"/>
                <a:gd name="connsiteX12" fmla="*/ 74329 w 584211"/>
                <a:gd name="connsiteY12" fmla="*/ 244532 h 606439"/>
                <a:gd name="connsiteX13" fmla="*/ 42218 w 584211"/>
                <a:gd name="connsiteY13" fmla="*/ 247715 h 606439"/>
                <a:gd name="connsiteX14" fmla="*/ 42218 w 584211"/>
                <a:gd name="connsiteY14" fmla="*/ 359190 h 606439"/>
                <a:gd name="connsiteX15" fmla="*/ 65698 w 584211"/>
                <a:gd name="connsiteY15" fmla="*/ 359811 h 606439"/>
                <a:gd name="connsiteX16" fmla="*/ 65698 w 584211"/>
                <a:gd name="connsiteY16" fmla="*/ 318978 h 606439"/>
                <a:gd name="connsiteX17" fmla="*/ 73862 w 584211"/>
                <a:gd name="connsiteY17" fmla="*/ 319522 h 606439"/>
                <a:gd name="connsiteX18" fmla="*/ 109083 w 584211"/>
                <a:gd name="connsiteY18" fmla="*/ 307489 h 606439"/>
                <a:gd name="connsiteX19" fmla="*/ 119268 w 584211"/>
                <a:gd name="connsiteY19" fmla="*/ 279776 h 606439"/>
                <a:gd name="connsiteX20" fmla="*/ 107450 w 584211"/>
                <a:gd name="connsiteY20" fmla="*/ 252993 h 606439"/>
                <a:gd name="connsiteX21" fmla="*/ 74329 w 584211"/>
                <a:gd name="connsiteY21" fmla="*/ 244532 h 606439"/>
                <a:gd name="connsiteX22" fmla="*/ 170427 w 584211"/>
                <a:gd name="connsiteY22" fmla="*/ 241970 h 606439"/>
                <a:gd name="connsiteX23" fmla="*/ 135440 w 584211"/>
                <a:gd name="connsiteY23" fmla="*/ 245386 h 606439"/>
                <a:gd name="connsiteX24" fmla="*/ 135440 w 584211"/>
                <a:gd name="connsiteY24" fmla="*/ 361519 h 606439"/>
                <a:gd name="connsiteX25" fmla="*/ 160942 w 584211"/>
                <a:gd name="connsiteY25" fmla="*/ 362218 h 606439"/>
                <a:gd name="connsiteX26" fmla="*/ 160942 w 584211"/>
                <a:gd name="connsiteY26" fmla="*/ 319599 h 606439"/>
                <a:gd name="connsiteX27" fmla="*/ 169883 w 584211"/>
                <a:gd name="connsiteY27" fmla="*/ 320220 h 606439"/>
                <a:gd name="connsiteX28" fmla="*/ 208214 w 584211"/>
                <a:gd name="connsiteY28" fmla="*/ 307722 h 606439"/>
                <a:gd name="connsiteX29" fmla="*/ 219332 w 584211"/>
                <a:gd name="connsiteY29" fmla="*/ 278766 h 606439"/>
                <a:gd name="connsiteX30" fmla="*/ 206425 w 584211"/>
                <a:gd name="connsiteY30" fmla="*/ 250742 h 606439"/>
                <a:gd name="connsiteX31" fmla="*/ 170427 w 584211"/>
                <a:gd name="connsiteY31" fmla="*/ 241970 h 606439"/>
                <a:gd name="connsiteX32" fmla="*/ 325227 w 584211"/>
                <a:gd name="connsiteY32" fmla="*/ 238865 h 606439"/>
                <a:gd name="connsiteX33" fmla="*/ 227651 w 584211"/>
                <a:gd name="connsiteY33" fmla="*/ 241427 h 606439"/>
                <a:gd name="connsiteX34" fmla="*/ 227651 w 584211"/>
                <a:gd name="connsiteY34" fmla="*/ 264638 h 606439"/>
                <a:gd name="connsiteX35" fmla="*/ 260850 w 584211"/>
                <a:gd name="connsiteY35" fmla="*/ 264094 h 606439"/>
                <a:gd name="connsiteX36" fmla="*/ 260850 w 584211"/>
                <a:gd name="connsiteY36" fmla="*/ 364779 h 606439"/>
                <a:gd name="connsiteX37" fmla="*/ 289695 w 584211"/>
                <a:gd name="connsiteY37" fmla="*/ 365478 h 606439"/>
                <a:gd name="connsiteX38" fmla="*/ 289695 w 584211"/>
                <a:gd name="connsiteY38" fmla="*/ 263629 h 606439"/>
                <a:gd name="connsiteX39" fmla="*/ 325227 w 584211"/>
                <a:gd name="connsiteY39" fmla="*/ 263085 h 606439"/>
                <a:gd name="connsiteX40" fmla="*/ 522926 w 584211"/>
                <a:gd name="connsiteY40" fmla="*/ 227644 h 606439"/>
                <a:gd name="connsiteX41" fmla="*/ 550693 w 584211"/>
                <a:gd name="connsiteY41" fmla="*/ 292917 h 606439"/>
                <a:gd name="connsiteX42" fmla="*/ 459381 w 584211"/>
                <a:gd name="connsiteY42" fmla="*/ 292917 h 606439"/>
                <a:gd name="connsiteX43" fmla="*/ 459381 w 584211"/>
                <a:gd name="connsiteY43" fmla="*/ 292839 h 606439"/>
                <a:gd name="connsiteX44" fmla="*/ 458393 w 584211"/>
                <a:gd name="connsiteY44" fmla="*/ 185757 h 606439"/>
                <a:gd name="connsiteX45" fmla="*/ 522890 w 584211"/>
                <a:gd name="connsiteY45" fmla="*/ 212387 h 606439"/>
                <a:gd name="connsiteX46" fmla="*/ 458471 w 584211"/>
                <a:gd name="connsiteY46" fmla="*/ 276828 h 606439"/>
                <a:gd name="connsiteX47" fmla="*/ 458393 w 584211"/>
                <a:gd name="connsiteY47" fmla="*/ 276828 h 606439"/>
                <a:gd name="connsiteX48" fmla="*/ 361303 w 584211"/>
                <a:gd name="connsiteY48" fmla="*/ 72971 h 606439"/>
                <a:gd name="connsiteX49" fmla="*/ 358892 w 584211"/>
                <a:gd name="connsiteY49" fmla="*/ 73204 h 606439"/>
                <a:gd name="connsiteX50" fmla="*/ 358892 w 584211"/>
                <a:gd name="connsiteY50" fmla="*/ 284045 h 606439"/>
                <a:gd name="connsiteX51" fmla="*/ 447061 w 584211"/>
                <a:gd name="connsiteY51" fmla="*/ 216120 h 606439"/>
                <a:gd name="connsiteX52" fmla="*/ 447061 w 584211"/>
                <a:gd name="connsiteY52" fmla="*/ 307179 h 606439"/>
                <a:gd name="connsiteX53" fmla="*/ 538261 w 584211"/>
                <a:gd name="connsiteY53" fmla="*/ 307179 h 606439"/>
                <a:gd name="connsiteX54" fmla="*/ 447061 w 584211"/>
                <a:gd name="connsiteY54" fmla="*/ 398315 h 606439"/>
                <a:gd name="connsiteX55" fmla="*/ 358892 w 584211"/>
                <a:gd name="connsiteY55" fmla="*/ 330390 h 606439"/>
                <a:gd name="connsiteX56" fmla="*/ 358892 w 584211"/>
                <a:gd name="connsiteY56" fmla="*/ 531682 h 606439"/>
                <a:gd name="connsiteX57" fmla="*/ 361303 w 584211"/>
                <a:gd name="connsiteY57" fmla="*/ 531993 h 606439"/>
                <a:gd name="connsiteX58" fmla="*/ 545258 w 584211"/>
                <a:gd name="connsiteY58" fmla="*/ 531993 h 606439"/>
                <a:gd name="connsiteX59" fmla="*/ 561975 w 584211"/>
                <a:gd name="connsiteY59" fmla="*/ 515302 h 606439"/>
                <a:gd name="connsiteX60" fmla="*/ 561975 w 584211"/>
                <a:gd name="connsiteY60" fmla="*/ 89662 h 606439"/>
                <a:gd name="connsiteX61" fmla="*/ 545258 w 584211"/>
                <a:gd name="connsiteY61" fmla="*/ 72971 h 606439"/>
                <a:gd name="connsiteX62" fmla="*/ 358892 w 584211"/>
                <a:gd name="connsiteY62" fmla="*/ 0 h 606439"/>
                <a:gd name="connsiteX63" fmla="*/ 358892 w 584211"/>
                <a:gd name="connsiteY63" fmla="*/ 50769 h 606439"/>
                <a:gd name="connsiteX64" fmla="*/ 361303 w 584211"/>
                <a:gd name="connsiteY64" fmla="*/ 50692 h 606439"/>
                <a:gd name="connsiteX65" fmla="*/ 545258 w 584211"/>
                <a:gd name="connsiteY65" fmla="*/ 50692 h 606439"/>
                <a:gd name="connsiteX66" fmla="*/ 584211 w 584211"/>
                <a:gd name="connsiteY66" fmla="*/ 89662 h 606439"/>
                <a:gd name="connsiteX67" fmla="*/ 584211 w 584211"/>
                <a:gd name="connsiteY67" fmla="*/ 515225 h 606439"/>
                <a:gd name="connsiteX68" fmla="*/ 545258 w 584211"/>
                <a:gd name="connsiteY68" fmla="*/ 554195 h 606439"/>
                <a:gd name="connsiteX69" fmla="*/ 361303 w 584211"/>
                <a:gd name="connsiteY69" fmla="*/ 554195 h 606439"/>
                <a:gd name="connsiteX70" fmla="*/ 358892 w 584211"/>
                <a:gd name="connsiteY70" fmla="*/ 554117 h 606439"/>
                <a:gd name="connsiteX71" fmla="*/ 358892 w 584211"/>
                <a:gd name="connsiteY71" fmla="*/ 606439 h 606439"/>
                <a:gd name="connsiteX72" fmla="*/ 0 w 584211"/>
                <a:gd name="connsiteY72" fmla="*/ 557377 h 606439"/>
                <a:gd name="connsiteX73" fmla="*/ 0 w 584211"/>
                <a:gd name="connsiteY73" fmla="*/ 47820 h 606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84211" h="606439">
                  <a:moveTo>
                    <a:pt x="75651" y="264077"/>
                  </a:moveTo>
                  <a:cubicBezTo>
                    <a:pt x="87784" y="263844"/>
                    <a:pt x="94628" y="270053"/>
                    <a:pt x="94628" y="280685"/>
                  </a:cubicBezTo>
                  <a:cubicBezTo>
                    <a:pt x="94628" y="292559"/>
                    <a:pt x="86617" y="299621"/>
                    <a:pt x="73707" y="299621"/>
                  </a:cubicBezTo>
                  <a:cubicBezTo>
                    <a:pt x="70207" y="299621"/>
                    <a:pt x="67718" y="299466"/>
                    <a:pt x="65696" y="298923"/>
                  </a:cubicBezTo>
                  <a:lnTo>
                    <a:pt x="65696" y="265241"/>
                  </a:lnTo>
                  <a:cubicBezTo>
                    <a:pt x="67407" y="264698"/>
                    <a:pt x="70674" y="264154"/>
                    <a:pt x="75651" y="264077"/>
                  </a:cubicBezTo>
                  <a:close/>
                  <a:moveTo>
                    <a:pt x="171759" y="262383"/>
                  </a:moveTo>
                  <a:cubicBezTo>
                    <a:pt x="184967" y="262150"/>
                    <a:pt x="192503" y="268669"/>
                    <a:pt x="192503" y="279767"/>
                  </a:cubicBezTo>
                  <a:cubicBezTo>
                    <a:pt x="192503" y="292106"/>
                    <a:pt x="183724" y="299401"/>
                    <a:pt x="169739" y="299479"/>
                  </a:cubicBezTo>
                  <a:cubicBezTo>
                    <a:pt x="165932" y="299479"/>
                    <a:pt x="163213" y="299324"/>
                    <a:pt x="160960" y="298781"/>
                  </a:cubicBezTo>
                  <a:lnTo>
                    <a:pt x="160960" y="263625"/>
                  </a:lnTo>
                  <a:cubicBezTo>
                    <a:pt x="162825" y="263081"/>
                    <a:pt x="166476" y="262460"/>
                    <a:pt x="171759" y="262383"/>
                  </a:cubicBezTo>
                  <a:close/>
                  <a:moveTo>
                    <a:pt x="74329" y="244532"/>
                  </a:moveTo>
                  <a:cubicBezTo>
                    <a:pt x="59712" y="244920"/>
                    <a:pt x="49449" y="246162"/>
                    <a:pt x="42218" y="247715"/>
                  </a:cubicBezTo>
                  <a:lnTo>
                    <a:pt x="42218" y="359190"/>
                  </a:lnTo>
                  <a:lnTo>
                    <a:pt x="65698" y="359811"/>
                  </a:lnTo>
                  <a:lnTo>
                    <a:pt x="65698" y="318978"/>
                  </a:lnTo>
                  <a:cubicBezTo>
                    <a:pt x="67875" y="319289"/>
                    <a:pt x="70752" y="319522"/>
                    <a:pt x="73862" y="319522"/>
                  </a:cubicBezTo>
                  <a:cubicBezTo>
                    <a:pt x="88246" y="319599"/>
                    <a:pt x="100608" y="315951"/>
                    <a:pt x="109083" y="307489"/>
                  </a:cubicBezTo>
                  <a:cubicBezTo>
                    <a:pt x="115692" y="300968"/>
                    <a:pt x="119268" y="291265"/>
                    <a:pt x="119268" y="279776"/>
                  </a:cubicBezTo>
                  <a:cubicBezTo>
                    <a:pt x="119268" y="268364"/>
                    <a:pt x="114525" y="258738"/>
                    <a:pt x="107450" y="252993"/>
                  </a:cubicBezTo>
                  <a:cubicBezTo>
                    <a:pt x="100142" y="246938"/>
                    <a:pt x="89334" y="244144"/>
                    <a:pt x="74329" y="244532"/>
                  </a:cubicBezTo>
                  <a:close/>
                  <a:moveTo>
                    <a:pt x="170427" y="241970"/>
                  </a:moveTo>
                  <a:cubicBezTo>
                    <a:pt x="154489" y="242436"/>
                    <a:pt x="143293" y="243756"/>
                    <a:pt x="135440" y="245386"/>
                  </a:cubicBezTo>
                  <a:lnTo>
                    <a:pt x="135440" y="361519"/>
                  </a:lnTo>
                  <a:lnTo>
                    <a:pt x="160942" y="362218"/>
                  </a:lnTo>
                  <a:lnTo>
                    <a:pt x="160942" y="319599"/>
                  </a:lnTo>
                  <a:cubicBezTo>
                    <a:pt x="163352" y="319987"/>
                    <a:pt x="166462" y="320220"/>
                    <a:pt x="169883" y="320220"/>
                  </a:cubicBezTo>
                  <a:cubicBezTo>
                    <a:pt x="185511" y="320298"/>
                    <a:pt x="199039" y="316494"/>
                    <a:pt x="208214" y="307722"/>
                  </a:cubicBezTo>
                  <a:cubicBezTo>
                    <a:pt x="215367" y="300813"/>
                    <a:pt x="219332" y="290721"/>
                    <a:pt x="219332" y="278766"/>
                  </a:cubicBezTo>
                  <a:cubicBezTo>
                    <a:pt x="219332" y="266811"/>
                    <a:pt x="214123" y="256720"/>
                    <a:pt x="206425" y="250742"/>
                  </a:cubicBezTo>
                  <a:cubicBezTo>
                    <a:pt x="198495" y="244454"/>
                    <a:pt x="186755" y="241582"/>
                    <a:pt x="170427" y="241970"/>
                  </a:cubicBezTo>
                  <a:close/>
                  <a:moveTo>
                    <a:pt x="325227" y="238865"/>
                  </a:moveTo>
                  <a:lnTo>
                    <a:pt x="227651" y="241427"/>
                  </a:lnTo>
                  <a:lnTo>
                    <a:pt x="227651" y="264638"/>
                  </a:lnTo>
                  <a:lnTo>
                    <a:pt x="260850" y="264094"/>
                  </a:lnTo>
                  <a:lnTo>
                    <a:pt x="260850" y="364779"/>
                  </a:lnTo>
                  <a:lnTo>
                    <a:pt x="289695" y="365478"/>
                  </a:lnTo>
                  <a:lnTo>
                    <a:pt x="289695" y="263629"/>
                  </a:lnTo>
                  <a:lnTo>
                    <a:pt x="325227" y="263085"/>
                  </a:lnTo>
                  <a:close/>
                  <a:moveTo>
                    <a:pt x="522926" y="227644"/>
                  </a:moveTo>
                  <a:cubicBezTo>
                    <a:pt x="540037" y="244176"/>
                    <a:pt x="550693" y="267305"/>
                    <a:pt x="550693" y="292917"/>
                  </a:cubicBezTo>
                  <a:lnTo>
                    <a:pt x="459381" y="292917"/>
                  </a:lnTo>
                  <a:lnTo>
                    <a:pt x="459381" y="292839"/>
                  </a:lnTo>
                  <a:close/>
                  <a:moveTo>
                    <a:pt x="458393" y="185757"/>
                  </a:moveTo>
                  <a:cubicBezTo>
                    <a:pt x="482171" y="185446"/>
                    <a:pt x="504784" y="194297"/>
                    <a:pt x="522890" y="212387"/>
                  </a:cubicBezTo>
                  <a:lnTo>
                    <a:pt x="458471" y="276828"/>
                  </a:lnTo>
                  <a:lnTo>
                    <a:pt x="458393" y="276828"/>
                  </a:lnTo>
                  <a:close/>
                  <a:moveTo>
                    <a:pt x="361303" y="72971"/>
                  </a:moveTo>
                  <a:cubicBezTo>
                    <a:pt x="360525" y="72971"/>
                    <a:pt x="359670" y="73049"/>
                    <a:pt x="358892" y="73204"/>
                  </a:cubicBezTo>
                  <a:lnTo>
                    <a:pt x="358892" y="284045"/>
                  </a:lnTo>
                  <a:cubicBezTo>
                    <a:pt x="369155" y="244998"/>
                    <a:pt x="404687" y="216120"/>
                    <a:pt x="447061" y="216120"/>
                  </a:cubicBezTo>
                  <a:lnTo>
                    <a:pt x="447061" y="307179"/>
                  </a:lnTo>
                  <a:lnTo>
                    <a:pt x="538261" y="307179"/>
                  </a:lnTo>
                  <a:cubicBezTo>
                    <a:pt x="538261" y="357560"/>
                    <a:pt x="497442" y="398315"/>
                    <a:pt x="447061" y="398315"/>
                  </a:cubicBezTo>
                  <a:cubicBezTo>
                    <a:pt x="404687" y="398315"/>
                    <a:pt x="369233" y="369437"/>
                    <a:pt x="358892" y="330390"/>
                  </a:cubicBezTo>
                  <a:lnTo>
                    <a:pt x="358892" y="531682"/>
                  </a:lnTo>
                  <a:cubicBezTo>
                    <a:pt x="359748" y="531837"/>
                    <a:pt x="360525" y="531993"/>
                    <a:pt x="361303" y="531993"/>
                  </a:cubicBezTo>
                  <a:lnTo>
                    <a:pt x="545258" y="531993"/>
                  </a:lnTo>
                  <a:cubicBezTo>
                    <a:pt x="554433" y="531993"/>
                    <a:pt x="561975" y="524463"/>
                    <a:pt x="561975" y="515302"/>
                  </a:cubicBezTo>
                  <a:lnTo>
                    <a:pt x="561975" y="89662"/>
                  </a:lnTo>
                  <a:cubicBezTo>
                    <a:pt x="561975" y="80424"/>
                    <a:pt x="554433" y="72971"/>
                    <a:pt x="545258" y="72971"/>
                  </a:cubicBezTo>
                  <a:close/>
                  <a:moveTo>
                    <a:pt x="358892" y="0"/>
                  </a:moveTo>
                  <a:lnTo>
                    <a:pt x="358892" y="50769"/>
                  </a:lnTo>
                  <a:cubicBezTo>
                    <a:pt x="359748" y="50769"/>
                    <a:pt x="360525" y="50692"/>
                    <a:pt x="361303" y="50692"/>
                  </a:cubicBezTo>
                  <a:lnTo>
                    <a:pt x="545258" y="50692"/>
                  </a:lnTo>
                  <a:cubicBezTo>
                    <a:pt x="566717" y="50692"/>
                    <a:pt x="584211" y="68158"/>
                    <a:pt x="584211" y="89662"/>
                  </a:cubicBezTo>
                  <a:lnTo>
                    <a:pt x="584211" y="515225"/>
                  </a:lnTo>
                  <a:cubicBezTo>
                    <a:pt x="584211" y="536728"/>
                    <a:pt x="566717" y="554195"/>
                    <a:pt x="545258" y="554195"/>
                  </a:cubicBezTo>
                  <a:lnTo>
                    <a:pt x="361303" y="554195"/>
                  </a:lnTo>
                  <a:cubicBezTo>
                    <a:pt x="360525" y="554195"/>
                    <a:pt x="359748" y="554117"/>
                    <a:pt x="358892" y="554117"/>
                  </a:cubicBezTo>
                  <a:lnTo>
                    <a:pt x="358892" y="606439"/>
                  </a:lnTo>
                  <a:lnTo>
                    <a:pt x="0" y="557377"/>
                  </a:lnTo>
                  <a:lnTo>
                    <a:pt x="0" y="47820"/>
                  </a:lnTo>
                  <a:close/>
                </a:path>
              </a:pathLst>
            </a:custGeom>
            <a:solidFill>
              <a:schemeClr val="bg1"/>
            </a:solidFill>
            <a:ln>
              <a:noFill/>
            </a:ln>
          </p:spPr>
        </p:sp>
      </p:grpSp>
      <p:sp>
        <p:nvSpPr>
          <p:cNvPr id="58" name="文本框 57"/>
          <p:cNvSpPr txBox="1"/>
          <p:nvPr/>
        </p:nvSpPr>
        <p:spPr>
          <a:xfrm>
            <a:off x="10049548" y="3569877"/>
            <a:ext cx="1343025" cy="307777"/>
          </a:xfrm>
          <a:prstGeom prst="rect">
            <a:avLst/>
          </a:prstGeom>
          <a:noFill/>
        </p:spPr>
        <p:txBody>
          <a:bodyPr wrap="square" rtlCol="0">
            <a:spAutoFit/>
          </a:bodyPr>
          <a:lstStyle/>
          <a:p>
            <a:r>
              <a:rPr lang="zh-CN" altLang="en-US" sz="1400" b="1" dirty="0" smtClean="0">
                <a:solidFill>
                  <a:prstClr val="black"/>
                </a:solidFill>
              </a:rPr>
              <a:t>工作汇报</a:t>
            </a:r>
            <a:endParaRPr lang="zh-CN" altLang="en-US" sz="1400" b="1" dirty="0">
              <a:solidFill>
                <a:prstClr val="black"/>
              </a:solidFill>
            </a:endParaRPr>
          </a:p>
        </p:txBody>
      </p:sp>
      <p:sp>
        <p:nvSpPr>
          <p:cNvPr id="59" name="矩形 58"/>
          <p:cNvSpPr/>
          <p:nvPr/>
        </p:nvSpPr>
        <p:spPr>
          <a:xfrm>
            <a:off x="10059074" y="3824096"/>
            <a:ext cx="1796134" cy="461665"/>
          </a:xfrm>
          <a:prstGeom prst="rect">
            <a:avLst/>
          </a:prstGeom>
        </p:spPr>
        <p:txBody>
          <a:bodyPr wrap="square">
            <a:spAutoFit/>
          </a:bodyPr>
          <a:lstStyle/>
          <a:p>
            <a:r>
              <a:rPr lang="zh-CN" altLang="en-US" sz="600" dirty="0">
                <a:solidFill>
                  <a:prstClr val="white">
                    <a:lumMod val="50000"/>
                  </a:prstClr>
                </a:solidFill>
              </a:rPr>
              <a:t>Lorem ipsum dolor sit amet, consectetur adipisicing elit, sed do eiusmod tempor incididunt ut labore et dolore magna aliqua</a:t>
            </a:r>
            <a:endParaRPr lang="zh-CN" altLang="en-US" sz="600" dirty="0">
              <a:solidFill>
                <a:prstClr val="white">
                  <a:lumMod val="50000"/>
                </a:prstClr>
              </a:solidFill>
            </a:endParaRPr>
          </a:p>
        </p:txBody>
      </p:sp>
      <p:grpSp>
        <p:nvGrpSpPr>
          <p:cNvPr id="60" name="组合 59"/>
          <p:cNvGrpSpPr/>
          <p:nvPr/>
        </p:nvGrpSpPr>
        <p:grpSpPr>
          <a:xfrm>
            <a:off x="5630581" y="4560138"/>
            <a:ext cx="282424" cy="282424"/>
            <a:chOff x="4530324" y="2961150"/>
            <a:chExt cx="748877" cy="748877"/>
          </a:xfrm>
        </p:grpSpPr>
        <p:sp>
          <p:nvSpPr>
            <p:cNvPr id="61" name="椭圆 60"/>
            <p:cNvSpPr/>
            <p:nvPr/>
          </p:nvSpPr>
          <p:spPr>
            <a:xfrm>
              <a:off x="4530324" y="2961150"/>
              <a:ext cx="748877" cy="748877"/>
            </a:xfrm>
            <a:prstGeom prst="ellipse">
              <a:avLst/>
            </a:prstGeom>
            <a:solidFill>
              <a:srgbClr val="1AB49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62" name="ppt-open-file-format-with-pie-chart_28957"/>
            <p:cNvSpPr>
              <a:spLocks noChangeAspect="1"/>
            </p:cNvSpPr>
            <p:nvPr/>
          </p:nvSpPr>
          <p:spPr bwMode="auto">
            <a:xfrm>
              <a:off x="4736029" y="3137046"/>
              <a:ext cx="382530" cy="397084"/>
            </a:xfrm>
            <a:custGeom>
              <a:avLst/>
              <a:gdLst>
                <a:gd name="connsiteX0" fmla="*/ 75651 w 584211"/>
                <a:gd name="connsiteY0" fmla="*/ 264077 h 606439"/>
                <a:gd name="connsiteX1" fmla="*/ 94628 w 584211"/>
                <a:gd name="connsiteY1" fmla="*/ 280685 h 606439"/>
                <a:gd name="connsiteX2" fmla="*/ 73707 w 584211"/>
                <a:gd name="connsiteY2" fmla="*/ 299621 h 606439"/>
                <a:gd name="connsiteX3" fmla="*/ 65696 w 584211"/>
                <a:gd name="connsiteY3" fmla="*/ 298923 h 606439"/>
                <a:gd name="connsiteX4" fmla="*/ 65696 w 584211"/>
                <a:gd name="connsiteY4" fmla="*/ 265241 h 606439"/>
                <a:gd name="connsiteX5" fmla="*/ 75651 w 584211"/>
                <a:gd name="connsiteY5" fmla="*/ 264077 h 606439"/>
                <a:gd name="connsiteX6" fmla="*/ 171759 w 584211"/>
                <a:gd name="connsiteY6" fmla="*/ 262383 h 606439"/>
                <a:gd name="connsiteX7" fmla="*/ 192503 w 584211"/>
                <a:gd name="connsiteY7" fmla="*/ 279767 h 606439"/>
                <a:gd name="connsiteX8" fmla="*/ 169739 w 584211"/>
                <a:gd name="connsiteY8" fmla="*/ 299479 h 606439"/>
                <a:gd name="connsiteX9" fmla="*/ 160960 w 584211"/>
                <a:gd name="connsiteY9" fmla="*/ 298781 h 606439"/>
                <a:gd name="connsiteX10" fmla="*/ 160960 w 584211"/>
                <a:gd name="connsiteY10" fmla="*/ 263625 h 606439"/>
                <a:gd name="connsiteX11" fmla="*/ 171759 w 584211"/>
                <a:gd name="connsiteY11" fmla="*/ 262383 h 606439"/>
                <a:gd name="connsiteX12" fmla="*/ 74329 w 584211"/>
                <a:gd name="connsiteY12" fmla="*/ 244532 h 606439"/>
                <a:gd name="connsiteX13" fmla="*/ 42218 w 584211"/>
                <a:gd name="connsiteY13" fmla="*/ 247715 h 606439"/>
                <a:gd name="connsiteX14" fmla="*/ 42218 w 584211"/>
                <a:gd name="connsiteY14" fmla="*/ 359190 h 606439"/>
                <a:gd name="connsiteX15" fmla="*/ 65698 w 584211"/>
                <a:gd name="connsiteY15" fmla="*/ 359811 h 606439"/>
                <a:gd name="connsiteX16" fmla="*/ 65698 w 584211"/>
                <a:gd name="connsiteY16" fmla="*/ 318978 h 606439"/>
                <a:gd name="connsiteX17" fmla="*/ 73862 w 584211"/>
                <a:gd name="connsiteY17" fmla="*/ 319522 h 606439"/>
                <a:gd name="connsiteX18" fmla="*/ 109083 w 584211"/>
                <a:gd name="connsiteY18" fmla="*/ 307489 h 606439"/>
                <a:gd name="connsiteX19" fmla="*/ 119268 w 584211"/>
                <a:gd name="connsiteY19" fmla="*/ 279776 h 606439"/>
                <a:gd name="connsiteX20" fmla="*/ 107450 w 584211"/>
                <a:gd name="connsiteY20" fmla="*/ 252993 h 606439"/>
                <a:gd name="connsiteX21" fmla="*/ 74329 w 584211"/>
                <a:gd name="connsiteY21" fmla="*/ 244532 h 606439"/>
                <a:gd name="connsiteX22" fmla="*/ 170427 w 584211"/>
                <a:gd name="connsiteY22" fmla="*/ 241970 h 606439"/>
                <a:gd name="connsiteX23" fmla="*/ 135440 w 584211"/>
                <a:gd name="connsiteY23" fmla="*/ 245386 h 606439"/>
                <a:gd name="connsiteX24" fmla="*/ 135440 w 584211"/>
                <a:gd name="connsiteY24" fmla="*/ 361519 h 606439"/>
                <a:gd name="connsiteX25" fmla="*/ 160942 w 584211"/>
                <a:gd name="connsiteY25" fmla="*/ 362218 h 606439"/>
                <a:gd name="connsiteX26" fmla="*/ 160942 w 584211"/>
                <a:gd name="connsiteY26" fmla="*/ 319599 h 606439"/>
                <a:gd name="connsiteX27" fmla="*/ 169883 w 584211"/>
                <a:gd name="connsiteY27" fmla="*/ 320220 h 606439"/>
                <a:gd name="connsiteX28" fmla="*/ 208214 w 584211"/>
                <a:gd name="connsiteY28" fmla="*/ 307722 h 606439"/>
                <a:gd name="connsiteX29" fmla="*/ 219332 w 584211"/>
                <a:gd name="connsiteY29" fmla="*/ 278766 h 606439"/>
                <a:gd name="connsiteX30" fmla="*/ 206425 w 584211"/>
                <a:gd name="connsiteY30" fmla="*/ 250742 h 606439"/>
                <a:gd name="connsiteX31" fmla="*/ 170427 w 584211"/>
                <a:gd name="connsiteY31" fmla="*/ 241970 h 606439"/>
                <a:gd name="connsiteX32" fmla="*/ 325227 w 584211"/>
                <a:gd name="connsiteY32" fmla="*/ 238865 h 606439"/>
                <a:gd name="connsiteX33" fmla="*/ 227651 w 584211"/>
                <a:gd name="connsiteY33" fmla="*/ 241427 h 606439"/>
                <a:gd name="connsiteX34" fmla="*/ 227651 w 584211"/>
                <a:gd name="connsiteY34" fmla="*/ 264638 h 606439"/>
                <a:gd name="connsiteX35" fmla="*/ 260850 w 584211"/>
                <a:gd name="connsiteY35" fmla="*/ 264094 h 606439"/>
                <a:gd name="connsiteX36" fmla="*/ 260850 w 584211"/>
                <a:gd name="connsiteY36" fmla="*/ 364779 h 606439"/>
                <a:gd name="connsiteX37" fmla="*/ 289695 w 584211"/>
                <a:gd name="connsiteY37" fmla="*/ 365478 h 606439"/>
                <a:gd name="connsiteX38" fmla="*/ 289695 w 584211"/>
                <a:gd name="connsiteY38" fmla="*/ 263629 h 606439"/>
                <a:gd name="connsiteX39" fmla="*/ 325227 w 584211"/>
                <a:gd name="connsiteY39" fmla="*/ 263085 h 606439"/>
                <a:gd name="connsiteX40" fmla="*/ 522926 w 584211"/>
                <a:gd name="connsiteY40" fmla="*/ 227644 h 606439"/>
                <a:gd name="connsiteX41" fmla="*/ 550693 w 584211"/>
                <a:gd name="connsiteY41" fmla="*/ 292917 h 606439"/>
                <a:gd name="connsiteX42" fmla="*/ 459381 w 584211"/>
                <a:gd name="connsiteY42" fmla="*/ 292917 h 606439"/>
                <a:gd name="connsiteX43" fmla="*/ 459381 w 584211"/>
                <a:gd name="connsiteY43" fmla="*/ 292839 h 606439"/>
                <a:gd name="connsiteX44" fmla="*/ 458393 w 584211"/>
                <a:gd name="connsiteY44" fmla="*/ 185757 h 606439"/>
                <a:gd name="connsiteX45" fmla="*/ 522890 w 584211"/>
                <a:gd name="connsiteY45" fmla="*/ 212387 h 606439"/>
                <a:gd name="connsiteX46" fmla="*/ 458471 w 584211"/>
                <a:gd name="connsiteY46" fmla="*/ 276828 h 606439"/>
                <a:gd name="connsiteX47" fmla="*/ 458393 w 584211"/>
                <a:gd name="connsiteY47" fmla="*/ 276828 h 606439"/>
                <a:gd name="connsiteX48" fmla="*/ 361303 w 584211"/>
                <a:gd name="connsiteY48" fmla="*/ 72971 h 606439"/>
                <a:gd name="connsiteX49" fmla="*/ 358892 w 584211"/>
                <a:gd name="connsiteY49" fmla="*/ 73204 h 606439"/>
                <a:gd name="connsiteX50" fmla="*/ 358892 w 584211"/>
                <a:gd name="connsiteY50" fmla="*/ 284045 h 606439"/>
                <a:gd name="connsiteX51" fmla="*/ 447061 w 584211"/>
                <a:gd name="connsiteY51" fmla="*/ 216120 h 606439"/>
                <a:gd name="connsiteX52" fmla="*/ 447061 w 584211"/>
                <a:gd name="connsiteY52" fmla="*/ 307179 h 606439"/>
                <a:gd name="connsiteX53" fmla="*/ 538261 w 584211"/>
                <a:gd name="connsiteY53" fmla="*/ 307179 h 606439"/>
                <a:gd name="connsiteX54" fmla="*/ 447061 w 584211"/>
                <a:gd name="connsiteY54" fmla="*/ 398315 h 606439"/>
                <a:gd name="connsiteX55" fmla="*/ 358892 w 584211"/>
                <a:gd name="connsiteY55" fmla="*/ 330390 h 606439"/>
                <a:gd name="connsiteX56" fmla="*/ 358892 w 584211"/>
                <a:gd name="connsiteY56" fmla="*/ 531682 h 606439"/>
                <a:gd name="connsiteX57" fmla="*/ 361303 w 584211"/>
                <a:gd name="connsiteY57" fmla="*/ 531993 h 606439"/>
                <a:gd name="connsiteX58" fmla="*/ 545258 w 584211"/>
                <a:gd name="connsiteY58" fmla="*/ 531993 h 606439"/>
                <a:gd name="connsiteX59" fmla="*/ 561975 w 584211"/>
                <a:gd name="connsiteY59" fmla="*/ 515302 h 606439"/>
                <a:gd name="connsiteX60" fmla="*/ 561975 w 584211"/>
                <a:gd name="connsiteY60" fmla="*/ 89662 h 606439"/>
                <a:gd name="connsiteX61" fmla="*/ 545258 w 584211"/>
                <a:gd name="connsiteY61" fmla="*/ 72971 h 606439"/>
                <a:gd name="connsiteX62" fmla="*/ 358892 w 584211"/>
                <a:gd name="connsiteY62" fmla="*/ 0 h 606439"/>
                <a:gd name="connsiteX63" fmla="*/ 358892 w 584211"/>
                <a:gd name="connsiteY63" fmla="*/ 50769 h 606439"/>
                <a:gd name="connsiteX64" fmla="*/ 361303 w 584211"/>
                <a:gd name="connsiteY64" fmla="*/ 50692 h 606439"/>
                <a:gd name="connsiteX65" fmla="*/ 545258 w 584211"/>
                <a:gd name="connsiteY65" fmla="*/ 50692 h 606439"/>
                <a:gd name="connsiteX66" fmla="*/ 584211 w 584211"/>
                <a:gd name="connsiteY66" fmla="*/ 89662 h 606439"/>
                <a:gd name="connsiteX67" fmla="*/ 584211 w 584211"/>
                <a:gd name="connsiteY67" fmla="*/ 515225 h 606439"/>
                <a:gd name="connsiteX68" fmla="*/ 545258 w 584211"/>
                <a:gd name="connsiteY68" fmla="*/ 554195 h 606439"/>
                <a:gd name="connsiteX69" fmla="*/ 361303 w 584211"/>
                <a:gd name="connsiteY69" fmla="*/ 554195 h 606439"/>
                <a:gd name="connsiteX70" fmla="*/ 358892 w 584211"/>
                <a:gd name="connsiteY70" fmla="*/ 554117 h 606439"/>
                <a:gd name="connsiteX71" fmla="*/ 358892 w 584211"/>
                <a:gd name="connsiteY71" fmla="*/ 606439 h 606439"/>
                <a:gd name="connsiteX72" fmla="*/ 0 w 584211"/>
                <a:gd name="connsiteY72" fmla="*/ 557377 h 606439"/>
                <a:gd name="connsiteX73" fmla="*/ 0 w 584211"/>
                <a:gd name="connsiteY73" fmla="*/ 47820 h 606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84211" h="606439">
                  <a:moveTo>
                    <a:pt x="75651" y="264077"/>
                  </a:moveTo>
                  <a:cubicBezTo>
                    <a:pt x="87784" y="263844"/>
                    <a:pt x="94628" y="270053"/>
                    <a:pt x="94628" y="280685"/>
                  </a:cubicBezTo>
                  <a:cubicBezTo>
                    <a:pt x="94628" y="292559"/>
                    <a:pt x="86617" y="299621"/>
                    <a:pt x="73707" y="299621"/>
                  </a:cubicBezTo>
                  <a:cubicBezTo>
                    <a:pt x="70207" y="299621"/>
                    <a:pt x="67718" y="299466"/>
                    <a:pt x="65696" y="298923"/>
                  </a:cubicBezTo>
                  <a:lnTo>
                    <a:pt x="65696" y="265241"/>
                  </a:lnTo>
                  <a:cubicBezTo>
                    <a:pt x="67407" y="264698"/>
                    <a:pt x="70674" y="264154"/>
                    <a:pt x="75651" y="264077"/>
                  </a:cubicBezTo>
                  <a:close/>
                  <a:moveTo>
                    <a:pt x="171759" y="262383"/>
                  </a:moveTo>
                  <a:cubicBezTo>
                    <a:pt x="184967" y="262150"/>
                    <a:pt x="192503" y="268669"/>
                    <a:pt x="192503" y="279767"/>
                  </a:cubicBezTo>
                  <a:cubicBezTo>
                    <a:pt x="192503" y="292106"/>
                    <a:pt x="183724" y="299401"/>
                    <a:pt x="169739" y="299479"/>
                  </a:cubicBezTo>
                  <a:cubicBezTo>
                    <a:pt x="165932" y="299479"/>
                    <a:pt x="163213" y="299324"/>
                    <a:pt x="160960" y="298781"/>
                  </a:cubicBezTo>
                  <a:lnTo>
                    <a:pt x="160960" y="263625"/>
                  </a:lnTo>
                  <a:cubicBezTo>
                    <a:pt x="162825" y="263081"/>
                    <a:pt x="166476" y="262460"/>
                    <a:pt x="171759" y="262383"/>
                  </a:cubicBezTo>
                  <a:close/>
                  <a:moveTo>
                    <a:pt x="74329" y="244532"/>
                  </a:moveTo>
                  <a:cubicBezTo>
                    <a:pt x="59712" y="244920"/>
                    <a:pt x="49449" y="246162"/>
                    <a:pt x="42218" y="247715"/>
                  </a:cubicBezTo>
                  <a:lnTo>
                    <a:pt x="42218" y="359190"/>
                  </a:lnTo>
                  <a:lnTo>
                    <a:pt x="65698" y="359811"/>
                  </a:lnTo>
                  <a:lnTo>
                    <a:pt x="65698" y="318978"/>
                  </a:lnTo>
                  <a:cubicBezTo>
                    <a:pt x="67875" y="319289"/>
                    <a:pt x="70752" y="319522"/>
                    <a:pt x="73862" y="319522"/>
                  </a:cubicBezTo>
                  <a:cubicBezTo>
                    <a:pt x="88246" y="319599"/>
                    <a:pt x="100608" y="315951"/>
                    <a:pt x="109083" y="307489"/>
                  </a:cubicBezTo>
                  <a:cubicBezTo>
                    <a:pt x="115692" y="300968"/>
                    <a:pt x="119268" y="291265"/>
                    <a:pt x="119268" y="279776"/>
                  </a:cubicBezTo>
                  <a:cubicBezTo>
                    <a:pt x="119268" y="268364"/>
                    <a:pt x="114525" y="258738"/>
                    <a:pt x="107450" y="252993"/>
                  </a:cubicBezTo>
                  <a:cubicBezTo>
                    <a:pt x="100142" y="246938"/>
                    <a:pt x="89334" y="244144"/>
                    <a:pt x="74329" y="244532"/>
                  </a:cubicBezTo>
                  <a:close/>
                  <a:moveTo>
                    <a:pt x="170427" y="241970"/>
                  </a:moveTo>
                  <a:cubicBezTo>
                    <a:pt x="154489" y="242436"/>
                    <a:pt x="143293" y="243756"/>
                    <a:pt x="135440" y="245386"/>
                  </a:cubicBezTo>
                  <a:lnTo>
                    <a:pt x="135440" y="361519"/>
                  </a:lnTo>
                  <a:lnTo>
                    <a:pt x="160942" y="362218"/>
                  </a:lnTo>
                  <a:lnTo>
                    <a:pt x="160942" y="319599"/>
                  </a:lnTo>
                  <a:cubicBezTo>
                    <a:pt x="163352" y="319987"/>
                    <a:pt x="166462" y="320220"/>
                    <a:pt x="169883" y="320220"/>
                  </a:cubicBezTo>
                  <a:cubicBezTo>
                    <a:pt x="185511" y="320298"/>
                    <a:pt x="199039" y="316494"/>
                    <a:pt x="208214" y="307722"/>
                  </a:cubicBezTo>
                  <a:cubicBezTo>
                    <a:pt x="215367" y="300813"/>
                    <a:pt x="219332" y="290721"/>
                    <a:pt x="219332" y="278766"/>
                  </a:cubicBezTo>
                  <a:cubicBezTo>
                    <a:pt x="219332" y="266811"/>
                    <a:pt x="214123" y="256720"/>
                    <a:pt x="206425" y="250742"/>
                  </a:cubicBezTo>
                  <a:cubicBezTo>
                    <a:pt x="198495" y="244454"/>
                    <a:pt x="186755" y="241582"/>
                    <a:pt x="170427" y="241970"/>
                  </a:cubicBezTo>
                  <a:close/>
                  <a:moveTo>
                    <a:pt x="325227" y="238865"/>
                  </a:moveTo>
                  <a:lnTo>
                    <a:pt x="227651" y="241427"/>
                  </a:lnTo>
                  <a:lnTo>
                    <a:pt x="227651" y="264638"/>
                  </a:lnTo>
                  <a:lnTo>
                    <a:pt x="260850" y="264094"/>
                  </a:lnTo>
                  <a:lnTo>
                    <a:pt x="260850" y="364779"/>
                  </a:lnTo>
                  <a:lnTo>
                    <a:pt x="289695" y="365478"/>
                  </a:lnTo>
                  <a:lnTo>
                    <a:pt x="289695" y="263629"/>
                  </a:lnTo>
                  <a:lnTo>
                    <a:pt x="325227" y="263085"/>
                  </a:lnTo>
                  <a:close/>
                  <a:moveTo>
                    <a:pt x="522926" y="227644"/>
                  </a:moveTo>
                  <a:cubicBezTo>
                    <a:pt x="540037" y="244176"/>
                    <a:pt x="550693" y="267305"/>
                    <a:pt x="550693" y="292917"/>
                  </a:cubicBezTo>
                  <a:lnTo>
                    <a:pt x="459381" y="292917"/>
                  </a:lnTo>
                  <a:lnTo>
                    <a:pt x="459381" y="292839"/>
                  </a:lnTo>
                  <a:close/>
                  <a:moveTo>
                    <a:pt x="458393" y="185757"/>
                  </a:moveTo>
                  <a:cubicBezTo>
                    <a:pt x="482171" y="185446"/>
                    <a:pt x="504784" y="194297"/>
                    <a:pt x="522890" y="212387"/>
                  </a:cubicBezTo>
                  <a:lnTo>
                    <a:pt x="458471" y="276828"/>
                  </a:lnTo>
                  <a:lnTo>
                    <a:pt x="458393" y="276828"/>
                  </a:lnTo>
                  <a:close/>
                  <a:moveTo>
                    <a:pt x="361303" y="72971"/>
                  </a:moveTo>
                  <a:cubicBezTo>
                    <a:pt x="360525" y="72971"/>
                    <a:pt x="359670" y="73049"/>
                    <a:pt x="358892" y="73204"/>
                  </a:cubicBezTo>
                  <a:lnTo>
                    <a:pt x="358892" y="284045"/>
                  </a:lnTo>
                  <a:cubicBezTo>
                    <a:pt x="369155" y="244998"/>
                    <a:pt x="404687" y="216120"/>
                    <a:pt x="447061" y="216120"/>
                  </a:cubicBezTo>
                  <a:lnTo>
                    <a:pt x="447061" y="307179"/>
                  </a:lnTo>
                  <a:lnTo>
                    <a:pt x="538261" y="307179"/>
                  </a:lnTo>
                  <a:cubicBezTo>
                    <a:pt x="538261" y="357560"/>
                    <a:pt x="497442" y="398315"/>
                    <a:pt x="447061" y="398315"/>
                  </a:cubicBezTo>
                  <a:cubicBezTo>
                    <a:pt x="404687" y="398315"/>
                    <a:pt x="369233" y="369437"/>
                    <a:pt x="358892" y="330390"/>
                  </a:cubicBezTo>
                  <a:lnTo>
                    <a:pt x="358892" y="531682"/>
                  </a:lnTo>
                  <a:cubicBezTo>
                    <a:pt x="359748" y="531837"/>
                    <a:pt x="360525" y="531993"/>
                    <a:pt x="361303" y="531993"/>
                  </a:cubicBezTo>
                  <a:lnTo>
                    <a:pt x="545258" y="531993"/>
                  </a:lnTo>
                  <a:cubicBezTo>
                    <a:pt x="554433" y="531993"/>
                    <a:pt x="561975" y="524463"/>
                    <a:pt x="561975" y="515302"/>
                  </a:cubicBezTo>
                  <a:lnTo>
                    <a:pt x="561975" y="89662"/>
                  </a:lnTo>
                  <a:cubicBezTo>
                    <a:pt x="561975" y="80424"/>
                    <a:pt x="554433" y="72971"/>
                    <a:pt x="545258" y="72971"/>
                  </a:cubicBezTo>
                  <a:close/>
                  <a:moveTo>
                    <a:pt x="358892" y="0"/>
                  </a:moveTo>
                  <a:lnTo>
                    <a:pt x="358892" y="50769"/>
                  </a:lnTo>
                  <a:cubicBezTo>
                    <a:pt x="359748" y="50769"/>
                    <a:pt x="360525" y="50692"/>
                    <a:pt x="361303" y="50692"/>
                  </a:cubicBezTo>
                  <a:lnTo>
                    <a:pt x="545258" y="50692"/>
                  </a:lnTo>
                  <a:cubicBezTo>
                    <a:pt x="566717" y="50692"/>
                    <a:pt x="584211" y="68158"/>
                    <a:pt x="584211" y="89662"/>
                  </a:cubicBezTo>
                  <a:lnTo>
                    <a:pt x="584211" y="515225"/>
                  </a:lnTo>
                  <a:cubicBezTo>
                    <a:pt x="584211" y="536728"/>
                    <a:pt x="566717" y="554195"/>
                    <a:pt x="545258" y="554195"/>
                  </a:cubicBezTo>
                  <a:lnTo>
                    <a:pt x="361303" y="554195"/>
                  </a:lnTo>
                  <a:cubicBezTo>
                    <a:pt x="360525" y="554195"/>
                    <a:pt x="359748" y="554117"/>
                    <a:pt x="358892" y="554117"/>
                  </a:cubicBezTo>
                  <a:lnTo>
                    <a:pt x="358892" y="606439"/>
                  </a:lnTo>
                  <a:lnTo>
                    <a:pt x="0" y="557377"/>
                  </a:lnTo>
                  <a:lnTo>
                    <a:pt x="0" y="47820"/>
                  </a:lnTo>
                  <a:close/>
                </a:path>
              </a:pathLst>
            </a:custGeom>
            <a:solidFill>
              <a:schemeClr val="bg1"/>
            </a:solidFill>
            <a:ln>
              <a:noFill/>
            </a:ln>
          </p:spPr>
        </p:sp>
      </p:grpSp>
      <p:sp>
        <p:nvSpPr>
          <p:cNvPr id="63" name="文本框 62"/>
          <p:cNvSpPr txBox="1"/>
          <p:nvPr/>
        </p:nvSpPr>
        <p:spPr>
          <a:xfrm>
            <a:off x="5930653" y="4518546"/>
            <a:ext cx="1343025" cy="307777"/>
          </a:xfrm>
          <a:prstGeom prst="rect">
            <a:avLst/>
          </a:prstGeom>
          <a:noFill/>
        </p:spPr>
        <p:txBody>
          <a:bodyPr wrap="square" rtlCol="0">
            <a:spAutoFit/>
          </a:bodyPr>
          <a:lstStyle/>
          <a:p>
            <a:r>
              <a:rPr lang="zh-CN" altLang="en-US" sz="1400" b="1" dirty="0" smtClean="0">
                <a:solidFill>
                  <a:prstClr val="black"/>
                </a:solidFill>
              </a:rPr>
              <a:t>毕业答辩</a:t>
            </a:r>
            <a:r>
              <a:rPr lang="en-US" altLang="zh-CN" sz="1400" b="1" dirty="0" smtClean="0">
                <a:solidFill>
                  <a:prstClr val="black"/>
                </a:solidFill>
              </a:rPr>
              <a:t>	</a:t>
            </a:r>
            <a:endParaRPr lang="zh-CN" altLang="en-US" sz="1400" b="1" dirty="0">
              <a:solidFill>
                <a:prstClr val="black"/>
              </a:solidFill>
            </a:endParaRPr>
          </a:p>
        </p:txBody>
      </p:sp>
      <p:sp>
        <p:nvSpPr>
          <p:cNvPr id="64" name="矩形 63"/>
          <p:cNvSpPr/>
          <p:nvPr/>
        </p:nvSpPr>
        <p:spPr>
          <a:xfrm>
            <a:off x="5940179" y="4761662"/>
            <a:ext cx="1796134" cy="461665"/>
          </a:xfrm>
          <a:prstGeom prst="rect">
            <a:avLst/>
          </a:prstGeom>
        </p:spPr>
        <p:txBody>
          <a:bodyPr wrap="square">
            <a:spAutoFit/>
          </a:bodyPr>
          <a:lstStyle/>
          <a:p>
            <a:r>
              <a:rPr lang="zh-CN" altLang="en-US" sz="600" dirty="0">
                <a:solidFill>
                  <a:prstClr val="white">
                    <a:lumMod val="50000"/>
                  </a:prstClr>
                </a:solidFill>
              </a:rPr>
              <a:t>Lorem ipsum dolor sit amet, consectetur adipisicing elit, sed do eiusmod tempor incididunt ut labore et dolore magna aliqua</a:t>
            </a:r>
            <a:endParaRPr lang="zh-CN" altLang="en-US" sz="600" dirty="0">
              <a:solidFill>
                <a:prstClr val="white">
                  <a:lumMod val="50000"/>
                </a:prstClr>
              </a:solidFill>
            </a:endParaRPr>
          </a:p>
        </p:txBody>
      </p:sp>
      <p:grpSp>
        <p:nvGrpSpPr>
          <p:cNvPr id="65" name="组合 64"/>
          <p:cNvGrpSpPr/>
          <p:nvPr/>
        </p:nvGrpSpPr>
        <p:grpSpPr>
          <a:xfrm>
            <a:off x="7694791" y="4560138"/>
            <a:ext cx="282424" cy="282424"/>
            <a:chOff x="4530324" y="2961150"/>
            <a:chExt cx="748877" cy="748877"/>
          </a:xfrm>
        </p:grpSpPr>
        <p:sp>
          <p:nvSpPr>
            <p:cNvPr id="66" name="椭圆 65"/>
            <p:cNvSpPr/>
            <p:nvPr/>
          </p:nvSpPr>
          <p:spPr>
            <a:xfrm>
              <a:off x="4530324" y="2961150"/>
              <a:ext cx="748877" cy="748877"/>
            </a:xfrm>
            <a:prstGeom prst="ellipse">
              <a:avLst/>
            </a:prstGeom>
            <a:solidFill>
              <a:srgbClr val="1AB49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67" name="ppt-open-file-format-with-pie-chart_28957"/>
            <p:cNvSpPr>
              <a:spLocks noChangeAspect="1"/>
            </p:cNvSpPr>
            <p:nvPr/>
          </p:nvSpPr>
          <p:spPr bwMode="auto">
            <a:xfrm>
              <a:off x="4736029" y="3137046"/>
              <a:ext cx="382530" cy="397084"/>
            </a:xfrm>
            <a:custGeom>
              <a:avLst/>
              <a:gdLst>
                <a:gd name="connsiteX0" fmla="*/ 75651 w 584211"/>
                <a:gd name="connsiteY0" fmla="*/ 264077 h 606439"/>
                <a:gd name="connsiteX1" fmla="*/ 94628 w 584211"/>
                <a:gd name="connsiteY1" fmla="*/ 280685 h 606439"/>
                <a:gd name="connsiteX2" fmla="*/ 73707 w 584211"/>
                <a:gd name="connsiteY2" fmla="*/ 299621 h 606439"/>
                <a:gd name="connsiteX3" fmla="*/ 65696 w 584211"/>
                <a:gd name="connsiteY3" fmla="*/ 298923 h 606439"/>
                <a:gd name="connsiteX4" fmla="*/ 65696 w 584211"/>
                <a:gd name="connsiteY4" fmla="*/ 265241 h 606439"/>
                <a:gd name="connsiteX5" fmla="*/ 75651 w 584211"/>
                <a:gd name="connsiteY5" fmla="*/ 264077 h 606439"/>
                <a:gd name="connsiteX6" fmla="*/ 171759 w 584211"/>
                <a:gd name="connsiteY6" fmla="*/ 262383 h 606439"/>
                <a:gd name="connsiteX7" fmla="*/ 192503 w 584211"/>
                <a:gd name="connsiteY7" fmla="*/ 279767 h 606439"/>
                <a:gd name="connsiteX8" fmla="*/ 169739 w 584211"/>
                <a:gd name="connsiteY8" fmla="*/ 299479 h 606439"/>
                <a:gd name="connsiteX9" fmla="*/ 160960 w 584211"/>
                <a:gd name="connsiteY9" fmla="*/ 298781 h 606439"/>
                <a:gd name="connsiteX10" fmla="*/ 160960 w 584211"/>
                <a:gd name="connsiteY10" fmla="*/ 263625 h 606439"/>
                <a:gd name="connsiteX11" fmla="*/ 171759 w 584211"/>
                <a:gd name="connsiteY11" fmla="*/ 262383 h 606439"/>
                <a:gd name="connsiteX12" fmla="*/ 74329 w 584211"/>
                <a:gd name="connsiteY12" fmla="*/ 244532 h 606439"/>
                <a:gd name="connsiteX13" fmla="*/ 42218 w 584211"/>
                <a:gd name="connsiteY13" fmla="*/ 247715 h 606439"/>
                <a:gd name="connsiteX14" fmla="*/ 42218 w 584211"/>
                <a:gd name="connsiteY14" fmla="*/ 359190 h 606439"/>
                <a:gd name="connsiteX15" fmla="*/ 65698 w 584211"/>
                <a:gd name="connsiteY15" fmla="*/ 359811 h 606439"/>
                <a:gd name="connsiteX16" fmla="*/ 65698 w 584211"/>
                <a:gd name="connsiteY16" fmla="*/ 318978 h 606439"/>
                <a:gd name="connsiteX17" fmla="*/ 73862 w 584211"/>
                <a:gd name="connsiteY17" fmla="*/ 319522 h 606439"/>
                <a:gd name="connsiteX18" fmla="*/ 109083 w 584211"/>
                <a:gd name="connsiteY18" fmla="*/ 307489 h 606439"/>
                <a:gd name="connsiteX19" fmla="*/ 119268 w 584211"/>
                <a:gd name="connsiteY19" fmla="*/ 279776 h 606439"/>
                <a:gd name="connsiteX20" fmla="*/ 107450 w 584211"/>
                <a:gd name="connsiteY20" fmla="*/ 252993 h 606439"/>
                <a:gd name="connsiteX21" fmla="*/ 74329 w 584211"/>
                <a:gd name="connsiteY21" fmla="*/ 244532 h 606439"/>
                <a:gd name="connsiteX22" fmla="*/ 170427 w 584211"/>
                <a:gd name="connsiteY22" fmla="*/ 241970 h 606439"/>
                <a:gd name="connsiteX23" fmla="*/ 135440 w 584211"/>
                <a:gd name="connsiteY23" fmla="*/ 245386 h 606439"/>
                <a:gd name="connsiteX24" fmla="*/ 135440 w 584211"/>
                <a:gd name="connsiteY24" fmla="*/ 361519 h 606439"/>
                <a:gd name="connsiteX25" fmla="*/ 160942 w 584211"/>
                <a:gd name="connsiteY25" fmla="*/ 362218 h 606439"/>
                <a:gd name="connsiteX26" fmla="*/ 160942 w 584211"/>
                <a:gd name="connsiteY26" fmla="*/ 319599 h 606439"/>
                <a:gd name="connsiteX27" fmla="*/ 169883 w 584211"/>
                <a:gd name="connsiteY27" fmla="*/ 320220 h 606439"/>
                <a:gd name="connsiteX28" fmla="*/ 208214 w 584211"/>
                <a:gd name="connsiteY28" fmla="*/ 307722 h 606439"/>
                <a:gd name="connsiteX29" fmla="*/ 219332 w 584211"/>
                <a:gd name="connsiteY29" fmla="*/ 278766 h 606439"/>
                <a:gd name="connsiteX30" fmla="*/ 206425 w 584211"/>
                <a:gd name="connsiteY30" fmla="*/ 250742 h 606439"/>
                <a:gd name="connsiteX31" fmla="*/ 170427 w 584211"/>
                <a:gd name="connsiteY31" fmla="*/ 241970 h 606439"/>
                <a:gd name="connsiteX32" fmla="*/ 325227 w 584211"/>
                <a:gd name="connsiteY32" fmla="*/ 238865 h 606439"/>
                <a:gd name="connsiteX33" fmla="*/ 227651 w 584211"/>
                <a:gd name="connsiteY33" fmla="*/ 241427 h 606439"/>
                <a:gd name="connsiteX34" fmla="*/ 227651 w 584211"/>
                <a:gd name="connsiteY34" fmla="*/ 264638 h 606439"/>
                <a:gd name="connsiteX35" fmla="*/ 260850 w 584211"/>
                <a:gd name="connsiteY35" fmla="*/ 264094 h 606439"/>
                <a:gd name="connsiteX36" fmla="*/ 260850 w 584211"/>
                <a:gd name="connsiteY36" fmla="*/ 364779 h 606439"/>
                <a:gd name="connsiteX37" fmla="*/ 289695 w 584211"/>
                <a:gd name="connsiteY37" fmla="*/ 365478 h 606439"/>
                <a:gd name="connsiteX38" fmla="*/ 289695 w 584211"/>
                <a:gd name="connsiteY38" fmla="*/ 263629 h 606439"/>
                <a:gd name="connsiteX39" fmla="*/ 325227 w 584211"/>
                <a:gd name="connsiteY39" fmla="*/ 263085 h 606439"/>
                <a:gd name="connsiteX40" fmla="*/ 522926 w 584211"/>
                <a:gd name="connsiteY40" fmla="*/ 227644 h 606439"/>
                <a:gd name="connsiteX41" fmla="*/ 550693 w 584211"/>
                <a:gd name="connsiteY41" fmla="*/ 292917 h 606439"/>
                <a:gd name="connsiteX42" fmla="*/ 459381 w 584211"/>
                <a:gd name="connsiteY42" fmla="*/ 292917 h 606439"/>
                <a:gd name="connsiteX43" fmla="*/ 459381 w 584211"/>
                <a:gd name="connsiteY43" fmla="*/ 292839 h 606439"/>
                <a:gd name="connsiteX44" fmla="*/ 458393 w 584211"/>
                <a:gd name="connsiteY44" fmla="*/ 185757 h 606439"/>
                <a:gd name="connsiteX45" fmla="*/ 522890 w 584211"/>
                <a:gd name="connsiteY45" fmla="*/ 212387 h 606439"/>
                <a:gd name="connsiteX46" fmla="*/ 458471 w 584211"/>
                <a:gd name="connsiteY46" fmla="*/ 276828 h 606439"/>
                <a:gd name="connsiteX47" fmla="*/ 458393 w 584211"/>
                <a:gd name="connsiteY47" fmla="*/ 276828 h 606439"/>
                <a:gd name="connsiteX48" fmla="*/ 361303 w 584211"/>
                <a:gd name="connsiteY48" fmla="*/ 72971 h 606439"/>
                <a:gd name="connsiteX49" fmla="*/ 358892 w 584211"/>
                <a:gd name="connsiteY49" fmla="*/ 73204 h 606439"/>
                <a:gd name="connsiteX50" fmla="*/ 358892 w 584211"/>
                <a:gd name="connsiteY50" fmla="*/ 284045 h 606439"/>
                <a:gd name="connsiteX51" fmla="*/ 447061 w 584211"/>
                <a:gd name="connsiteY51" fmla="*/ 216120 h 606439"/>
                <a:gd name="connsiteX52" fmla="*/ 447061 w 584211"/>
                <a:gd name="connsiteY52" fmla="*/ 307179 h 606439"/>
                <a:gd name="connsiteX53" fmla="*/ 538261 w 584211"/>
                <a:gd name="connsiteY53" fmla="*/ 307179 h 606439"/>
                <a:gd name="connsiteX54" fmla="*/ 447061 w 584211"/>
                <a:gd name="connsiteY54" fmla="*/ 398315 h 606439"/>
                <a:gd name="connsiteX55" fmla="*/ 358892 w 584211"/>
                <a:gd name="connsiteY55" fmla="*/ 330390 h 606439"/>
                <a:gd name="connsiteX56" fmla="*/ 358892 w 584211"/>
                <a:gd name="connsiteY56" fmla="*/ 531682 h 606439"/>
                <a:gd name="connsiteX57" fmla="*/ 361303 w 584211"/>
                <a:gd name="connsiteY57" fmla="*/ 531993 h 606439"/>
                <a:gd name="connsiteX58" fmla="*/ 545258 w 584211"/>
                <a:gd name="connsiteY58" fmla="*/ 531993 h 606439"/>
                <a:gd name="connsiteX59" fmla="*/ 561975 w 584211"/>
                <a:gd name="connsiteY59" fmla="*/ 515302 h 606439"/>
                <a:gd name="connsiteX60" fmla="*/ 561975 w 584211"/>
                <a:gd name="connsiteY60" fmla="*/ 89662 h 606439"/>
                <a:gd name="connsiteX61" fmla="*/ 545258 w 584211"/>
                <a:gd name="connsiteY61" fmla="*/ 72971 h 606439"/>
                <a:gd name="connsiteX62" fmla="*/ 358892 w 584211"/>
                <a:gd name="connsiteY62" fmla="*/ 0 h 606439"/>
                <a:gd name="connsiteX63" fmla="*/ 358892 w 584211"/>
                <a:gd name="connsiteY63" fmla="*/ 50769 h 606439"/>
                <a:gd name="connsiteX64" fmla="*/ 361303 w 584211"/>
                <a:gd name="connsiteY64" fmla="*/ 50692 h 606439"/>
                <a:gd name="connsiteX65" fmla="*/ 545258 w 584211"/>
                <a:gd name="connsiteY65" fmla="*/ 50692 h 606439"/>
                <a:gd name="connsiteX66" fmla="*/ 584211 w 584211"/>
                <a:gd name="connsiteY66" fmla="*/ 89662 h 606439"/>
                <a:gd name="connsiteX67" fmla="*/ 584211 w 584211"/>
                <a:gd name="connsiteY67" fmla="*/ 515225 h 606439"/>
                <a:gd name="connsiteX68" fmla="*/ 545258 w 584211"/>
                <a:gd name="connsiteY68" fmla="*/ 554195 h 606439"/>
                <a:gd name="connsiteX69" fmla="*/ 361303 w 584211"/>
                <a:gd name="connsiteY69" fmla="*/ 554195 h 606439"/>
                <a:gd name="connsiteX70" fmla="*/ 358892 w 584211"/>
                <a:gd name="connsiteY70" fmla="*/ 554117 h 606439"/>
                <a:gd name="connsiteX71" fmla="*/ 358892 w 584211"/>
                <a:gd name="connsiteY71" fmla="*/ 606439 h 606439"/>
                <a:gd name="connsiteX72" fmla="*/ 0 w 584211"/>
                <a:gd name="connsiteY72" fmla="*/ 557377 h 606439"/>
                <a:gd name="connsiteX73" fmla="*/ 0 w 584211"/>
                <a:gd name="connsiteY73" fmla="*/ 47820 h 606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84211" h="606439">
                  <a:moveTo>
                    <a:pt x="75651" y="264077"/>
                  </a:moveTo>
                  <a:cubicBezTo>
                    <a:pt x="87784" y="263844"/>
                    <a:pt x="94628" y="270053"/>
                    <a:pt x="94628" y="280685"/>
                  </a:cubicBezTo>
                  <a:cubicBezTo>
                    <a:pt x="94628" y="292559"/>
                    <a:pt x="86617" y="299621"/>
                    <a:pt x="73707" y="299621"/>
                  </a:cubicBezTo>
                  <a:cubicBezTo>
                    <a:pt x="70207" y="299621"/>
                    <a:pt x="67718" y="299466"/>
                    <a:pt x="65696" y="298923"/>
                  </a:cubicBezTo>
                  <a:lnTo>
                    <a:pt x="65696" y="265241"/>
                  </a:lnTo>
                  <a:cubicBezTo>
                    <a:pt x="67407" y="264698"/>
                    <a:pt x="70674" y="264154"/>
                    <a:pt x="75651" y="264077"/>
                  </a:cubicBezTo>
                  <a:close/>
                  <a:moveTo>
                    <a:pt x="171759" y="262383"/>
                  </a:moveTo>
                  <a:cubicBezTo>
                    <a:pt x="184967" y="262150"/>
                    <a:pt x="192503" y="268669"/>
                    <a:pt x="192503" y="279767"/>
                  </a:cubicBezTo>
                  <a:cubicBezTo>
                    <a:pt x="192503" y="292106"/>
                    <a:pt x="183724" y="299401"/>
                    <a:pt x="169739" y="299479"/>
                  </a:cubicBezTo>
                  <a:cubicBezTo>
                    <a:pt x="165932" y="299479"/>
                    <a:pt x="163213" y="299324"/>
                    <a:pt x="160960" y="298781"/>
                  </a:cubicBezTo>
                  <a:lnTo>
                    <a:pt x="160960" y="263625"/>
                  </a:lnTo>
                  <a:cubicBezTo>
                    <a:pt x="162825" y="263081"/>
                    <a:pt x="166476" y="262460"/>
                    <a:pt x="171759" y="262383"/>
                  </a:cubicBezTo>
                  <a:close/>
                  <a:moveTo>
                    <a:pt x="74329" y="244532"/>
                  </a:moveTo>
                  <a:cubicBezTo>
                    <a:pt x="59712" y="244920"/>
                    <a:pt x="49449" y="246162"/>
                    <a:pt x="42218" y="247715"/>
                  </a:cubicBezTo>
                  <a:lnTo>
                    <a:pt x="42218" y="359190"/>
                  </a:lnTo>
                  <a:lnTo>
                    <a:pt x="65698" y="359811"/>
                  </a:lnTo>
                  <a:lnTo>
                    <a:pt x="65698" y="318978"/>
                  </a:lnTo>
                  <a:cubicBezTo>
                    <a:pt x="67875" y="319289"/>
                    <a:pt x="70752" y="319522"/>
                    <a:pt x="73862" y="319522"/>
                  </a:cubicBezTo>
                  <a:cubicBezTo>
                    <a:pt x="88246" y="319599"/>
                    <a:pt x="100608" y="315951"/>
                    <a:pt x="109083" y="307489"/>
                  </a:cubicBezTo>
                  <a:cubicBezTo>
                    <a:pt x="115692" y="300968"/>
                    <a:pt x="119268" y="291265"/>
                    <a:pt x="119268" y="279776"/>
                  </a:cubicBezTo>
                  <a:cubicBezTo>
                    <a:pt x="119268" y="268364"/>
                    <a:pt x="114525" y="258738"/>
                    <a:pt x="107450" y="252993"/>
                  </a:cubicBezTo>
                  <a:cubicBezTo>
                    <a:pt x="100142" y="246938"/>
                    <a:pt x="89334" y="244144"/>
                    <a:pt x="74329" y="244532"/>
                  </a:cubicBezTo>
                  <a:close/>
                  <a:moveTo>
                    <a:pt x="170427" y="241970"/>
                  </a:moveTo>
                  <a:cubicBezTo>
                    <a:pt x="154489" y="242436"/>
                    <a:pt x="143293" y="243756"/>
                    <a:pt x="135440" y="245386"/>
                  </a:cubicBezTo>
                  <a:lnTo>
                    <a:pt x="135440" y="361519"/>
                  </a:lnTo>
                  <a:lnTo>
                    <a:pt x="160942" y="362218"/>
                  </a:lnTo>
                  <a:lnTo>
                    <a:pt x="160942" y="319599"/>
                  </a:lnTo>
                  <a:cubicBezTo>
                    <a:pt x="163352" y="319987"/>
                    <a:pt x="166462" y="320220"/>
                    <a:pt x="169883" y="320220"/>
                  </a:cubicBezTo>
                  <a:cubicBezTo>
                    <a:pt x="185511" y="320298"/>
                    <a:pt x="199039" y="316494"/>
                    <a:pt x="208214" y="307722"/>
                  </a:cubicBezTo>
                  <a:cubicBezTo>
                    <a:pt x="215367" y="300813"/>
                    <a:pt x="219332" y="290721"/>
                    <a:pt x="219332" y="278766"/>
                  </a:cubicBezTo>
                  <a:cubicBezTo>
                    <a:pt x="219332" y="266811"/>
                    <a:pt x="214123" y="256720"/>
                    <a:pt x="206425" y="250742"/>
                  </a:cubicBezTo>
                  <a:cubicBezTo>
                    <a:pt x="198495" y="244454"/>
                    <a:pt x="186755" y="241582"/>
                    <a:pt x="170427" y="241970"/>
                  </a:cubicBezTo>
                  <a:close/>
                  <a:moveTo>
                    <a:pt x="325227" y="238865"/>
                  </a:moveTo>
                  <a:lnTo>
                    <a:pt x="227651" y="241427"/>
                  </a:lnTo>
                  <a:lnTo>
                    <a:pt x="227651" y="264638"/>
                  </a:lnTo>
                  <a:lnTo>
                    <a:pt x="260850" y="264094"/>
                  </a:lnTo>
                  <a:lnTo>
                    <a:pt x="260850" y="364779"/>
                  </a:lnTo>
                  <a:lnTo>
                    <a:pt x="289695" y="365478"/>
                  </a:lnTo>
                  <a:lnTo>
                    <a:pt x="289695" y="263629"/>
                  </a:lnTo>
                  <a:lnTo>
                    <a:pt x="325227" y="263085"/>
                  </a:lnTo>
                  <a:close/>
                  <a:moveTo>
                    <a:pt x="522926" y="227644"/>
                  </a:moveTo>
                  <a:cubicBezTo>
                    <a:pt x="540037" y="244176"/>
                    <a:pt x="550693" y="267305"/>
                    <a:pt x="550693" y="292917"/>
                  </a:cubicBezTo>
                  <a:lnTo>
                    <a:pt x="459381" y="292917"/>
                  </a:lnTo>
                  <a:lnTo>
                    <a:pt x="459381" y="292839"/>
                  </a:lnTo>
                  <a:close/>
                  <a:moveTo>
                    <a:pt x="458393" y="185757"/>
                  </a:moveTo>
                  <a:cubicBezTo>
                    <a:pt x="482171" y="185446"/>
                    <a:pt x="504784" y="194297"/>
                    <a:pt x="522890" y="212387"/>
                  </a:cubicBezTo>
                  <a:lnTo>
                    <a:pt x="458471" y="276828"/>
                  </a:lnTo>
                  <a:lnTo>
                    <a:pt x="458393" y="276828"/>
                  </a:lnTo>
                  <a:close/>
                  <a:moveTo>
                    <a:pt x="361303" y="72971"/>
                  </a:moveTo>
                  <a:cubicBezTo>
                    <a:pt x="360525" y="72971"/>
                    <a:pt x="359670" y="73049"/>
                    <a:pt x="358892" y="73204"/>
                  </a:cubicBezTo>
                  <a:lnTo>
                    <a:pt x="358892" y="284045"/>
                  </a:lnTo>
                  <a:cubicBezTo>
                    <a:pt x="369155" y="244998"/>
                    <a:pt x="404687" y="216120"/>
                    <a:pt x="447061" y="216120"/>
                  </a:cubicBezTo>
                  <a:lnTo>
                    <a:pt x="447061" y="307179"/>
                  </a:lnTo>
                  <a:lnTo>
                    <a:pt x="538261" y="307179"/>
                  </a:lnTo>
                  <a:cubicBezTo>
                    <a:pt x="538261" y="357560"/>
                    <a:pt x="497442" y="398315"/>
                    <a:pt x="447061" y="398315"/>
                  </a:cubicBezTo>
                  <a:cubicBezTo>
                    <a:pt x="404687" y="398315"/>
                    <a:pt x="369233" y="369437"/>
                    <a:pt x="358892" y="330390"/>
                  </a:cubicBezTo>
                  <a:lnTo>
                    <a:pt x="358892" y="531682"/>
                  </a:lnTo>
                  <a:cubicBezTo>
                    <a:pt x="359748" y="531837"/>
                    <a:pt x="360525" y="531993"/>
                    <a:pt x="361303" y="531993"/>
                  </a:cubicBezTo>
                  <a:lnTo>
                    <a:pt x="545258" y="531993"/>
                  </a:lnTo>
                  <a:cubicBezTo>
                    <a:pt x="554433" y="531993"/>
                    <a:pt x="561975" y="524463"/>
                    <a:pt x="561975" y="515302"/>
                  </a:cubicBezTo>
                  <a:lnTo>
                    <a:pt x="561975" y="89662"/>
                  </a:lnTo>
                  <a:cubicBezTo>
                    <a:pt x="561975" y="80424"/>
                    <a:pt x="554433" y="72971"/>
                    <a:pt x="545258" y="72971"/>
                  </a:cubicBezTo>
                  <a:close/>
                  <a:moveTo>
                    <a:pt x="358892" y="0"/>
                  </a:moveTo>
                  <a:lnTo>
                    <a:pt x="358892" y="50769"/>
                  </a:lnTo>
                  <a:cubicBezTo>
                    <a:pt x="359748" y="50769"/>
                    <a:pt x="360525" y="50692"/>
                    <a:pt x="361303" y="50692"/>
                  </a:cubicBezTo>
                  <a:lnTo>
                    <a:pt x="545258" y="50692"/>
                  </a:lnTo>
                  <a:cubicBezTo>
                    <a:pt x="566717" y="50692"/>
                    <a:pt x="584211" y="68158"/>
                    <a:pt x="584211" y="89662"/>
                  </a:cubicBezTo>
                  <a:lnTo>
                    <a:pt x="584211" y="515225"/>
                  </a:lnTo>
                  <a:cubicBezTo>
                    <a:pt x="584211" y="536728"/>
                    <a:pt x="566717" y="554195"/>
                    <a:pt x="545258" y="554195"/>
                  </a:cubicBezTo>
                  <a:lnTo>
                    <a:pt x="361303" y="554195"/>
                  </a:lnTo>
                  <a:cubicBezTo>
                    <a:pt x="360525" y="554195"/>
                    <a:pt x="359748" y="554117"/>
                    <a:pt x="358892" y="554117"/>
                  </a:cubicBezTo>
                  <a:lnTo>
                    <a:pt x="358892" y="606439"/>
                  </a:lnTo>
                  <a:lnTo>
                    <a:pt x="0" y="557377"/>
                  </a:lnTo>
                  <a:lnTo>
                    <a:pt x="0" y="47820"/>
                  </a:lnTo>
                  <a:close/>
                </a:path>
              </a:pathLst>
            </a:custGeom>
            <a:solidFill>
              <a:schemeClr val="bg1"/>
            </a:solidFill>
            <a:ln>
              <a:noFill/>
            </a:ln>
          </p:spPr>
        </p:sp>
      </p:grpSp>
      <p:sp>
        <p:nvSpPr>
          <p:cNvPr id="68" name="文本框 67"/>
          <p:cNvSpPr txBox="1"/>
          <p:nvPr/>
        </p:nvSpPr>
        <p:spPr>
          <a:xfrm>
            <a:off x="7994863" y="4518546"/>
            <a:ext cx="1343025" cy="307777"/>
          </a:xfrm>
          <a:prstGeom prst="rect">
            <a:avLst/>
          </a:prstGeom>
          <a:noFill/>
        </p:spPr>
        <p:txBody>
          <a:bodyPr wrap="square" rtlCol="0">
            <a:spAutoFit/>
          </a:bodyPr>
          <a:lstStyle/>
          <a:p>
            <a:r>
              <a:rPr lang="zh-CN" altLang="en-US" sz="1400" b="1" dirty="0" smtClean="0">
                <a:solidFill>
                  <a:prstClr val="black"/>
                </a:solidFill>
              </a:rPr>
              <a:t>论文答辩</a:t>
            </a:r>
            <a:r>
              <a:rPr lang="en-US" altLang="zh-CN" sz="1400" b="1" dirty="0" smtClean="0">
                <a:solidFill>
                  <a:prstClr val="black"/>
                </a:solidFill>
              </a:rPr>
              <a:t>	</a:t>
            </a:r>
            <a:endParaRPr lang="zh-CN" altLang="en-US" sz="1400" b="1" dirty="0">
              <a:solidFill>
                <a:prstClr val="black"/>
              </a:solidFill>
            </a:endParaRPr>
          </a:p>
        </p:txBody>
      </p:sp>
      <p:sp>
        <p:nvSpPr>
          <p:cNvPr id="69" name="矩形 68"/>
          <p:cNvSpPr/>
          <p:nvPr/>
        </p:nvSpPr>
        <p:spPr>
          <a:xfrm>
            <a:off x="8004389" y="4761662"/>
            <a:ext cx="1796134" cy="461665"/>
          </a:xfrm>
          <a:prstGeom prst="rect">
            <a:avLst/>
          </a:prstGeom>
        </p:spPr>
        <p:txBody>
          <a:bodyPr wrap="square">
            <a:spAutoFit/>
          </a:bodyPr>
          <a:lstStyle/>
          <a:p>
            <a:r>
              <a:rPr lang="zh-CN" altLang="en-US" sz="600" dirty="0">
                <a:solidFill>
                  <a:prstClr val="white">
                    <a:lumMod val="50000"/>
                  </a:prstClr>
                </a:solidFill>
              </a:rPr>
              <a:t>Lorem ipsum dolor sit amet, consectetur adipisicing elit, sed do eiusmod tempor incididunt ut labore et dolore magna aliqua</a:t>
            </a:r>
            <a:endParaRPr lang="zh-CN" altLang="en-US" sz="600" dirty="0">
              <a:solidFill>
                <a:prstClr val="white">
                  <a:lumMod val="50000"/>
                </a:prstClr>
              </a:solidFill>
            </a:endParaRPr>
          </a:p>
        </p:txBody>
      </p:sp>
      <p:grpSp>
        <p:nvGrpSpPr>
          <p:cNvPr id="70" name="组合 69"/>
          <p:cNvGrpSpPr/>
          <p:nvPr/>
        </p:nvGrpSpPr>
        <p:grpSpPr>
          <a:xfrm>
            <a:off x="9759001" y="4560138"/>
            <a:ext cx="282424" cy="282424"/>
            <a:chOff x="4530324" y="2961150"/>
            <a:chExt cx="748877" cy="748877"/>
          </a:xfrm>
        </p:grpSpPr>
        <p:sp>
          <p:nvSpPr>
            <p:cNvPr id="71" name="椭圆 70"/>
            <p:cNvSpPr/>
            <p:nvPr/>
          </p:nvSpPr>
          <p:spPr>
            <a:xfrm>
              <a:off x="4530324" y="2961150"/>
              <a:ext cx="748877" cy="748877"/>
            </a:xfrm>
            <a:prstGeom prst="ellipse">
              <a:avLst/>
            </a:prstGeom>
            <a:solidFill>
              <a:srgbClr val="1AB49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2" name="ppt-open-file-format-with-pie-chart_28957"/>
            <p:cNvSpPr>
              <a:spLocks noChangeAspect="1"/>
            </p:cNvSpPr>
            <p:nvPr/>
          </p:nvSpPr>
          <p:spPr bwMode="auto">
            <a:xfrm>
              <a:off x="4736029" y="3137046"/>
              <a:ext cx="382530" cy="397084"/>
            </a:xfrm>
            <a:custGeom>
              <a:avLst/>
              <a:gdLst>
                <a:gd name="connsiteX0" fmla="*/ 75651 w 584211"/>
                <a:gd name="connsiteY0" fmla="*/ 264077 h 606439"/>
                <a:gd name="connsiteX1" fmla="*/ 94628 w 584211"/>
                <a:gd name="connsiteY1" fmla="*/ 280685 h 606439"/>
                <a:gd name="connsiteX2" fmla="*/ 73707 w 584211"/>
                <a:gd name="connsiteY2" fmla="*/ 299621 h 606439"/>
                <a:gd name="connsiteX3" fmla="*/ 65696 w 584211"/>
                <a:gd name="connsiteY3" fmla="*/ 298923 h 606439"/>
                <a:gd name="connsiteX4" fmla="*/ 65696 w 584211"/>
                <a:gd name="connsiteY4" fmla="*/ 265241 h 606439"/>
                <a:gd name="connsiteX5" fmla="*/ 75651 w 584211"/>
                <a:gd name="connsiteY5" fmla="*/ 264077 h 606439"/>
                <a:gd name="connsiteX6" fmla="*/ 171759 w 584211"/>
                <a:gd name="connsiteY6" fmla="*/ 262383 h 606439"/>
                <a:gd name="connsiteX7" fmla="*/ 192503 w 584211"/>
                <a:gd name="connsiteY7" fmla="*/ 279767 h 606439"/>
                <a:gd name="connsiteX8" fmla="*/ 169739 w 584211"/>
                <a:gd name="connsiteY8" fmla="*/ 299479 h 606439"/>
                <a:gd name="connsiteX9" fmla="*/ 160960 w 584211"/>
                <a:gd name="connsiteY9" fmla="*/ 298781 h 606439"/>
                <a:gd name="connsiteX10" fmla="*/ 160960 w 584211"/>
                <a:gd name="connsiteY10" fmla="*/ 263625 h 606439"/>
                <a:gd name="connsiteX11" fmla="*/ 171759 w 584211"/>
                <a:gd name="connsiteY11" fmla="*/ 262383 h 606439"/>
                <a:gd name="connsiteX12" fmla="*/ 74329 w 584211"/>
                <a:gd name="connsiteY12" fmla="*/ 244532 h 606439"/>
                <a:gd name="connsiteX13" fmla="*/ 42218 w 584211"/>
                <a:gd name="connsiteY13" fmla="*/ 247715 h 606439"/>
                <a:gd name="connsiteX14" fmla="*/ 42218 w 584211"/>
                <a:gd name="connsiteY14" fmla="*/ 359190 h 606439"/>
                <a:gd name="connsiteX15" fmla="*/ 65698 w 584211"/>
                <a:gd name="connsiteY15" fmla="*/ 359811 h 606439"/>
                <a:gd name="connsiteX16" fmla="*/ 65698 w 584211"/>
                <a:gd name="connsiteY16" fmla="*/ 318978 h 606439"/>
                <a:gd name="connsiteX17" fmla="*/ 73862 w 584211"/>
                <a:gd name="connsiteY17" fmla="*/ 319522 h 606439"/>
                <a:gd name="connsiteX18" fmla="*/ 109083 w 584211"/>
                <a:gd name="connsiteY18" fmla="*/ 307489 h 606439"/>
                <a:gd name="connsiteX19" fmla="*/ 119268 w 584211"/>
                <a:gd name="connsiteY19" fmla="*/ 279776 h 606439"/>
                <a:gd name="connsiteX20" fmla="*/ 107450 w 584211"/>
                <a:gd name="connsiteY20" fmla="*/ 252993 h 606439"/>
                <a:gd name="connsiteX21" fmla="*/ 74329 w 584211"/>
                <a:gd name="connsiteY21" fmla="*/ 244532 h 606439"/>
                <a:gd name="connsiteX22" fmla="*/ 170427 w 584211"/>
                <a:gd name="connsiteY22" fmla="*/ 241970 h 606439"/>
                <a:gd name="connsiteX23" fmla="*/ 135440 w 584211"/>
                <a:gd name="connsiteY23" fmla="*/ 245386 h 606439"/>
                <a:gd name="connsiteX24" fmla="*/ 135440 w 584211"/>
                <a:gd name="connsiteY24" fmla="*/ 361519 h 606439"/>
                <a:gd name="connsiteX25" fmla="*/ 160942 w 584211"/>
                <a:gd name="connsiteY25" fmla="*/ 362218 h 606439"/>
                <a:gd name="connsiteX26" fmla="*/ 160942 w 584211"/>
                <a:gd name="connsiteY26" fmla="*/ 319599 h 606439"/>
                <a:gd name="connsiteX27" fmla="*/ 169883 w 584211"/>
                <a:gd name="connsiteY27" fmla="*/ 320220 h 606439"/>
                <a:gd name="connsiteX28" fmla="*/ 208214 w 584211"/>
                <a:gd name="connsiteY28" fmla="*/ 307722 h 606439"/>
                <a:gd name="connsiteX29" fmla="*/ 219332 w 584211"/>
                <a:gd name="connsiteY29" fmla="*/ 278766 h 606439"/>
                <a:gd name="connsiteX30" fmla="*/ 206425 w 584211"/>
                <a:gd name="connsiteY30" fmla="*/ 250742 h 606439"/>
                <a:gd name="connsiteX31" fmla="*/ 170427 w 584211"/>
                <a:gd name="connsiteY31" fmla="*/ 241970 h 606439"/>
                <a:gd name="connsiteX32" fmla="*/ 325227 w 584211"/>
                <a:gd name="connsiteY32" fmla="*/ 238865 h 606439"/>
                <a:gd name="connsiteX33" fmla="*/ 227651 w 584211"/>
                <a:gd name="connsiteY33" fmla="*/ 241427 h 606439"/>
                <a:gd name="connsiteX34" fmla="*/ 227651 w 584211"/>
                <a:gd name="connsiteY34" fmla="*/ 264638 h 606439"/>
                <a:gd name="connsiteX35" fmla="*/ 260850 w 584211"/>
                <a:gd name="connsiteY35" fmla="*/ 264094 h 606439"/>
                <a:gd name="connsiteX36" fmla="*/ 260850 w 584211"/>
                <a:gd name="connsiteY36" fmla="*/ 364779 h 606439"/>
                <a:gd name="connsiteX37" fmla="*/ 289695 w 584211"/>
                <a:gd name="connsiteY37" fmla="*/ 365478 h 606439"/>
                <a:gd name="connsiteX38" fmla="*/ 289695 w 584211"/>
                <a:gd name="connsiteY38" fmla="*/ 263629 h 606439"/>
                <a:gd name="connsiteX39" fmla="*/ 325227 w 584211"/>
                <a:gd name="connsiteY39" fmla="*/ 263085 h 606439"/>
                <a:gd name="connsiteX40" fmla="*/ 522926 w 584211"/>
                <a:gd name="connsiteY40" fmla="*/ 227644 h 606439"/>
                <a:gd name="connsiteX41" fmla="*/ 550693 w 584211"/>
                <a:gd name="connsiteY41" fmla="*/ 292917 h 606439"/>
                <a:gd name="connsiteX42" fmla="*/ 459381 w 584211"/>
                <a:gd name="connsiteY42" fmla="*/ 292917 h 606439"/>
                <a:gd name="connsiteX43" fmla="*/ 459381 w 584211"/>
                <a:gd name="connsiteY43" fmla="*/ 292839 h 606439"/>
                <a:gd name="connsiteX44" fmla="*/ 458393 w 584211"/>
                <a:gd name="connsiteY44" fmla="*/ 185757 h 606439"/>
                <a:gd name="connsiteX45" fmla="*/ 522890 w 584211"/>
                <a:gd name="connsiteY45" fmla="*/ 212387 h 606439"/>
                <a:gd name="connsiteX46" fmla="*/ 458471 w 584211"/>
                <a:gd name="connsiteY46" fmla="*/ 276828 h 606439"/>
                <a:gd name="connsiteX47" fmla="*/ 458393 w 584211"/>
                <a:gd name="connsiteY47" fmla="*/ 276828 h 606439"/>
                <a:gd name="connsiteX48" fmla="*/ 361303 w 584211"/>
                <a:gd name="connsiteY48" fmla="*/ 72971 h 606439"/>
                <a:gd name="connsiteX49" fmla="*/ 358892 w 584211"/>
                <a:gd name="connsiteY49" fmla="*/ 73204 h 606439"/>
                <a:gd name="connsiteX50" fmla="*/ 358892 w 584211"/>
                <a:gd name="connsiteY50" fmla="*/ 284045 h 606439"/>
                <a:gd name="connsiteX51" fmla="*/ 447061 w 584211"/>
                <a:gd name="connsiteY51" fmla="*/ 216120 h 606439"/>
                <a:gd name="connsiteX52" fmla="*/ 447061 w 584211"/>
                <a:gd name="connsiteY52" fmla="*/ 307179 h 606439"/>
                <a:gd name="connsiteX53" fmla="*/ 538261 w 584211"/>
                <a:gd name="connsiteY53" fmla="*/ 307179 h 606439"/>
                <a:gd name="connsiteX54" fmla="*/ 447061 w 584211"/>
                <a:gd name="connsiteY54" fmla="*/ 398315 h 606439"/>
                <a:gd name="connsiteX55" fmla="*/ 358892 w 584211"/>
                <a:gd name="connsiteY55" fmla="*/ 330390 h 606439"/>
                <a:gd name="connsiteX56" fmla="*/ 358892 w 584211"/>
                <a:gd name="connsiteY56" fmla="*/ 531682 h 606439"/>
                <a:gd name="connsiteX57" fmla="*/ 361303 w 584211"/>
                <a:gd name="connsiteY57" fmla="*/ 531993 h 606439"/>
                <a:gd name="connsiteX58" fmla="*/ 545258 w 584211"/>
                <a:gd name="connsiteY58" fmla="*/ 531993 h 606439"/>
                <a:gd name="connsiteX59" fmla="*/ 561975 w 584211"/>
                <a:gd name="connsiteY59" fmla="*/ 515302 h 606439"/>
                <a:gd name="connsiteX60" fmla="*/ 561975 w 584211"/>
                <a:gd name="connsiteY60" fmla="*/ 89662 h 606439"/>
                <a:gd name="connsiteX61" fmla="*/ 545258 w 584211"/>
                <a:gd name="connsiteY61" fmla="*/ 72971 h 606439"/>
                <a:gd name="connsiteX62" fmla="*/ 358892 w 584211"/>
                <a:gd name="connsiteY62" fmla="*/ 0 h 606439"/>
                <a:gd name="connsiteX63" fmla="*/ 358892 w 584211"/>
                <a:gd name="connsiteY63" fmla="*/ 50769 h 606439"/>
                <a:gd name="connsiteX64" fmla="*/ 361303 w 584211"/>
                <a:gd name="connsiteY64" fmla="*/ 50692 h 606439"/>
                <a:gd name="connsiteX65" fmla="*/ 545258 w 584211"/>
                <a:gd name="connsiteY65" fmla="*/ 50692 h 606439"/>
                <a:gd name="connsiteX66" fmla="*/ 584211 w 584211"/>
                <a:gd name="connsiteY66" fmla="*/ 89662 h 606439"/>
                <a:gd name="connsiteX67" fmla="*/ 584211 w 584211"/>
                <a:gd name="connsiteY67" fmla="*/ 515225 h 606439"/>
                <a:gd name="connsiteX68" fmla="*/ 545258 w 584211"/>
                <a:gd name="connsiteY68" fmla="*/ 554195 h 606439"/>
                <a:gd name="connsiteX69" fmla="*/ 361303 w 584211"/>
                <a:gd name="connsiteY69" fmla="*/ 554195 h 606439"/>
                <a:gd name="connsiteX70" fmla="*/ 358892 w 584211"/>
                <a:gd name="connsiteY70" fmla="*/ 554117 h 606439"/>
                <a:gd name="connsiteX71" fmla="*/ 358892 w 584211"/>
                <a:gd name="connsiteY71" fmla="*/ 606439 h 606439"/>
                <a:gd name="connsiteX72" fmla="*/ 0 w 584211"/>
                <a:gd name="connsiteY72" fmla="*/ 557377 h 606439"/>
                <a:gd name="connsiteX73" fmla="*/ 0 w 584211"/>
                <a:gd name="connsiteY73" fmla="*/ 47820 h 606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84211" h="606439">
                  <a:moveTo>
                    <a:pt x="75651" y="264077"/>
                  </a:moveTo>
                  <a:cubicBezTo>
                    <a:pt x="87784" y="263844"/>
                    <a:pt x="94628" y="270053"/>
                    <a:pt x="94628" y="280685"/>
                  </a:cubicBezTo>
                  <a:cubicBezTo>
                    <a:pt x="94628" y="292559"/>
                    <a:pt x="86617" y="299621"/>
                    <a:pt x="73707" y="299621"/>
                  </a:cubicBezTo>
                  <a:cubicBezTo>
                    <a:pt x="70207" y="299621"/>
                    <a:pt x="67718" y="299466"/>
                    <a:pt x="65696" y="298923"/>
                  </a:cubicBezTo>
                  <a:lnTo>
                    <a:pt x="65696" y="265241"/>
                  </a:lnTo>
                  <a:cubicBezTo>
                    <a:pt x="67407" y="264698"/>
                    <a:pt x="70674" y="264154"/>
                    <a:pt x="75651" y="264077"/>
                  </a:cubicBezTo>
                  <a:close/>
                  <a:moveTo>
                    <a:pt x="171759" y="262383"/>
                  </a:moveTo>
                  <a:cubicBezTo>
                    <a:pt x="184967" y="262150"/>
                    <a:pt x="192503" y="268669"/>
                    <a:pt x="192503" y="279767"/>
                  </a:cubicBezTo>
                  <a:cubicBezTo>
                    <a:pt x="192503" y="292106"/>
                    <a:pt x="183724" y="299401"/>
                    <a:pt x="169739" y="299479"/>
                  </a:cubicBezTo>
                  <a:cubicBezTo>
                    <a:pt x="165932" y="299479"/>
                    <a:pt x="163213" y="299324"/>
                    <a:pt x="160960" y="298781"/>
                  </a:cubicBezTo>
                  <a:lnTo>
                    <a:pt x="160960" y="263625"/>
                  </a:lnTo>
                  <a:cubicBezTo>
                    <a:pt x="162825" y="263081"/>
                    <a:pt x="166476" y="262460"/>
                    <a:pt x="171759" y="262383"/>
                  </a:cubicBezTo>
                  <a:close/>
                  <a:moveTo>
                    <a:pt x="74329" y="244532"/>
                  </a:moveTo>
                  <a:cubicBezTo>
                    <a:pt x="59712" y="244920"/>
                    <a:pt x="49449" y="246162"/>
                    <a:pt x="42218" y="247715"/>
                  </a:cubicBezTo>
                  <a:lnTo>
                    <a:pt x="42218" y="359190"/>
                  </a:lnTo>
                  <a:lnTo>
                    <a:pt x="65698" y="359811"/>
                  </a:lnTo>
                  <a:lnTo>
                    <a:pt x="65698" y="318978"/>
                  </a:lnTo>
                  <a:cubicBezTo>
                    <a:pt x="67875" y="319289"/>
                    <a:pt x="70752" y="319522"/>
                    <a:pt x="73862" y="319522"/>
                  </a:cubicBezTo>
                  <a:cubicBezTo>
                    <a:pt x="88246" y="319599"/>
                    <a:pt x="100608" y="315951"/>
                    <a:pt x="109083" y="307489"/>
                  </a:cubicBezTo>
                  <a:cubicBezTo>
                    <a:pt x="115692" y="300968"/>
                    <a:pt x="119268" y="291265"/>
                    <a:pt x="119268" y="279776"/>
                  </a:cubicBezTo>
                  <a:cubicBezTo>
                    <a:pt x="119268" y="268364"/>
                    <a:pt x="114525" y="258738"/>
                    <a:pt x="107450" y="252993"/>
                  </a:cubicBezTo>
                  <a:cubicBezTo>
                    <a:pt x="100142" y="246938"/>
                    <a:pt x="89334" y="244144"/>
                    <a:pt x="74329" y="244532"/>
                  </a:cubicBezTo>
                  <a:close/>
                  <a:moveTo>
                    <a:pt x="170427" y="241970"/>
                  </a:moveTo>
                  <a:cubicBezTo>
                    <a:pt x="154489" y="242436"/>
                    <a:pt x="143293" y="243756"/>
                    <a:pt x="135440" y="245386"/>
                  </a:cubicBezTo>
                  <a:lnTo>
                    <a:pt x="135440" y="361519"/>
                  </a:lnTo>
                  <a:lnTo>
                    <a:pt x="160942" y="362218"/>
                  </a:lnTo>
                  <a:lnTo>
                    <a:pt x="160942" y="319599"/>
                  </a:lnTo>
                  <a:cubicBezTo>
                    <a:pt x="163352" y="319987"/>
                    <a:pt x="166462" y="320220"/>
                    <a:pt x="169883" y="320220"/>
                  </a:cubicBezTo>
                  <a:cubicBezTo>
                    <a:pt x="185511" y="320298"/>
                    <a:pt x="199039" y="316494"/>
                    <a:pt x="208214" y="307722"/>
                  </a:cubicBezTo>
                  <a:cubicBezTo>
                    <a:pt x="215367" y="300813"/>
                    <a:pt x="219332" y="290721"/>
                    <a:pt x="219332" y="278766"/>
                  </a:cubicBezTo>
                  <a:cubicBezTo>
                    <a:pt x="219332" y="266811"/>
                    <a:pt x="214123" y="256720"/>
                    <a:pt x="206425" y="250742"/>
                  </a:cubicBezTo>
                  <a:cubicBezTo>
                    <a:pt x="198495" y="244454"/>
                    <a:pt x="186755" y="241582"/>
                    <a:pt x="170427" y="241970"/>
                  </a:cubicBezTo>
                  <a:close/>
                  <a:moveTo>
                    <a:pt x="325227" y="238865"/>
                  </a:moveTo>
                  <a:lnTo>
                    <a:pt x="227651" y="241427"/>
                  </a:lnTo>
                  <a:lnTo>
                    <a:pt x="227651" y="264638"/>
                  </a:lnTo>
                  <a:lnTo>
                    <a:pt x="260850" y="264094"/>
                  </a:lnTo>
                  <a:lnTo>
                    <a:pt x="260850" y="364779"/>
                  </a:lnTo>
                  <a:lnTo>
                    <a:pt x="289695" y="365478"/>
                  </a:lnTo>
                  <a:lnTo>
                    <a:pt x="289695" y="263629"/>
                  </a:lnTo>
                  <a:lnTo>
                    <a:pt x="325227" y="263085"/>
                  </a:lnTo>
                  <a:close/>
                  <a:moveTo>
                    <a:pt x="522926" y="227644"/>
                  </a:moveTo>
                  <a:cubicBezTo>
                    <a:pt x="540037" y="244176"/>
                    <a:pt x="550693" y="267305"/>
                    <a:pt x="550693" y="292917"/>
                  </a:cubicBezTo>
                  <a:lnTo>
                    <a:pt x="459381" y="292917"/>
                  </a:lnTo>
                  <a:lnTo>
                    <a:pt x="459381" y="292839"/>
                  </a:lnTo>
                  <a:close/>
                  <a:moveTo>
                    <a:pt x="458393" y="185757"/>
                  </a:moveTo>
                  <a:cubicBezTo>
                    <a:pt x="482171" y="185446"/>
                    <a:pt x="504784" y="194297"/>
                    <a:pt x="522890" y="212387"/>
                  </a:cubicBezTo>
                  <a:lnTo>
                    <a:pt x="458471" y="276828"/>
                  </a:lnTo>
                  <a:lnTo>
                    <a:pt x="458393" y="276828"/>
                  </a:lnTo>
                  <a:close/>
                  <a:moveTo>
                    <a:pt x="361303" y="72971"/>
                  </a:moveTo>
                  <a:cubicBezTo>
                    <a:pt x="360525" y="72971"/>
                    <a:pt x="359670" y="73049"/>
                    <a:pt x="358892" y="73204"/>
                  </a:cubicBezTo>
                  <a:lnTo>
                    <a:pt x="358892" y="284045"/>
                  </a:lnTo>
                  <a:cubicBezTo>
                    <a:pt x="369155" y="244998"/>
                    <a:pt x="404687" y="216120"/>
                    <a:pt x="447061" y="216120"/>
                  </a:cubicBezTo>
                  <a:lnTo>
                    <a:pt x="447061" y="307179"/>
                  </a:lnTo>
                  <a:lnTo>
                    <a:pt x="538261" y="307179"/>
                  </a:lnTo>
                  <a:cubicBezTo>
                    <a:pt x="538261" y="357560"/>
                    <a:pt x="497442" y="398315"/>
                    <a:pt x="447061" y="398315"/>
                  </a:cubicBezTo>
                  <a:cubicBezTo>
                    <a:pt x="404687" y="398315"/>
                    <a:pt x="369233" y="369437"/>
                    <a:pt x="358892" y="330390"/>
                  </a:cubicBezTo>
                  <a:lnTo>
                    <a:pt x="358892" y="531682"/>
                  </a:lnTo>
                  <a:cubicBezTo>
                    <a:pt x="359748" y="531837"/>
                    <a:pt x="360525" y="531993"/>
                    <a:pt x="361303" y="531993"/>
                  </a:cubicBezTo>
                  <a:lnTo>
                    <a:pt x="545258" y="531993"/>
                  </a:lnTo>
                  <a:cubicBezTo>
                    <a:pt x="554433" y="531993"/>
                    <a:pt x="561975" y="524463"/>
                    <a:pt x="561975" y="515302"/>
                  </a:cubicBezTo>
                  <a:lnTo>
                    <a:pt x="561975" y="89662"/>
                  </a:lnTo>
                  <a:cubicBezTo>
                    <a:pt x="561975" y="80424"/>
                    <a:pt x="554433" y="72971"/>
                    <a:pt x="545258" y="72971"/>
                  </a:cubicBezTo>
                  <a:close/>
                  <a:moveTo>
                    <a:pt x="358892" y="0"/>
                  </a:moveTo>
                  <a:lnTo>
                    <a:pt x="358892" y="50769"/>
                  </a:lnTo>
                  <a:cubicBezTo>
                    <a:pt x="359748" y="50769"/>
                    <a:pt x="360525" y="50692"/>
                    <a:pt x="361303" y="50692"/>
                  </a:cubicBezTo>
                  <a:lnTo>
                    <a:pt x="545258" y="50692"/>
                  </a:lnTo>
                  <a:cubicBezTo>
                    <a:pt x="566717" y="50692"/>
                    <a:pt x="584211" y="68158"/>
                    <a:pt x="584211" y="89662"/>
                  </a:cubicBezTo>
                  <a:lnTo>
                    <a:pt x="584211" y="515225"/>
                  </a:lnTo>
                  <a:cubicBezTo>
                    <a:pt x="584211" y="536728"/>
                    <a:pt x="566717" y="554195"/>
                    <a:pt x="545258" y="554195"/>
                  </a:cubicBezTo>
                  <a:lnTo>
                    <a:pt x="361303" y="554195"/>
                  </a:lnTo>
                  <a:cubicBezTo>
                    <a:pt x="360525" y="554195"/>
                    <a:pt x="359748" y="554117"/>
                    <a:pt x="358892" y="554117"/>
                  </a:cubicBezTo>
                  <a:lnTo>
                    <a:pt x="358892" y="606439"/>
                  </a:lnTo>
                  <a:lnTo>
                    <a:pt x="0" y="557377"/>
                  </a:lnTo>
                  <a:lnTo>
                    <a:pt x="0" y="47820"/>
                  </a:lnTo>
                  <a:close/>
                </a:path>
              </a:pathLst>
            </a:custGeom>
            <a:solidFill>
              <a:schemeClr val="bg1"/>
            </a:solidFill>
            <a:ln>
              <a:noFill/>
            </a:ln>
          </p:spPr>
        </p:sp>
      </p:grpSp>
      <p:sp>
        <p:nvSpPr>
          <p:cNvPr id="73" name="文本框 72"/>
          <p:cNvSpPr txBox="1"/>
          <p:nvPr/>
        </p:nvSpPr>
        <p:spPr>
          <a:xfrm>
            <a:off x="10059073" y="4518546"/>
            <a:ext cx="1343025" cy="307777"/>
          </a:xfrm>
          <a:prstGeom prst="rect">
            <a:avLst/>
          </a:prstGeom>
          <a:noFill/>
        </p:spPr>
        <p:txBody>
          <a:bodyPr wrap="square" rtlCol="0">
            <a:spAutoFit/>
          </a:bodyPr>
          <a:lstStyle/>
          <a:p>
            <a:r>
              <a:rPr lang="zh-CN" altLang="en-US" sz="1400" b="1" dirty="0" smtClean="0">
                <a:solidFill>
                  <a:prstClr val="black"/>
                </a:solidFill>
              </a:rPr>
              <a:t>学术答辩</a:t>
            </a:r>
            <a:endParaRPr lang="zh-CN" altLang="en-US" sz="1400" b="1" dirty="0">
              <a:solidFill>
                <a:prstClr val="black"/>
              </a:solidFill>
            </a:endParaRPr>
          </a:p>
        </p:txBody>
      </p:sp>
      <p:sp>
        <p:nvSpPr>
          <p:cNvPr id="74" name="矩形 73"/>
          <p:cNvSpPr/>
          <p:nvPr/>
        </p:nvSpPr>
        <p:spPr>
          <a:xfrm>
            <a:off x="10068599" y="4761662"/>
            <a:ext cx="1796134" cy="461665"/>
          </a:xfrm>
          <a:prstGeom prst="rect">
            <a:avLst/>
          </a:prstGeom>
        </p:spPr>
        <p:txBody>
          <a:bodyPr wrap="square">
            <a:spAutoFit/>
          </a:bodyPr>
          <a:lstStyle/>
          <a:p>
            <a:r>
              <a:rPr lang="zh-CN" altLang="en-US" sz="600" dirty="0">
                <a:solidFill>
                  <a:prstClr val="white">
                    <a:lumMod val="50000"/>
                  </a:prstClr>
                </a:solidFill>
              </a:rPr>
              <a:t>Lorem ipsum dolor sit amet, consectetur adipisicing elit, sed do eiusmod tempor incididunt ut labore et dolore magna aliqua</a:t>
            </a:r>
            <a:endParaRPr lang="zh-CN" altLang="en-US" sz="600" dirty="0">
              <a:solidFill>
                <a:prstClr val="white">
                  <a:lumMod val="50000"/>
                </a:prstClr>
              </a:solidFill>
            </a:endParaRPr>
          </a:p>
        </p:txBody>
      </p:sp>
      <p:sp>
        <p:nvSpPr>
          <p:cNvPr id="75" name="矩形 74"/>
          <p:cNvSpPr/>
          <p:nvPr/>
        </p:nvSpPr>
        <p:spPr>
          <a:xfrm>
            <a:off x="5581342" y="2775517"/>
            <a:ext cx="6093866" cy="246221"/>
          </a:xfrm>
          <a:prstGeom prst="rect">
            <a:avLst/>
          </a:prstGeom>
        </p:spPr>
        <p:txBody>
          <a:bodyPr wrap="square">
            <a:spAutoFit/>
          </a:bodyPr>
          <a:lstStyle/>
          <a:p>
            <a:r>
              <a:rPr lang="en-US" altLang="zh-CN" sz="1000" dirty="0" smtClean="0">
                <a:solidFill>
                  <a:prstClr val="white"/>
                </a:solidFill>
                <a:latin typeface="微软雅黑" panose="020B0503020204020204" pitchFamily="34" charset="-122"/>
              </a:rPr>
              <a:t>LOREM IPSUM DOLOR SIT AMET, CONSECTETUR ADIPISICING ELIT, SED DO EIUSMOD</a:t>
            </a:r>
            <a:endParaRPr lang="zh-CN" altLang="en-US" sz="1000" dirty="0">
              <a:solidFill>
                <a:prstClr val="white"/>
              </a:solidFill>
              <a:latin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4138708" y="1498600"/>
            <a:ext cx="3972359" cy="3893945"/>
            <a:chOff x="3664574" y="1320800"/>
            <a:chExt cx="4793626" cy="4699000"/>
          </a:xfrm>
        </p:grpSpPr>
        <p:sp>
          <p:nvSpPr>
            <p:cNvPr id="25" name="Rectangle 6"/>
            <p:cNvSpPr>
              <a:spLocks noChangeArrowheads="1"/>
            </p:cNvSpPr>
            <p:nvPr/>
          </p:nvSpPr>
          <p:spPr bwMode="auto">
            <a:xfrm>
              <a:off x="4225945" y="1697483"/>
              <a:ext cx="3691656" cy="3784076"/>
            </a:xfrm>
            <a:prstGeom prst="rect">
              <a:avLst/>
            </a:prstGeom>
            <a:solidFill>
              <a:schemeClr val="bg1">
                <a:lumMod val="50000"/>
              </a:schemeClr>
            </a:solidFill>
            <a:ln w="9525">
              <a:noFill/>
              <a:miter lim="800000"/>
            </a:ln>
          </p:spPr>
          <p:txBody>
            <a:bodyPr vert="horz" wrap="square" lIns="91440" tIns="45720" rIns="91440" bIns="45720" numCol="1" anchor="t" anchorCtr="0" compatLnSpc="1"/>
            <a:lstStyle/>
            <a:p>
              <a:endParaRPr lang="en-US"/>
            </a:p>
          </p:txBody>
        </p:sp>
        <p:grpSp>
          <p:nvGrpSpPr>
            <p:cNvPr id="2" name="Group 25"/>
            <p:cNvGrpSpPr/>
            <p:nvPr/>
          </p:nvGrpSpPr>
          <p:grpSpPr>
            <a:xfrm>
              <a:off x="3664574" y="1320800"/>
              <a:ext cx="2312572" cy="2301034"/>
              <a:chOff x="2209800" y="1371600"/>
              <a:chExt cx="2312572" cy="2301034"/>
            </a:xfrm>
            <a:solidFill>
              <a:srgbClr val="1AB49C"/>
            </a:solidFill>
          </p:grpSpPr>
          <p:sp>
            <p:nvSpPr>
              <p:cNvPr id="27" name="Freeform 7"/>
              <p:cNvSpPr/>
              <p:nvPr/>
            </p:nvSpPr>
            <p:spPr bwMode="auto">
              <a:xfrm>
                <a:off x="2269807" y="1415452"/>
                <a:ext cx="2252565" cy="2257182"/>
              </a:xfrm>
              <a:custGeom>
                <a:avLst/>
                <a:gdLst/>
                <a:ahLst/>
                <a:cxnLst>
                  <a:cxn ang="0">
                    <a:pos x="413" y="346"/>
                  </a:cxn>
                  <a:cxn ang="0">
                    <a:pos x="345" y="414"/>
                  </a:cxn>
                  <a:cxn ang="0">
                    <a:pos x="68" y="414"/>
                  </a:cxn>
                  <a:cxn ang="0">
                    <a:pos x="0" y="346"/>
                  </a:cxn>
                  <a:cxn ang="0">
                    <a:pos x="0" y="68"/>
                  </a:cxn>
                  <a:cxn ang="0">
                    <a:pos x="68" y="0"/>
                  </a:cxn>
                  <a:cxn ang="0">
                    <a:pos x="345" y="0"/>
                  </a:cxn>
                  <a:cxn ang="0">
                    <a:pos x="413" y="68"/>
                  </a:cxn>
                  <a:cxn ang="0">
                    <a:pos x="413" y="346"/>
                  </a:cxn>
                </a:cxnLst>
                <a:rect l="0" t="0" r="r" b="b"/>
                <a:pathLst>
                  <a:path w="413" h="414">
                    <a:moveTo>
                      <a:pt x="413" y="346"/>
                    </a:moveTo>
                    <a:cubicBezTo>
                      <a:pt x="413" y="383"/>
                      <a:pt x="383" y="414"/>
                      <a:pt x="345" y="414"/>
                    </a:cubicBezTo>
                    <a:cubicBezTo>
                      <a:pt x="68" y="414"/>
                      <a:pt x="68" y="414"/>
                      <a:pt x="68" y="414"/>
                    </a:cubicBezTo>
                    <a:cubicBezTo>
                      <a:pt x="30" y="414"/>
                      <a:pt x="0" y="383"/>
                      <a:pt x="0" y="346"/>
                    </a:cubicBezTo>
                    <a:cubicBezTo>
                      <a:pt x="0" y="68"/>
                      <a:pt x="0" y="68"/>
                      <a:pt x="0" y="68"/>
                    </a:cubicBezTo>
                    <a:cubicBezTo>
                      <a:pt x="0" y="31"/>
                      <a:pt x="30" y="0"/>
                      <a:pt x="68" y="0"/>
                    </a:cubicBezTo>
                    <a:cubicBezTo>
                      <a:pt x="345" y="0"/>
                      <a:pt x="345" y="0"/>
                      <a:pt x="345" y="0"/>
                    </a:cubicBezTo>
                    <a:cubicBezTo>
                      <a:pt x="383" y="0"/>
                      <a:pt x="413" y="31"/>
                      <a:pt x="413" y="68"/>
                    </a:cubicBezTo>
                    <a:lnTo>
                      <a:pt x="413" y="346"/>
                    </a:lnTo>
                    <a:close/>
                  </a:path>
                </a:pathLst>
              </a:custGeom>
              <a:grpFill/>
              <a:ln w="9525">
                <a:noFill/>
                <a:round/>
              </a:ln>
            </p:spPr>
            <p:txBody>
              <a:bodyPr vert="horz" wrap="square" lIns="91440" tIns="45720" rIns="91440" bIns="45720" numCol="1" anchor="t" anchorCtr="0" compatLnSpc="1"/>
              <a:lstStyle/>
              <a:p>
                <a:endParaRPr lang="en-US"/>
              </a:p>
            </p:txBody>
          </p:sp>
          <p:sp>
            <p:nvSpPr>
              <p:cNvPr id="28" name="Freeform 10"/>
              <p:cNvSpPr/>
              <p:nvPr/>
            </p:nvSpPr>
            <p:spPr bwMode="auto">
              <a:xfrm>
                <a:off x="2209800" y="1371600"/>
                <a:ext cx="2257181" cy="2257182"/>
              </a:xfrm>
              <a:custGeom>
                <a:avLst/>
                <a:gdLst/>
                <a:ahLst/>
                <a:cxnLst>
                  <a:cxn ang="0">
                    <a:pos x="414" y="346"/>
                  </a:cxn>
                  <a:cxn ang="0">
                    <a:pos x="346" y="414"/>
                  </a:cxn>
                  <a:cxn ang="0">
                    <a:pos x="68" y="414"/>
                  </a:cxn>
                  <a:cxn ang="0">
                    <a:pos x="0" y="346"/>
                  </a:cxn>
                  <a:cxn ang="0">
                    <a:pos x="0" y="68"/>
                  </a:cxn>
                  <a:cxn ang="0">
                    <a:pos x="68" y="0"/>
                  </a:cxn>
                  <a:cxn ang="0">
                    <a:pos x="346" y="0"/>
                  </a:cxn>
                  <a:cxn ang="0">
                    <a:pos x="414" y="68"/>
                  </a:cxn>
                  <a:cxn ang="0">
                    <a:pos x="414" y="346"/>
                  </a:cxn>
                </a:cxnLst>
                <a:rect l="0" t="0" r="r" b="b"/>
                <a:pathLst>
                  <a:path w="414" h="414">
                    <a:moveTo>
                      <a:pt x="414" y="346"/>
                    </a:moveTo>
                    <a:cubicBezTo>
                      <a:pt x="414" y="383"/>
                      <a:pt x="383" y="414"/>
                      <a:pt x="346" y="414"/>
                    </a:cubicBezTo>
                    <a:cubicBezTo>
                      <a:pt x="68" y="414"/>
                      <a:pt x="68" y="414"/>
                      <a:pt x="68" y="414"/>
                    </a:cubicBezTo>
                    <a:cubicBezTo>
                      <a:pt x="31" y="414"/>
                      <a:pt x="0" y="383"/>
                      <a:pt x="0" y="346"/>
                    </a:cubicBezTo>
                    <a:cubicBezTo>
                      <a:pt x="0" y="68"/>
                      <a:pt x="0" y="68"/>
                      <a:pt x="0" y="68"/>
                    </a:cubicBezTo>
                    <a:cubicBezTo>
                      <a:pt x="0" y="31"/>
                      <a:pt x="31" y="0"/>
                      <a:pt x="68" y="0"/>
                    </a:cubicBezTo>
                    <a:cubicBezTo>
                      <a:pt x="346" y="0"/>
                      <a:pt x="346" y="0"/>
                      <a:pt x="346" y="0"/>
                    </a:cubicBezTo>
                    <a:cubicBezTo>
                      <a:pt x="383" y="0"/>
                      <a:pt x="414" y="31"/>
                      <a:pt x="414" y="68"/>
                    </a:cubicBezTo>
                    <a:lnTo>
                      <a:pt x="414" y="346"/>
                    </a:lnTo>
                    <a:close/>
                  </a:path>
                </a:pathLst>
              </a:custGeom>
              <a:grpFill/>
              <a:ln w="9525">
                <a:solidFill>
                  <a:schemeClr val="bg1">
                    <a:lumMod val="50000"/>
                  </a:schemeClr>
                </a:solidFill>
                <a:round/>
              </a:ln>
            </p:spPr>
            <p:txBody>
              <a:bodyPr vert="horz" wrap="square" lIns="91440" tIns="45720" rIns="91440" bIns="45720" numCol="1" anchor="t" anchorCtr="0" compatLnSpc="1"/>
              <a:lstStyle/>
              <a:p>
                <a:endParaRPr lang="en-US"/>
              </a:p>
            </p:txBody>
          </p:sp>
        </p:grpSp>
        <p:grpSp>
          <p:nvGrpSpPr>
            <p:cNvPr id="3" name="Group 28"/>
            <p:cNvGrpSpPr/>
            <p:nvPr/>
          </p:nvGrpSpPr>
          <p:grpSpPr>
            <a:xfrm>
              <a:off x="3664574" y="3718768"/>
              <a:ext cx="2312572" cy="2301032"/>
              <a:chOff x="2209800" y="3769568"/>
              <a:chExt cx="2312572" cy="2301032"/>
            </a:xfrm>
            <a:solidFill>
              <a:srgbClr val="1AB49C"/>
            </a:solidFill>
            <a:effectLst/>
          </p:grpSpPr>
          <p:sp>
            <p:nvSpPr>
              <p:cNvPr id="30" name="Freeform 11"/>
              <p:cNvSpPr/>
              <p:nvPr/>
            </p:nvSpPr>
            <p:spPr bwMode="auto">
              <a:xfrm>
                <a:off x="2269807" y="3769568"/>
                <a:ext cx="2252565" cy="2257182"/>
              </a:xfrm>
              <a:custGeom>
                <a:avLst/>
                <a:gdLst/>
                <a:ahLst/>
                <a:cxnLst>
                  <a:cxn ang="0">
                    <a:pos x="413" y="346"/>
                  </a:cxn>
                  <a:cxn ang="0">
                    <a:pos x="345" y="414"/>
                  </a:cxn>
                  <a:cxn ang="0">
                    <a:pos x="68" y="414"/>
                  </a:cxn>
                  <a:cxn ang="0">
                    <a:pos x="0" y="346"/>
                  </a:cxn>
                  <a:cxn ang="0">
                    <a:pos x="0" y="68"/>
                  </a:cxn>
                  <a:cxn ang="0">
                    <a:pos x="68" y="0"/>
                  </a:cxn>
                  <a:cxn ang="0">
                    <a:pos x="345" y="0"/>
                  </a:cxn>
                  <a:cxn ang="0">
                    <a:pos x="413" y="68"/>
                  </a:cxn>
                  <a:cxn ang="0">
                    <a:pos x="413" y="346"/>
                  </a:cxn>
                </a:cxnLst>
                <a:rect l="0" t="0" r="r" b="b"/>
                <a:pathLst>
                  <a:path w="413" h="414">
                    <a:moveTo>
                      <a:pt x="413" y="346"/>
                    </a:moveTo>
                    <a:cubicBezTo>
                      <a:pt x="413" y="383"/>
                      <a:pt x="383" y="414"/>
                      <a:pt x="345" y="414"/>
                    </a:cubicBezTo>
                    <a:cubicBezTo>
                      <a:pt x="68" y="414"/>
                      <a:pt x="68" y="414"/>
                      <a:pt x="68" y="414"/>
                    </a:cubicBezTo>
                    <a:cubicBezTo>
                      <a:pt x="30" y="414"/>
                      <a:pt x="0" y="383"/>
                      <a:pt x="0" y="346"/>
                    </a:cubicBezTo>
                    <a:cubicBezTo>
                      <a:pt x="0" y="68"/>
                      <a:pt x="0" y="68"/>
                      <a:pt x="0" y="68"/>
                    </a:cubicBezTo>
                    <a:cubicBezTo>
                      <a:pt x="0" y="31"/>
                      <a:pt x="30" y="0"/>
                      <a:pt x="68" y="0"/>
                    </a:cubicBezTo>
                    <a:cubicBezTo>
                      <a:pt x="345" y="0"/>
                      <a:pt x="345" y="0"/>
                      <a:pt x="345" y="0"/>
                    </a:cubicBezTo>
                    <a:cubicBezTo>
                      <a:pt x="383" y="0"/>
                      <a:pt x="413" y="31"/>
                      <a:pt x="413" y="68"/>
                    </a:cubicBezTo>
                    <a:lnTo>
                      <a:pt x="413" y="346"/>
                    </a:lnTo>
                    <a:close/>
                  </a:path>
                </a:pathLst>
              </a:custGeom>
              <a:grpFill/>
              <a:ln w="9525">
                <a:noFill/>
                <a:round/>
              </a:ln>
            </p:spPr>
            <p:txBody>
              <a:bodyPr vert="horz" wrap="square" lIns="91440" tIns="45720" rIns="91440" bIns="45720" numCol="1" anchor="t" anchorCtr="0" compatLnSpc="1"/>
              <a:lstStyle/>
              <a:p>
                <a:endParaRPr lang="en-US"/>
              </a:p>
            </p:txBody>
          </p:sp>
          <p:sp>
            <p:nvSpPr>
              <p:cNvPr id="31" name="Freeform 12"/>
              <p:cNvSpPr/>
              <p:nvPr/>
            </p:nvSpPr>
            <p:spPr bwMode="auto">
              <a:xfrm>
                <a:off x="2209800" y="3813418"/>
                <a:ext cx="2257181" cy="2257182"/>
              </a:xfrm>
              <a:custGeom>
                <a:avLst/>
                <a:gdLst/>
                <a:ahLst/>
                <a:cxnLst>
                  <a:cxn ang="0">
                    <a:pos x="414" y="346"/>
                  </a:cxn>
                  <a:cxn ang="0">
                    <a:pos x="346" y="414"/>
                  </a:cxn>
                  <a:cxn ang="0">
                    <a:pos x="68" y="414"/>
                  </a:cxn>
                  <a:cxn ang="0">
                    <a:pos x="0" y="346"/>
                  </a:cxn>
                  <a:cxn ang="0">
                    <a:pos x="0" y="68"/>
                  </a:cxn>
                  <a:cxn ang="0">
                    <a:pos x="68" y="0"/>
                  </a:cxn>
                  <a:cxn ang="0">
                    <a:pos x="346" y="0"/>
                  </a:cxn>
                  <a:cxn ang="0">
                    <a:pos x="414" y="68"/>
                  </a:cxn>
                  <a:cxn ang="0">
                    <a:pos x="414" y="346"/>
                  </a:cxn>
                </a:cxnLst>
                <a:rect l="0" t="0" r="r" b="b"/>
                <a:pathLst>
                  <a:path w="414" h="414">
                    <a:moveTo>
                      <a:pt x="414" y="346"/>
                    </a:moveTo>
                    <a:cubicBezTo>
                      <a:pt x="414" y="383"/>
                      <a:pt x="383" y="414"/>
                      <a:pt x="346" y="414"/>
                    </a:cubicBezTo>
                    <a:cubicBezTo>
                      <a:pt x="68" y="414"/>
                      <a:pt x="68" y="414"/>
                      <a:pt x="68" y="414"/>
                    </a:cubicBezTo>
                    <a:cubicBezTo>
                      <a:pt x="31" y="414"/>
                      <a:pt x="0" y="383"/>
                      <a:pt x="0" y="346"/>
                    </a:cubicBezTo>
                    <a:cubicBezTo>
                      <a:pt x="0" y="68"/>
                      <a:pt x="0" y="68"/>
                      <a:pt x="0" y="68"/>
                    </a:cubicBezTo>
                    <a:cubicBezTo>
                      <a:pt x="0" y="31"/>
                      <a:pt x="31" y="0"/>
                      <a:pt x="68" y="0"/>
                    </a:cubicBezTo>
                    <a:cubicBezTo>
                      <a:pt x="346" y="0"/>
                      <a:pt x="346" y="0"/>
                      <a:pt x="346" y="0"/>
                    </a:cubicBezTo>
                    <a:cubicBezTo>
                      <a:pt x="383" y="0"/>
                      <a:pt x="414" y="31"/>
                      <a:pt x="414" y="68"/>
                    </a:cubicBezTo>
                    <a:lnTo>
                      <a:pt x="414" y="346"/>
                    </a:lnTo>
                    <a:close/>
                  </a:path>
                </a:pathLst>
              </a:custGeom>
              <a:grpFill/>
              <a:ln w="9525">
                <a:solidFill>
                  <a:schemeClr val="bg1">
                    <a:lumMod val="50000"/>
                  </a:schemeClr>
                </a:solidFill>
                <a:round/>
              </a:ln>
              <a:effectLst/>
            </p:spPr>
            <p:txBody>
              <a:bodyPr vert="horz" wrap="square" lIns="91440" tIns="45720" rIns="91440" bIns="45720" numCol="1" anchor="t" anchorCtr="0" compatLnSpc="1"/>
              <a:lstStyle/>
              <a:p>
                <a:endParaRPr lang="en-US">
                  <a:solidFill>
                    <a:schemeClr val="bg1"/>
                  </a:solidFill>
                </a:endParaRPr>
              </a:p>
            </p:txBody>
          </p:sp>
        </p:grpSp>
        <p:grpSp>
          <p:nvGrpSpPr>
            <p:cNvPr id="4" name="Group 31"/>
            <p:cNvGrpSpPr/>
            <p:nvPr/>
          </p:nvGrpSpPr>
          <p:grpSpPr>
            <a:xfrm>
              <a:off x="6150244" y="1320800"/>
              <a:ext cx="2281495" cy="2301034"/>
              <a:chOff x="4695470" y="1371600"/>
              <a:chExt cx="2281495" cy="2301034"/>
            </a:xfrm>
            <a:solidFill>
              <a:srgbClr val="1AB49C"/>
            </a:solidFill>
          </p:grpSpPr>
          <p:sp>
            <p:nvSpPr>
              <p:cNvPr id="33" name="Freeform 13"/>
              <p:cNvSpPr/>
              <p:nvPr/>
            </p:nvSpPr>
            <p:spPr bwMode="auto">
              <a:xfrm>
                <a:off x="4695470" y="1415452"/>
                <a:ext cx="2257181" cy="2257182"/>
              </a:xfrm>
              <a:custGeom>
                <a:avLst/>
                <a:gdLst/>
                <a:ahLst/>
                <a:cxnLst>
                  <a:cxn ang="0">
                    <a:pos x="414" y="346"/>
                  </a:cxn>
                  <a:cxn ang="0">
                    <a:pos x="346" y="414"/>
                  </a:cxn>
                  <a:cxn ang="0">
                    <a:pos x="68" y="414"/>
                  </a:cxn>
                  <a:cxn ang="0">
                    <a:pos x="0" y="346"/>
                  </a:cxn>
                  <a:cxn ang="0">
                    <a:pos x="0" y="68"/>
                  </a:cxn>
                  <a:cxn ang="0">
                    <a:pos x="68" y="0"/>
                  </a:cxn>
                  <a:cxn ang="0">
                    <a:pos x="346" y="0"/>
                  </a:cxn>
                  <a:cxn ang="0">
                    <a:pos x="414" y="68"/>
                  </a:cxn>
                  <a:cxn ang="0">
                    <a:pos x="414" y="346"/>
                  </a:cxn>
                </a:cxnLst>
                <a:rect l="0" t="0" r="r" b="b"/>
                <a:pathLst>
                  <a:path w="414" h="414">
                    <a:moveTo>
                      <a:pt x="414" y="346"/>
                    </a:moveTo>
                    <a:cubicBezTo>
                      <a:pt x="414" y="383"/>
                      <a:pt x="383" y="414"/>
                      <a:pt x="346" y="414"/>
                    </a:cubicBezTo>
                    <a:cubicBezTo>
                      <a:pt x="68" y="414"/>
                      <a:pt x="68" y="414"/>
                      <a:pt x="68" y="414"/>
                    </a:cubicBezTo>
                    <a:cubicBezTo>
                      <a:pt x="31" y="414"/>
                      <a:pt x="0" y="383"/>
                      <a:pt x="0" y="346"/>
                    </a:cubicBezTo>
                    <a:cubicBezTo>
                      <a:pt x="0" y="68"/>
                      <a:pt x="0" y="68"/>
                      <a:pt x="0" y="68"/>
                    </a:cubicBezTo>
                    <a:cubicBezTo>
                      <a:pt x="0" y="31"/>
                      <a:pt x="31" y="0"/>
                      <a:pt x="68" y="0"/>
                    </a:cubicBezTo>
                    <a:cubicBezTo>
                      <a:pt x="346" y="0"/>
                      <a:pt x="346" y="0"/>
                      <a:pt x="346" y="0"/>
                    </a:cubicBezTo>
                    <a:cubicBezTo>
                      <a:pt x="383" y="0"/>
                      <a:pt x="414" y="31"/>
                      <a:pt x="414" y="68"/>
                    </a:cubicBezTo>
                    <a:lnTo>
                      <a:pt x="414" y="346"/>
                    </a:lnTo>
                    <a:close/>
                  </a:path>
                </a:pathLst>
              </a:custGeom>
              <a:grpFill/>
              <a:ln w="9525">
                <a:noFill/>
                <a:round/>
              </a:ln>
            </p:spPr>
            <p:txBody>
              <a:bodyPr vert="horz" wrap="square" lIns="91440" tIns="45720" rIns="91440" bIns="45720" numCol="1" anchor="t" anchorCtr="0" compatLnSpc="1"/>
              <a:lstStyle/>
              <a:p>
                <a:endParaRPr lang="en-US"/>
              </a:p>
            </p:txBody>
          </p:sp>
          <p:sp>
            <p:nvSpPr>
              <p:cNvPr id="34" name="Freeform 14"/>
              <p:cNvSpPr/>
              <p:nvPr/>
            </p:nvSpPr>
            <p:spPr bwMode="auto">
              <a:xfrm>
                <a:off x="4724400" y="1371600"/>
                <a:ext cx="2252565" cy="2257182"/>
              </a:xfrm>
              <a:custGeom>
                <a:avLst/>
                <a:gdLst/>
                <a:ahLst/>
                <a:cxnLst>
                  <a:cxn ang="0">
                    <a:pos x="413" y="346"/>
                  </a:cxn>
                  <a:cxn ang="0">
                    <a:pos x="345" y="414"/>
                  </a:cxn>
                  <a:cxn ang="0">
                    <a:pos x="68" y="414"/>
                  </a:cxn>
                  <a:cxn ang="0">
                    <a:pos x="0" y="346"/>
                  </a:cxn>
                  <a:cxn ang="0">
                    <a:pos x="0" y="68"/>
                  </a:cxn>
                  <a:cxn ang="0">
                    <a:pos x="68" y="0"/>
                  </a:cxn>
                  <a:cxn ang="0">
                    <a:pos x="345" y="0"/>
                  </a:cxn>
                  <a:cxn ang="0">
                    <a:pos x="413" y="68"/>
                  </a:cxn>
                  <a:cxn ang="0">
                    <a:pos x="413" y="346"/>
                  </a:cxn>
                </a:cxnLst>
                <a:rect l="0" t="0" r="r" b="b"/>
                <a:pathLst>
                  <a:path w="413" h="414">
                    <a:moveTo>
                      <a:pt x="413" y="346"/>
                    </a:moveTo>
                    <a:cubicBezTo>
                      <a:pt x="413" y="383"/>
                      <a:pt x="383" y="414"/>
                      <a:pt x="345" y="414"/>
                    </a:cubicBezTo>
                    <a:cubicBezTo>
                      <a:pt x="68" y="414"/>
                      <a:pt x="68" y="414"/>
                      <a:pt x="68" y="414"/>
                    </a:cubicBezTo>
                    <a:cubicBezTo>
                      <a:pt x="30" y="414"/>
                      <a:pt x="0" y="383"/>
                      <a:pt x="0" y="346"/>
                    </a:cubicBezTo>
                    <a:cubicBezTo>
                      <a:pt x="0" y="68"/>
                      <a:pt x="0" y="68"/>
                      <a:pt x="0" y="68"/>
                    </a:cubicBezTo>
                    <a:cubicBezTo>
                      <a:pt x="0" y="31"/>
                      <a:pt x="30" y="0"/>
                      <a:pt x="68" y="0"/>
                    </a:cubicBezTo>
                    <a:cubicBezTo>
                      <a:pt x="345" y="0"/>
                      <a:pt x="345" y="0"/>
                      <a:pt x="345" y="0"/>
                    </a:cubicBezTo>
                    <a:cubicBezTo>
                      <a:pt x="383" y="0"/>
                      <a:pt x="413" y="31"/>
                      <a:pt x="413" y="68"/>
                    </a:cubicBezTo>
                    <a:lnTo>
                      <a:pt x="413" y="346"/>
                    </a:lnTo>
                    <a:close/>
                  </a:path>
                </a:pathLst>
              </a:custGeom>
              <a:grpFill/>
              <a:ln w="9525">
                <a:solidFill>
                  <a:schemeClr val="bg1">
                    <a:lumMod val="50000"/>
                  </a:schemeClr>
                </a:solidFill>
                <a:round/>
              </a:ln>
            </p:spPr>
            <p:txBody>
              <a:bodyPr vert="horz" wrap="square" lIns="91440" tIns="45720" rIns="91440" bIns="45720" numCol="1" anchor="t" anchorCtr="0" compatLnSpc="1"/>
              <a:lstStyle/>
              <a:p>
                <a:endParaRPr lang="en-US">
                  <a:solidFill>
                    <a:schemeClr val="bg1"/>
                  </a:solidFill>
                </a:endParaRPr>
              </a:p>
            </p:txBody>
          </p:sp>
        </p:grpSp>
        <p:grpSp>
          <p:nvGrpSpPr>
            <p:cNvPr id="6" name="Group 34"/>
            <p:cNvGrpSpPr/>
            <p:nvPr/>
          </p:nvGrpSpPr>
          <p:grpSpPr>
            <a:xfrm>
              <a:off x="6150244" y="3718768"/>
              <a:ext cx="2307956" cy="2301032"/>
              <a:chOff x="4695470" y="3769568"/>
              <a:chExt cx="2307956" cy="2301032"/>
            </a:xfrm>
            <a:solidFill>
              <a:srgbClr val="1AB49C"/>
            </a:solidFill>
            <a:effectLst/>
          </p:grpSpPr>
          <p:sp>
            <p:nvSpPr>
              <p:cNvPr id="36" name="Freeform 15"/>
              <p:cNvSpPr/>
              <p:nvPr/>
            </p:nvSpPr>
            <p:spPr bwMode="auto">
              <a:xfrm>
                <a:off x="4695470" y="3769568"/>
                <a:ext cx="2257181" cy="2257182"/>
              </a:xfrm>
              <a:custGeom>
                <a:avLst/>
                <a:gdLst/>
                <a:ahLst/>
                <a:cxnLst>
                  <a:cxn ang="0">
                    <a:pos x="414" y="346"/>
                  </a:cxn>
                  <a:cxn ang="0">
                    <a:pos x="346" y="414"/>
                  </a:cxn>
                  <a:cxn ang="0">
                    <a:pos x="68" y="414"/>
                  </a:cxn>
                  <a:cxn ang="0">
                    <a:pos x="0" y="346"/>
                  </a:cxn>
                  <a:cxn ang="0">
                    <a:pos x="0" y="68"/>
                  </a:cxn>
                  <a:cxn ang="0">
                    <a:pos x="68" y="0"/>
                  </a:cxn>
                  <a:cxn ang="0">
                    <a:pos x="346" y="0"/>
                  </a:cxn>
                  <a:cxn ang="0">
                    <a:pos x="414" y="68"/>
                  </a:cxn>
                  <a:cxn ang="0">
                    <a:pos x="414" y="346"/>
                  </a:cxn>
                </a:cxnLst>
                <a:rect l="0" t="0" r="r" b="b"/>
                <a:pathLst>
                  <a:path w="414" h="414">
                    <a:moveTo>
                      <a:pt x="414" y="346"/>
                    </a:moveTo>
                    <a:cubicBezTo>
                      <a:pt x="414" y="383"/>
                      <a:pt x="383" y="414"/>
                      <a:pt x="346" y="414"/>
                    </a:cubicBezTo>
                    <a:cubicBezTo>
                      <a:pt x="68" y="414"/>
                      <a:pt x="68" y="414"/>
                      <a:pt x="68" y="414"/>
                    </a:cubicBezTo>
                    <a:cubicBezTo>
                      <a:pt x="31" y="414"/>
                      <a:pt x="0" y="383"/>
                      <a:pt x="0" y="346"/>
                    </a:cubicBezTo>
                    <a:cubicBezTo>
                      <a:pt x="0" y="68"/>
                      <a:pt x="0" y="68"/>
                      <a:pt x="0" y="68"/>
                    </a:cubicBezTo>
                    <a:cubicBezTo>
                      <a:pt x="0" y="31"/>
                      <a:pt x="31" y="0"/>
                      <a:pt x="68" y="0"/>
                    </a:cubicBezTo>
                    <a:cubicBezTo>
                      <a:pt x="346" y="0"/>
                      <a:pt x="346" y="0"/>
                      <a:pt x="346" y="0"/>
                    </a:cubicBezTo>
                    <a:cubicBezTo>
                      <a:pt x="383" y="0"/>
                      <a:pt x="414" y="31"/>
                      <a:pt x="414" y="68"/>
                    </a:cubicBezTo>
                    <a:lnTo>
                      <a:pt x="414" y="346"/>
                    </a:lnTo>
                    <a:close/>
                  </a:path>
                </a:pathLst>
              </a:custGeom>
              <a:grpFill/>
              <a:ln w="9525">
                <a:noFill/>
                <a:round/>
              </a:ln>
            </p:spPr>
            <p:txBody>
              <a:bodyPr vert="horz" wrap="square" lIns="91440" tIns="45720" rIns="91440" bIns="45720" numCol="1" anchor="t" anchorCtr="0" compatLnSpc="1"/>
              <a:lstStyle/>
              <a:p>
                <a:endParaRPr lang="en-US"/>
              </a:p>
            </p:txBody>
          </p:sp>
          <p:sp>
            <p:nvSpPr>
              <p:cNvPr id="37" name="Freeform 16"/>
              <p:cNvSpPr/>
              <p:nvPr/>
            </p:nvSpPr>
            <p:spPr bwMode="auto">
              <a:xfrm>
                <a:off x="4750861" y="3813418"/>
                <a:ext cx="2252565" cy="2257182"/>
              </a:xfrm>
              <a:custGeom>
                <a:avLst/>
                <a:gdLst/>
                <a:ahLst/>
                <a:cxnLst>
                  <a:cxn ang="0">
                    <a:pos x="413" y="346"/>
                  </a:cxn>
                  <a:cxn ang="0">
                    <a:pos x="345" y="414"/>
                  </a:cxn>
                  <a:cxn ang="0">
                    <a:pos x="68" y="414"/>
                  </a:cxn>
                  <a:cxn ang="0">
                    <a:pos x="0" y="346"/>
                  </a:cxn>
                  <a:cxn ang="0">
                    <a:pos x="0" y="68"/>
                  </a:cxn>
                  <a:cxn ang="0">
                    <a:pos x="68" y="0"/>
                  </a:cxn>
                  <a:cxn ang="0">
                    <a:pos x="345" y="0"/>
                  </a:cxn>
                  <a:cxn ang="0">
                    <a:pos x="413" y="68"/>
                  </a:cxn>
                  <a:cxn ang="0">
                    <a:pos x="413" y="346"/>
                  </a:cxn>
                </a:cxnLst>
                <a:rect l="0" t="0" r="r" b="b"/>
                <a:pathLst>
                  <a:path w="413" h="414">
                    <a:moveTo>
                      <a:pt x="413" y="346"/>
                    </a:moveTo>
                    <a:cubicBezTo>
                      <a:pt x="413" y="383"/>
                      <a:pt x="383" y="414"/>
                      <a:pt x="345" y="414"/>
                    </a:cubicBezTo>
                    <a:cubicBezTo>
                      <a:pt x="68" y="414"/>
                      <a:pt x="68" y="414"/>
                      <a:pt x="68" y="414"/>
                    </a:cubicBezTo>
                    <a:cubicBezTo>
                      <a:pt x="30" y="414"/>
                      <a:pt x="0" y="383"/>
                      <a:pt x="0" y="346"/>
                    </a:cubicBezTo>
                    <a:cubicBezTo>
                      <a:pt x="0" y="68"/>
                      <a:pt x="0" y="68"/>
                      <a:pt x="0" y="68"/>
                    </a:cubicBezTo>
                    <a:cubicBezTo>
                      <a:pt x="0" y="31"/>
                      <a:pt x="30" y="0"/>
                      <a:pt x="68" y="0"/>
                    </a:cubicBezTo>
                    <a:cubicBezTo>
                      <a:pt x="345" y="0"/>
                      <a:pt x="345" y="0"/>
                      <a:pt x="345" y="0"/>
                    </a:cubicBezTo>
                    <a:cubicBezTo>
                      <a:pt x="383" y="0"/>
                      <a:pt x="413" y="31"/>
                      <a:pt x="413" y="68"/>
                    </a:cubicBezTo>
                    <a:lnTo>
                      <a:pt x="413" y="346"/>
                    </a:lnTo>
                    <a:close/>
                  </a:path>
                </a:pathLst>
              </a:custGeom>
              <a:grpFill/>
              <a:ln w="9525">
                <a:solidFill>
                  <a:schemeClr val="bg1">
                    <a:lumMod val="50000"/>
                  </a:schemeClr>
                </a:solidFill>
                <a:round/>
              </a:ln>
              <a:effectLst/>
            </p:spPr>
            <p:txBody>
              <a:bodyPr vert="horz" wrap="square" lIns="91440" tIns="45720" rIns="91440" bIns="45720" numCol="1" anchor="t" anchorCtr="0" compatLnSpc="1"/>
              <a:lstStyle/>
              <a:p>
                <a:endParaRPr lang="en-US"/>
              </a:p>
            </p:txBody>
          </p:sp>
        </p:grpSp>
        <p:sp>
          <p:nvSpPr>
            <p:cNvPr id="45" name="Oval 44"/>
            <p:cNvSpPr/>
            <p:nvPr/>
          </p:nvSpPr>
          <p:spPr>
            <a:xfrm>
              <a:off x="5334000" y="2844800"/>
              <a:ext cx="1447800" cy="1447800"/>
            </a:xfrm>
            <a:prstGeom prst="ellipse">
              <a:avLst/>
            </a:prstGeom>
            <a:solidFill>
              <a:schemeClr val="bg1">
                <a:lumMod val="85000"/>
              </a:schemeClr>
            </a:solidFill>
            <a:ln w="76200">
              <a:solidFill>
                <a:srgbClr val="1AB49C"/>
              </a:solidFill>
            </a:ln>
            <a:effectLst>
              <a:outerShdw blurRad="63500" sx="102000" sy="102000" algn="c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397777" y="3300561"/>
              <a:ext cx="1371600" cy="557112"/>
            </a:xfrm>
            <a:prstGeom prst="rect">
              <a:avLst/>
            </a:prstGeom>
          </p:spPr>
          <p:txBody>
            <a:bodyPr wrap="square">
              <a:spAutoFit/>
            </a:bodyPr>
            <a:lstStyle/>
            <a:p>
              <a:r>
                <a:rPr lang="en-US" sz="2400" b="1" dirty="0" smtClean="0">
                  <a:solidFill>
                    <a:srgbClr val="000000"/>
                  </a:solidFill>
                  <a:latin typeface="+mj-ea"/>
                  <a:ea typeface="+mj-ea"/>
                </a:rPr>
                <a:t>SWOT</a:t>
              </a:r>
              <a:endParaRPr lang="en-US" sz="2400" b="1" dirty="0">
                <a:solidFill>
                  <a:srgbClr val="000000"/>
                </a:solidFill>
                <a:latin typeface="+mj-ea"/>
                <a:ea typeface="+mj-ea"/>
              </a:endParaRPr>
            </a:p>
          </p:txBody>
        </p:sp>
        <p:sp>
          <p:nvSpPr>
            <p:cNvPr id="18" name="Rectangle 17"/>
            <p:cNvSpPr/>
            <p:nvPr/>
          </p:nvSpPr>
          <p:spPr>
            <a:xfrm>
              <a:off x="4191000" y="1854200"/>
              <a:ext cx="1396801" cy="1002802"/>
            </a:xfrm>
            <a:prstGeom prst="rect">
              <a:avLst/>
            </a:prstGeom>
          </p:spPr>
          <p:txBody>
            <a:bodyPr wrap="square">
              <a:spAutoFit/>
            </a:bodyPr>
            <a:lstStyle/>
            <a:p>
              <a:r>
                <a:rPr lang="en-US" sz="1200" dirty="0" smtClean="0">
                  <a:solidFill>
                    <a:schemeClr val="bg1"/>
                  </a:solidFill>
                  <a:latin typeface="+mj-ea"/>
                  <a:ea typeface="+mj-ea"/>
                </a:rPr>
                <a:t>Threat Of Substitute Products Or Services</a:t>
              </a:r>
              <a:endParaRPr lang="en-US" sz="1200" dirty="0">
                <a:solidFill>
                  <a:schemeClr val="bg1"/>
                </a:solidFill>
                <a:latin typeface="+mj-ea"/>
                <a:ea typeface="+mj-ea"/>
              </a:endParaRPr>
            </a:p>
          </p:txBody>
        </p:sp>
        <p:sp>
          <p:nvSpPr>
            <p:cNvPr id="19" name="Rectangle 18"/>
            <p:cNvSpPr/>
            <p:nvPr/>
          </p:nvSpPr>
          <p:spPr>
            <a:xfrm>
              <a:off x="6680400" y="1930399"/>
              <a:ext cx="1222201" cy="779957"/>
            </a:xfrm>
            <a:prstGeom prst="rect">
              <a:avLst/>
            </a:prstGeom>
          </p:spPr>
          <p:txBody>
            <a:bodyPr wrap="square">
              <a:spAutoFit/>
            </a:bodyPr>
            <a:lstStyle/>
            <a:p>
              <a:pPr algn="r"/>
              <a:r>
                <a:rPr lang="en-US" sz="1200" dirty="0" smtClean="0">
                  <a:solidFill>
                    <a:schemeClr val="bg1"/>
                  </a:solidFill>
                  <a:latin typeface="+mj-ea"/>
                  <a:ea typeface="+mj-ea"/>
                </a:rPr>
                <a:t>Threat Of New </a:t>
              </a:r>
              <a:r>
                <a:rPr lang="en-US" sz="1200" dirty="0" err="1" smtClean="0">
                  <a:solidFill>
                    <a:schemeClr val="bg1"/>
                  </a:solidFill>
                  <a:latin typeface="+mj-ea"/>
                  <a:ea typeface="+mj-ea"/>
                </a:rPr>
                <a:t>Entrans</a:t>
              </a:r>
              <a:endParaRPr lang="en-US" sz="1200" dirty="0">
                <a:solidFill>
                  <a:schemeClr val="bg1"/>
                </a:solidFill>
                <a:latin typeface="+mj-ea"/>
                <a:ea typeface="+mj-ea"/>
              </a:endParaRPr>
            </a:p>
          </p:txBody>
        </p:sp>
        <p:sp>
          <p:nvSpPr>
            <p:cNvPr id="20" name="Rectangle 19"/>
            <p:cNvSpPr/>
            <p:nvPr/>
          </p:nvSpPr>
          <p:spPr>
            <a:xfrm>
              <a:off x="4191000" y="4445000"/>
              <a:ext cx="1396801" cy="779957"/>
            </a:xfrm>
            <a:prstGeom prst="rect">
              <a:avLst/>
            </a:prstGeom>
          </p:spPr>
          <p:txBody>
            <a:bodyPr wrap="square">
              <a:spAutoFit/>
            </a:bodyPr>
            <a:lstStyle/>
            <a:p>
              <a:r>
                <a:rPr lang="en-US" sz="1200" dirty="0" smtClean="0">
                  <a:solidFill>
                    <a:schemeClr val="bg1"/>
                  </a:solidFill>
                  <a:latin typeface="+mj-ea"/>
                  <a:ea typeface="+mj-ea"/>
                </a:rPr>
                <a:t>Bargaining Power Of Suppliers</a:t>
              </a:r>
              <a:endParaRPr lang="en-US" sz="1200" dirty="0">
                <a:solidFill>
                  <a:schemeClr val="bg1"/>
                </a:solidFill>
                <a:latin typeface="+mj-ea"/>
                <a:ea typeface="+mj-ea"/>
              </a:endParaRPr>
            </a:p>
          </p:txBody>
        </p:sp>
        <p:sp>
          <p:nvSpPr>
            <p:cNvPr id="21" name="Rectangle 20"/>
            <p:cNvSpPr/>
            <p:nvPr/>
          </p:nvSpPr>
          <p:spPr>
            <a:xfrm>
              <a:off x="6604200" y="4445000"/>
              <a:ext cx="1396801" cy="779957"/>
            </a:xfrm>
            <a:prstGeom prst="rect">
              <a:avLst/>
            </a:prstGeom>
          </p:spPr>
          <p:txBody>
            <a:bodyPr wrap="square">
              <a:spAutoFit/>
            </a:bodyPr>
            <a:lstStyle/>
            <a:p>
              <a:pPr algn="r"/>
              <a:r>
                <a:rPr lang="en-US" sz="1200" dirty="0" smtClean="0">
                  <a:solidFill>
                    <a:schemeClr val="bg1"/>
                  </a:solidFill>
                  <a:latin typeface="+mj-ea"/>
                  <a:ea typeface="+mj-ea"/>
                </a:rPr>
                <a:t>Bargaining Power Of Buyers</a:t>
              </a:r>
              <a:endParaRPr lang="en-US" sz="1200" dirty="0">
                <a:solidFill>
                  <a:schemeClr val="bg1"/>
                </a:solidFill>
                <a:latin typeface="+mj-ea"/>
                <a:ea typeface="+mj-ea"/>
              </a:endParaRPr>
            </a:p>
          </p:txBody>
        </p:sp>
      </p:grpSp>
      <p:grpSp>
        <p:nvGrpSpPr>
          <p:cNvPr id="23" name="组合 22"/>
          <p:cNvGrpSpPr/>
          <p:nvPr/>
        </p:nvGrpSpPr>
        <p:grpSpPr>
          <a:xfrm>
            <a:off x="1011656" y="3671754"/>
            <a:ext cx="2481999" cy="1048210"/>
            <a:chOff x="1036277" y="1712098"/>
            <a:chExt cx="2481999" cy="1048210"/>
          </a:xfrm>
        </p:grpSpPr>
        <p:sp>
          <p:nvSpPr>
            <p:cNvPr id="24" name="矩形 23"/>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6" name="矩形 25"/>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29" name="组合 28"/>
          <p:cNvGrpSpPr/>
          <p:nvPr/>
        </p:nvGrpSpPr>
        <p:grpSpPr>
          <a:xfrm>
            <a:off x="1011656" y="1914009"/>
            <a:ext cx="2481999" cy="1048210"/>
            <a:chOff x="1036277" y="1712098"/>
            <a:chExt cx="2481999" cy="1048210"/>
          </a:xfrm>
        </p:grpSpPr>
        <p:sp>
          <p:nvSpPr>
            <p:cNvPr id="32" name="矩形 31"/>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35" name="矩形 34"/>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38" name="组合 37"/>
          <p:cNvGrpSpPr/>
          <p:nvPr/>
        </p:nvGrpSpPr>
        <p:grpSpPr>
          <a:xfrm>
            <a:off x="8504492" y="3671754"/>
            <a:ext cx="2481999" cy="1048210"/>
            <a:chOff x="1036277" y="1712098"/>
            <a:chExt cx="2481999" cy="1048210"/>
          </a:xfrm>
        </p:grpSpPr>
        <p:sp>
          <p:nvSpPr>
            <p:cNvPr id="39" name="矩形 38"/>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40" name="矩形 39"/>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41" name="组合 40"/>
          <p:cNvGrpSpPr/>
          <p:nvPr/>
        </p:nvGrpSpPr>
        <p:grpSpPr>
          <a:xfrm>
            <a:off x="8504492" y="1914009"/>
            <a:ext cx="2481999" cy="1048210"/>
            <a:chOff x="1036277" y="1712098"/>
            <a:chExt cx="2481999" cy="1048210"/>
          </a:xfrm>
        </p:grpSpPr>
        <p:sp>
          <p:nvSpPr>
            <p:cNvPr id="42" name="矩形 41"/>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43" name="矩形 42"/>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893658" y="1573612"/>
            <a:ext cx="10290810" cy="3808587"/>
            <a:chOff x="3224" y="3467"/>
            <a:chExt cx="11512" cy="4261"/>
          </a:xfrm>
        </p:grpSpPr>
        <p:grpSp>
          <p:nvGrpSpPr>
            <p:cNvPr id="27" name="组合 26"/>
            <p:cNvGrpSpPr/>
            <p:nvPr/>
          </p:nvGrpSpPr>
          <p:grpSpPr>
            <a:xfrm>
              <a:off x="3224" y="5562"/>
              <a:ext cx="5795" cy="2119"/>
              <a:chOff x="906868" y="2739808"/>
              <a:chExt cx="3679892" cy="1345358"/>
            </a:xfrm>
          </p:grpSpPr>
          <p:sp>
            <p:nvSpPr>
              <p:cNvPr id="4" name="Freeform: Shape 2"/>
              <p:cNvSpPr/>
              <p:nvPr/>
            </p:nvSpPr>
            <p:spPr>
              <a:xfrm flipV="1">
                <a:off x="941714" y="2739808"/>
                <a:ext cx="3645046" cy="1345358"/>
              </a:xfrm>
              <a:custGeom>
                <a:avLst/>
                <a:gdLst>
                  <a:gd name="connsiteX0" fmla="*/ 239626 w 4860061"/>
                  <a:gd name="connsiteY0" fmla="*/ 0 h 1793810"/>
                  <a:gd name="connsiteX1" fmla="*/ 3963156 w 4860061"/>
                  <a:gd name="connsiteY1" fmla="*/ 0 h 1793810"/>
                  <a:gd name="connsiteX2" fmla="*/ 4860061 w 4860061"/>
                  <a:gd name="connsiteY2" fmla="*/ 896905 h 1793810"/>
                  <a:gd name="connsiteX3" fmla="*/ 4860061 w 4860061"/>
                  <a:gd name="connsiteY3" fmla="*/ 1793810 h 1793810"/>
                  <a:gd name="connsiteX4" fmla="*/ 4769902 w 4860061"/>
                  <a:gd name="connsiteY4" fmla="*/ 1793810 h 1793810"/>
                  <a:gd name="connsiteX5" fmla="*/ 4769902 w 4860061"/>
                  <a:gd name="connsiteY5" fmla="*/ 957113 h 1793810"/>
                  <a:gd name="connsiteX6" fmla="*/ 3912791 w 4860061"/>
                  <a:gd name="connsiteY6" fmla="*/ 100001 h 1793810"/>
                  <a:gd name="connsiteX7" fmla="*/ 292797 w 4860061"/>
                  <a:gd name="connsiteY7" fmla="*/ 100001 h 1793810"/>
                  <a:gd name="connsiteX8" fmla="*/ 165689 w 4860061"/>
                  <a:gd name="connsiteY8" fmla="*/ 0 h 1793810"/>
                  <a:gd name="connsiteX9" fmla="*/ 218913 w 4860061"/>
                  <a:gd name="connsiteY9" fmla="*/ 0 h 1793810"/>
                  <a:gd name="connsiteX10" fmla="*/ 272084 w 4860061"/>
                  <a:gd name="connsiteY10" fmla="*/ 100001 h 1793810"/>
                  <a:gd name="connsiteX11" fmla="*/ 218861 w 4860061"/>
                  <a:gd name="connsiteY11" fmla="*/ 100001 h 1793810"/>
                  <a:gd name="connsiteX12" fmla="*/ 95995 w 4860061"/>
                  <a:gd name="connsiteY12" fmla="*/ 0 h 1793810"/>
                  <a:gd name="connsiteX13" fmla="*/ 144977 w 4860061"/>
                  <a:gd name="connsiteY13" fmla="*/ 0 h 1793810"/>
                  <a:gd name="connsiteX14" fmla="*/ 198148 w 4860061"/>
                  <a:gd name="connsiteY14" fmla="*/ 100001 h 1793810"/>
                  <a:gd name="connsiteX15" fmla="*/ 149167 w 4860061"/>
                  <a:gd name="connsiteY15" fmla="*/ 100001 h 1793810"/>
                  <a:gd name="connsiteX16" fmla="*/ 25811 w 4860061"/>
                  <a:gd name="connsiteY16" fmla="*/ 0 h 1793810"/>
                  <a:gd name="connsiteX17" fmla="*/ 75283 w 4860061"/>
                  <a:gd name="connsiteY17" fmla="*/ 0 h 1793810"/>
                  <a:gd name="connsiteX18" fmla="*/ 128454 w 4860061"/>
                  <a:gd name="connsiteY18" fmla="*/ 100001 h 1793810"/>
                  <a:gd name="connsiteX19" fmla="*/ 78982 w 4860061"/>
                  <a:gd name="connsiteY19" fmla="*/ 100001 h 1793810"/>
                  <a:gd name="connsiteX20" fmla="*/ 0 w 4860061"/>
                  <a:gd name="connsiteY20" fmla="*/ 0 h 1793810"/>
                  <a:gd name="connsiteX21" fmla="*/ 5098 w 4860061"/>
                  <a:gd name="connsiteY21" fmla="*/ 0 h 1793810"/>
                  <a:gd name="connsiteX22" fmla="*/ 58270 w 4860061"/>
                  <a:gd name="connsiteY22" fmla="*/ 100001 h 1793810"/>
                  <a:gd name="connsiteX23" fmla="*/ 0 w 4860061"/>
                  <a:gd name="connsiteY23" fmla="*/ 100001 h 179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860061" h="1793810">
                    <a:moveTo>
                      <a:pt x="239626" y="0"/>
                    </a:moveTo>
                    <a:lnTo>
                      <a:pt x="3963156" y="0"/>
                    </a:lnTo>
                    <a:lnTo>
                      <a:pt x="4860061" y="896905"/>
                    </a:lnTo>
                    <a:lnTo>
                      <a:pt x="4860061" y="1793810"/>
                    </a:lnTo>
                    <a:lnTo>
                      <a:pt x="4769902" y="1793810"/>
                    </a:lnTo>
                    <a:lnTo>
                      <a:pt x="4769902" y="957113"/>
                    </a:lnTo>
                    <a:lnTo>
                      <a:pt x="3912791" y="100001"/>
                    </a:lnTo>
                    <a:lnTo>
                      <a:pt x="292797" y="100001"/>
                    </a:lnTo>
                    <a:close/>
                    <a:moveTo>
                      <a:pt x="165689" y="0"/>
                    </a:moveTo>
                    <a:lnTo>
                      <a:pt x="218913" y="0"/>
                    </a:lnTo>
                    <a:lnTo>
                      <a:pt x="272084" y="100001"/>
                    </a:lnTo>
                    <a:lnTo>
                      <a:pt x="218861" y="100001"/>
                    </a:lnTo>
                    <a:close/>
                    <a:moveTo>
                      <a:pt x="95995" y="0"/>
                    </a:moveTo>
                    <a:lnTo>
                      <a:pt x="144977" y="0"/>
                    </a:lnTo>
                    <a:lnTo>
                      <a:pt x="198148" y="100001"/>
                    </a:lnTo>
                    <a:lnTo>
                      <a:pt x="149167" y="100001"/>
                    </a:lnTo>
                    <a:close/>
                    <a:moveTo>
                      <a:pt x="25811" y="0"/>
                    </a:moveTo>
                    <a:lnTo>
                      <a:pt x="75283" y="0"/>
                    </a:lnTo>
                    <a:lnTo>
                      <a:pt x="128454" y="100001"/>
                    </a:lnTo>
                    <a:lnTo>
                      <a:pt x="78982" y="100001"/>
                    </a:lnTo>
                    <a:close/>
                    <a:moveTo>
                      <a:pt x="0" y="0"/>
                    </a:moveTo>
                    <a:lnTo>
                      <a:pt x="5098" y="0"/>
                    </a:lnTo>
                    <a:lnTo>
                      <a:pt x="58270" y="100001"/>
                    </a:lnTo>
                    <a:lnTo>
                      <a:pt x="0" y="100001"/>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0" name="TextBox 8"/>
              <p:cNvSpPr txBox="1"/>
              <p:nvPr/>
            </p:nvSpPr>
            <p:spPr>
              <a:xfrm>
                <a:off x="906868" y="3188374"/>
                <a:ext cx="2331305" cy="859808"/>
              </a:xfrm>
              <a:prstGeom prst="rect">
                <a:avLst/>
              </a:prstGeom>
            </p:spPr>
            <p:txBody>
              <a:bodyPr vert="horz" wrap="square" lIns="0" tIns="0" rIns="0" bIns="0">
                <a:normAutofit/>
              </a:bodyPr>
              <a:lstStyle/>
              <a:p>
                <a:pPr algn="just">
                  <a:lnSpc>
                    <a:spcPct val="150000"/>
                  </a:lnSpc>
                </a:pPr>
                <a:r>
                  <a:rPr lang="zh-CN" altLang="en-US" sz="900">
                    <a:latin typeface="+mn-lt"/>
                    <a:ea typeface="+mn-ea"/>
                    <a:cs typeface="+mn-ea"/>
                    <a:sym typeface="+mn-lt"/>
                  </a:rPr>
                  <a:t>此部分内容作为文字排版占位显示（建议使用主题字体）通常规则为在</a:t>
                </a:r>
                <a:r>
                  <a:rPr lang="en-US" altLang="zh-CN" sz="900">
                    <a:latin typeface="+mn-lt"/>
                    <a:ea typeface="+mn-ea"/>
                    <a:cs typeface="+mn-ea"/>
                    <a:sym typeface="+mn-lt"/>
                  </a:rPr>
                  <a:t>PPT</a:t>
                </a:r>
                <a:r>
                  <a:rPr lang="zh-CN" altLang="en-US" sz="900">
                    <a:latin typeface="+mn-lt"/>
                    <a:ea typeface="+mn-ea"/>
                    <a:cs typeface="+mn-ea"/>
                    <a:sym typeface="+mn-lt"/>
                  </a:rPr>
                  <a:t>文档下中英文各使用一种字体以保持全文档统一</a:t>
                </a:r>
                <a:endParaRPr lang="zh-CN" altLang="en-US" sz="900">
                  <a:latin typeface="+mn-lt"/>
                  <a:ea typeface="+mn-ea"/>
                  <a:cs typeface="+mn-ea"/>
                  <a:sym typeface="+mn-lt"/>
                </a:endParaRPr>
              </a:p>
            </p:txBody>
          </p:sp>
        </p:grpSp>
        <p:grpSp>
          <p:nvGrpSpPr>
            <p:cNvPr id="2" name="组合 1"/>
            <p:cNvGrpSpPr/>
            <p:nvPr/>
          </p:nvGrpSpPr>
          <p:grpSpPr>
            <a:xfrm>
              <a:off x="3224" y="3467"/>
              <a:ext cx="5795" cy="2680"/>
              <a:chOff x="906866" y="1409712"/>
              <a:chExt cx="3679894" cy="1701881"/>
            </a:xfrm>
          </p:grpSpPr>
          <p:sp>
            <p:nvSpPr>
              <p:cNvPr id="7" name="Freeform: Shape 5"/>
              <p:cNvSpPr/>
              <p:nvPr/>
            </p:nvSpPr>
            <p:spPr>
              <a:xfrm>
                <a:off x="941714" y="1409712"/>
                <a:ext cx="3645046" cy="1345358"/>
              </a:xfrm>
              <a:custGeom>
                <a:avLst/>
                <a:gdLst>
                  <a:gd name="connsiteX0" fmla="*/ 239626 w 4860061"/>
                  <a:gd name="connsiteY0" fmla="*/ 0 h 1793810"/>
                  <a:gd name="connsiteX1" fmla="*/ 3963156 w 4860061"/>
                  <a:gd name="connsiteY1" fmla="*/ 0 h 1793810"/>
                  <a:gd name="connsiteX2" fmla="*/ 4860061 w 4860061"/>
                  <a:gd name="connsiteY2" fmla="*/ 896905 h 1793810"/>
                  <a:gd name="connsiteX3" fmla="*/ 4860061 w 4860061"/>
                  <a:gd name="connsiteY3" fmla="*/ 1793810 h 1793810"/>
                  <a:gd name="connsiteX4" fmla="*/ 4769902 w 4860061"/>
                  <a:gd name="connsiteY4" fmla="*/ 1793810 h 1793810"/>
                  <a:gd name="connsiteX5" fmla="*/ 4769902 w 4860061"/>
                  <a:gd name="connsiteY5" fmla="*/ 957113 h 1793810"/>
                  <a:gd name="connsiteX6" fmla="*/ 3912791 w 4860061"/>
                  <a:gd name="connsiteY6" fmla="*/ 100001 h 1793810"/>
                  <a:gd name="connsiteX7" fmla="*/ 292797 w 4860061"/>
                  <a:gd name="connsiteY7" fmla="*/ 100001 h 1793810"/>
                  <a:gd name="connsiteX8" fmla="*/ 165689 w 4860061"/>
                  <a:gd name="connsiteY8" fmla="*/ 0 h 1793810"/>
                  <a:gd name="connsiteX9" fmla="*/ 218913 w 4860061"/>
                  <a:gd name="connsiteY9" fmla="*/ 0 h 1793810"/>
                  <a:gd name="connsiteX10" fmla="*/ 272084 w 4860061"/>
                  <a:gd name="connsiteY10" fmla="*/ 100001 h 1793810"/>
                  <a:gd name="connsiteX11" fmla="*/ 218861 w 4860061"/>
                  <a:gd name="connsiteY11" fmla="*/ 100001 h 1793810"/>
                  <a:gd name="connsiteX12" fmla="*/ 95995 w 4860061"/>
                  <a:gd name="connsiteY12" fmla="*/ 0 h 1793810"/>
                  <a:gd name="connsiteX13" fmla="*/ 144977 w 4860061"/>
                  <a:gd name="connsiteY13" fmla="*/ 0 h 1793810"/>
                  <a:gd name="connsiteX14" fmla="*/ 198148 w 4860061"/>
                  <a:gd name="connsiteY14" fmla="*/ 100001 h 1793810"/>
                  <a:gd name="connsiteX15" fmla="*/ 149167 w 4860061"/>
                  <a:gd name="connsiteY15" fmla="*/ 100001 h 1793810"/>
                  <a:gd name="connsiteX16" fmla="*/ 25811 w 4860061"/>
                  <a:gd name="connsiteY16" fmla="*/ 0 h 1793810"/>
                  <a:gd name="connsiteX17" fmla="*/ 75283 w 4860061"/>
                  <a:gd name="connsiteY17" fmla="*/ 0 h 1793810"/>
                  <a:gd name="connsiteX18" fmla="*/ 128454 w 4860061"/>
                  <a:gd name="connsiteY18" fmla="*/ 100001 h 1793810"/>
                  <a:gd name="connsiteX19" fmla="*/ 78982 w 4860061"/>
                  <a:gd name="connsiteY19" fmla="*/ 100001 h 1793810"/>
                  <a:gd name="connsiteX20" fmla="*/ 0 w 4860061"/>
                  <a:gd name="connsiteY20" fmla="*/ 0 h 1793810"/>
                  <a:gd name="connsiteX21" fmla="*/ 5098 w 4860061"/>
                  <a:gd name="connsiteY21" fmla="*/ 0 h 1793810"/>
                  <a:gd name="connsiteX22" fmla="*/ 58270 w 4860061"/>
                  <a:gd name="connsiteY22" fmla="*/ 100001 h 1793810"/>
                  <a:gd name="connsiteX23" fmla="*/ 0 w 4860061"/>
                  <a:gd name="connsiteY23" fmla="*/ 100001 h 179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860061" h="1793810">
                    <a:moveTo>
                      <a:pt x="239626" y="0"/>
                    </a:moveTo>
                    <a:lnTo>
                      <a:pt x="3963156" y="0"/>
                    </a:lnTo>
                    <a:lnTo>
                      <a:pt x="4860061" y="896905"/>
                    </a:lnTo>
                    <a:lnTo>
                      <a:pt x="4860061" y="1793810"/>
                    </a:lnTo>
                    <a:lnTo>
                      <a:pt x="4769902" y="1793810"/>
                    </a:lnTo>
                    <a:lnTo>
                      <a:pt x="4769902" y="957113"/>
                    </a:lnTo>
                    <a:lnTo>
                      <a:pt x="3912791" y="100001"/>
                    </a:lnTo>
                    <a:lnTo>
                      <a:pt x="292797" y="100001"/>
                    </a:lnTo>
                    <a:close/>
                    <a:moveTo>
                      <a:pt x="165689" y="0"/>
                    </a:moveTo>
                    <a:lnTo>
                      <a:pt x="218913" y="0"/>
                    </a:lnTo>
                    <a:lnTo>
                      <a:pt x="272084" y="100001"/>
                    </a:lnTo>
                    <a:lnTo>
                      <a:pt x="218861" y="100001"/>
                    </a:lnTo>
                    <a:close/>
                    <a:moveTo>
                      <a:pt x="95995" y="0"/>
                    </a:moveTo>
                    <a:lnTo>
                      <a:pt x="144977" y="0"/>
                    </a:lnTo>
                    <a:lnTo>
                      <a:pt x="198148" y="100001"/>
                    </a:lnTo>
                    <a:lnTo>
                      <a:pt x="149167" y="100001"/>
                    </a:lnTo>
                    <a:close/>
                    <a:moveTo>
                      <a:pt x="25811" y="0"/>
                    </a:moveTo>
                    <a:lnTo>
                      <a:pt x="75283" y="0"/>
                    </a:lnTo>
                    <a:lnTo>
                      <a:pt x="128454" y="100001"/>
                    </a:lnTo>
                    <a:lnTo>
                      <a:pt x="78982" y="100001"/>
                    </a:lnTo>
                    <a:close/>
                    <a:moveTo>
                      <a:pt x="0" y="0"/>
                    </a:moveTo>
                    <a:lnTo>
                      <a:pt x="5098" y="0"/>
                    </a:lnTo>
                    <a:lnTo>
                      <a:pt x="58270" y="100001"/>
                    </a:lnTo>
                    <a:lnTo>
                      <a:pt x="0" y="100001"/>
                    </a:lnTo>
                    <a:close/>
                  </a:path>
                </a:pathLst>
              </a:custGeom>
              <a:solidFill>
                <a:srgbClr val="1AB4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8" name="TextBox 6"/>
              <p:cNvSpPr txBox="1"/>
              <p:nvPr/>
            </p:nvSpPr>
            <p:spPr>
              <a:xfrm>
                <a:off x="906867" y="1858519"/>
                <a:ext cx="2331305" cy="859808"/>
              </a:xfrm>
              <a:prstGeom prst="rect">
                <a:avLst/>
              </a:prstGeom>
            </p:spPr>
            <p:txBody>
              <a:bodyPr vert="horz" wrap="square" lIns="0" tIns="0" rIns="0" bIns="0">
                <a:normAutofit/>
              </a:bodyPr>
              <a:lstStyle/>
              <a:p>
                <a:pPr marL="0" indent="0" algn="just">
                  <a:lnSpc>
                    <a:spcPct val="150000"/>
                  </a:lnSpc>
                  <a:buNone/>
                </a:pPr>
                <a:r>
                  <a:rPr lang="zh-CN" altLang="en-US" sz="900">
                    <a:latin typeface="+mn-lt"/>
                    <a:ea typeface="+mn-ea"/>
                    <a:cs typeface="+mn-ea"/>
                    <a:sym typeface="+mn-lt"/>
                  </a:rPr>
                  <a:t>此部分内容作为文字排版占位显示（建议使用主题字体）通常规则为在</a:t>
                </a:r>
                <a:r>
                  <a:rPr lang="en-US" altLang="zh-CN" sz="900">
                    <a:latin typeface="+mn-lt"/>
                    <a:ea typeface="+mn-ea"/>
                    <a:cs typeface="+mn-ea"/>
                    <a:sym typeface="+mn-lt"/>
                  </a:rPr>
                  <a:t>PPT</a:t>
                </a:r>
                <a:r>
                  <a:rPr lang="zh-CN" altLang="en-US" sz="900">
                    <a:latin typeface="+mn-lt"/>
                    <a:ea typeface="+mn-ea"/>
                    <a:cs typeface="+mn-ea"/>
                    <a:sym typeface="+mn-lt"/>
                  </a:rPr>
                  <a:t>文档下中英文各使用一种字体以保持全文档统一</a:t>
                </a:r>
                <a:endParaRPr lang="zh-CN" altLang="en-US" sz="900">
                  <a:latin typeface="+mn-lt"/>
                  <a:ea typeface="+mn-ea"/>
                  <a:cs typeface="+mn-ea"/>
                  <a:sym typeface="+mn-lt"/>
                </a:endParaRPr>
              </a:p>
            </p:txBody>
          </p:sp>
          <p:sp>
            <p:nvSpPr>
              <p:cNvPr id="9" name="TextBox 7"/>
              <p:cNvSpPr txBox="1"/>
              <p:nvPr/>
            </p:nvSpPr>
            <p:spPr>
              <a:xfrm>
                <a:off x="906866" y="1550905"/>
                <a:ext cx="978419" cy="230833"/>
              </a:xfrm>
              <a:prstGeom prst="rect">
                <a:avLst/>
              </a:prstGeom>
              <a:noFill/>
            </p:spPr>
            <p:txBody>
              <a:bodyPr wrap="square" lIns="0" tIns="0" rIns="0" bIns="0">
                <a:normAutofit/>
              </a:bodyPr>
              <a:lstStyle/>
              <a:p>
                <a:r>
                  <a:rPr lang="id-ID" sz="2000" b="1">
                    <a:latin typeface="+mn-lt"/>
                    <a:ea typeface="+mn-ea"/>
                    <a:cs typeface="+mn-ea"/>
                    <a:sym typeface="+mn-lt"/>
                  </a:rPr>
                  <a:t>Strength</a:t>
                </a:r>
                <a:endParaRPr lang="id-ID" sz="2000" b="1">
                  <a:latin typeface="+mn-lt"/>
                  <a:ea typeface="+mn-ea"/>
                  <a:cs typeface="+mn-ea"/>
                  <a:sym typeface="+mn-lt"/>
                </a:endParaRPr>
              </a:p>
            </p:txBody>
          </p:sp>
          <p:sp>
            <p:nvSpPr>
              <p:cNvPr id="11" name="TextBox 9"/>
              <p:cNvSpPr txBox="1"/>
              <p:nvPr/>
            </p:nvSpPr>
            <p:spPr>
              <a:xfrm>
                <a:off x="906867" y="2880760"/>
                <a:ext cx="1346618" cy="230833"/>
              </a:xfrm>
              <a:prstGeom prst="rect">
                <a:avLst/>
              </a:prstGeom>
              <a:noFill/>
            </p:spPr>
            <p:txBody>
              <a:bodyPr wrap="square" lIns="0" tIns="0" rIns="0" bIns="0">
                <a:normAutofit fontScale="95000"/>
              </a:bodyPr>
              <a:lstStyle/>
              <a:p>
                <a:r>
                  <a:rPr lang="id-ID" sz="2000" b="1">
                    <a:latin typeface="+mn-lt"/>
                    <a:ea typeface="+mn-ea"/>
                    <a:cs typeface="+mn-ea"/>
                    <a:sym typeface="+mn-lt"/>
                  </a:rPr>
                  <a:t>Opportunity</a:t>
                </a:r>
                <a:endParaRPr lang="id-ID" sz="2000" b="1">
                  <a:latin typeface="+mn-lt"/>
                  <a:ea typeface="+mn-ea"/>
                  <a:cs typeface="+mn-ea"/>
                  <a:sym typeface="+mn-lt"/>
                </a:endParaRPr>
              </a:p>
            </p:txBody>
          </p:sp>
        </p:grpSp>
        <p:grpSp>
          <p:nvGrpSpPr>
            <p:cNvPr id="29" name="组合 28"/>
            <p:cNvGrpSpPr/>
            <p:nvPr/>
          </p:nvGrpSpPr>
          <p:grpSpPr>
            <a:xfrm>
              <a:off x="8980" y="3474"/>
              <a:ext cx="5756" cy="2119"/>
              <a:chOff x="4562036" y="1414257"/>
              <a:chExt cx="3655008" cy="1345358"/>
            </a:xfrm>
          </p:grpSpPr>
          <p:sp>
            <p:nvSpPr>
              <p:cNvPr id="5" name="Freeform: Shape 3"/>
              <p:cNvSpPr/>
              <p:nvPr/>
            </p:nvSpPr>
            <p:spPr>
              <a:xfrm flipH="1">
                <a:off x="4562036" y="1414257"/>
                <a:ext cx="3645046" cy="1345358"/>
              </a:xfrm>
              <a:custGeom>
                <a:avLst/>
                <a:gdLst>
                  <a:gd name="connsiteX0" fmla="*/ 239626 w 4860061"/>
                  <a:gd name="connsiteY0" fmla="*/ 0 h 1793810"/>
                  <a:gd name="connsiteX1" fmla="*/ 3963156 w 4860061"/>
                  <a:gd name="connsiteY1" fmla="*/ 0 h 1793810"/>
                  <a:gd name="connsiteX2" fmla="*/ 4860061 w 4860061"/>
                  <a:gd name="connsiteY2" fmla="*/ 896905 h 1793810"/>
                  <a:gd name="connsiteX3" fmla="*/ 4860061 w 4860061"/>
                  <a:gd name="connsiteY3" fmla="*/ 1793810 h 1793810"/>
                  <a:gd name="connsiteX4" fmla="*/ 4769902 w 4860061"/>
                  <a:gd name="connsiteY4" fmla="*/ 1793810 h 1793810"/>
                  <a:gd name="connsiteX5" fmla="*/ 4769902 w 4860061"/>
                  <a:gd name="connsiteY5" fmla="*/ 957113 h 1793810"/>
                  <a:gd name="connsiteX6" fmla="*/ 3912791 w 4860061"/>
                  <a:gd name="connsiteY6" fmla="*/ 100001 h 1793810"/>
                  <a:gd name="connsiteX7" fmla="*/ 292797 w 4860061"/>
                  <a:gd name="connsiteY7" fmla="*/ 100001 h 1793810"/>
                  <a:gd name="connsiteX8" fmla="*/ 165689 w 4860061"/>
                  <a:gd name="connsiteY8" fmla="*/ 0 h 1793810"/>
                  <a:gd name="connsiteX9" fmla="*/ 218913 w 4860061"/>
                  <a:gd name="connsiteY9" fmla="*/ 0 h 1793810"/>
                  <a:gd name="connsiteX10" fmla="*/ 272084 w 4860061"/>
                  <a:gd name="connsiteY10" fmla="*/ 100001 h 1793810"/>
                  <a:gd name="connsiteX11" fmla="*/ 218861 w 4860061"/>
                  <a:gd name="connsiteY11" fmla="*/ 100001 h 1793810"/>
                  <a:gd name="connsiteX12" fmla="*/ 95995 w 4860061"/>
                  <a:gd name="connsiteY12" fmla="*/ 0 h 1793810"/>
                  <a:gd name="connsiteX13" fmla="*/ 144977 w 4860061"/>
                  <a:gd name="connsiteY13" fmla="*/ 0 h 1793810"/>
                  <a:gd name="connsiteX14" fmla="*/ 198148 w 4860061"/>
                  <a:gd name="connsiteY14" fmla="*/ 100001 h 1793810"/>
                  <a:gd name="connsiteX15" fmla="*/ 149167 w 4860061"/>
                  <a:gd name="connsiteY15" fmla="*/ 100001 h 1793810"/>
                  <a:gd name="connsiteX16" fmla="*/ 25811 w 4860061"/>
                  <a:gd name="connsiteY16" fmla="*/ 0 h 1793810"/>
                  <a:gd name="connsiteX17" fmla="*/ 75283 w 4860061"/>
                  <a:gd name="connsiteY17" fmla="*/ 0 h 1793810"/>
                  <a:gd name="connsiteX18" fmla="*/ 128454 w 4860061"/>
                  <a:gd name="connsiteY18" fmla="*/ 100001 h 1793810"/>
                  <a:gd name="connsiteX19" fmla="*/ 78982 w 4860061"/>
                  <a:gd name="connsiteY19" fmla="*/ 100001 h 1793810"/>
                  <a:gd name="connsiteX20" fmla="*/ 0 w 4860061"/>
                  <a:gd name="connsiteY20" fmla="*/ 0 h 1793810"/>
                  <a:gd name="connsiteX21" fmla="*/ 5098 w 4860061"/>
                  <a:gd name="connsiteY21" fmla="*/ 0 h 1793810"/>
                  <a:gd name="connsiteX22" fmla="*/ 58270 w 4860061"/>
                  <a:gd name="connsiteY22" fmla="*/ 100001 h 1793810"/>
                  <a:gd name="connsiteX23" fmla="*/ 0 w 4860061"/>
                  <a:gd name="connsiteY23" fmla="*/ 100001 h 179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860061" h="1793810">
                    <a:moveTo>
                      <a:pt x="239626" y="0"/>
                    </a:moveTo>
                    <a:lnTo>
                      <a:pt x="3963156" y="0"/>
                    </a:lnTo>
                    <a:lnTo>
                      <a:pt x="4860061" y="896905"/>
                    </a:lnTo>
                    <a:lnTo>
                      <a:pt x="4860061" y="1793810"/>
                    </a:lnTo>
                    <a:lnTo>
                      <a:pt x="4769902" y="1793810"/>
                    </a:lnTo>
                    <a:lnTo>
                      <a:pt x="4769902" y="957113"/>
                    </a:lnTo>
                    <a:lnTo>
                      <a:pt x="3912791" y="100001"/>
                    </a:lnTo>
                    <a:lnTo>
                      <a:pt x="292797" y="100001"/>
                    </a:lnTo>
                    <a:close/>
                    <a:moveTo>
                      <a:pt x="165689" y="0"/>
                    </a:moveTo>
                    <a:lnTo>
                      <a:pt x="218913" y="0"/>
                    </a:lnTo>
                    <a:lnTo>
                      <a:pt x="272084" y="100001"/>
                    </a:lnTo>
                    <a:lnTo>
                      <a:pt x="218861" y="100001"/>
                    </a:lnTo>
                    <a:close/>
                    <a:moveTo>
                      <a:pt x="95995" y="0"/>
                    </a:moveTo>
                    <a:lnTo>
                      <a:pt x="144977" y="0"/>
                    </a:lnTo>
                    <a:lnTo>
                      <a:pt x="198148" y="100001"/>
                    </a:lnTo>
                    <a:lnTo>
                      <a:pt x="149167" y="100001"/>
                    </a:lnTo>
                    <a:close/>
                    <a:moveTo>
                      <a:pt x="25811" y="0"/>
                    </a:moveTo>
                    <a:lnTo>
                      <a:pt x="75283" y="0"/>
                    </a:lnTo>
                    <a:lnTo>
                      <a:pt x="128454" y="100001"/>
                    </a:lnTo>
                    <a:lnTo>
                      <a:pt x="78982" y="100001"/>
                    </a:lnTo>
                    <a:close/>
                    <a:moveTo>
                      <a:pt x="0" y="0"/>
                    </a:moveTo>
                    <a:lnTo>
                      <a:pt x="5098" y="0"/>
                    </a:lnTo>
                    <a:lnTo>
                      <a:pt x="58270" y="100001"/>
                    </a:lnTo>
                    <a:lnTo>
                      <a:pt x="0" y="100001"/>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2" name="TextBox 10"/>
              <p:cNvSpPr txBox="1"/>
              <p:nvPr/>
            </p:nvSpPr>
            <p:spPr>
              <a:xfrm>
                <a:off x="5845918" y="1858519"/>
                <a:ext cx="2331305" cy="859808"/>
              </a:xfrm>
              <a:prstGeom prst="rect">
                <a:avLst/>
              </a:prstGeom>
            </p:spPr>
            <p:txBody>
              <a:bodyPr vert="horz" wrap="square" lIns="0" tIns="0" rIns="0" bIns="0">
                <a:normAutofit/>
              </a:bodyPr>
              <a:lstStyle/>
              <a:p>
                <a:pPr algn="r">
                  <a:lnSpc>
                    <a:spcPct val="150000"/>
                  </a:lnSpc>
                </a:pPr>
                <a:r>
                  <a:rPr lang="zh-CN" altLang="en-US" sz="900">
                    <a:latin typeface="+mn-lt"/>
                    <a:ea typeface="+mn-ea"/>
                    <a:cs typeface="+mn-ea"/>
                    <a:sym typeface="+mn-lt"/>
                  </a:rPr>
                  <a:t>此部分内容作为文字排版占位显示（建议使用主题字体）通常规则为在</a:t>
                </a:r>
                <a:r>
                  <a:rPr lang="en-US" altLang="zh-CN" sz="900">
                    <a:latin typeface="+mn-lt"/>
                    <a:ea typeface="+mn-ea"/>
                    <a:cs typeface="+mn-ea"/>
                    <a:sym typeface="+mn-lt"/>
                  </a:rPr>
                  <a:t>PPT</a:t>
                </a:r>
                <a:r>
                  <a:rPr lang="zh-CN" altLang="en-US" sz="900">
                    <a:latin typeface="+mn-lt"/>
                    <a:ea typeface="+mn-ea"/>
                    <a:cs typeface="+mn-ea"/>
                    <a:sym typeface="+mn-lt"/>
                  </a:rPr>
                  <a:t>文档下中英文各使用一种字体以保持全文档统一</a:t>
                </a:r>
                <a:endParaRPr lang="zh-CN" altLang="en-US" sz="900">
                  <a:latin typeface="+mn-lt"/>
                  <a:ea typeface="+mn-ea"/>
                  <a:cs typeface="+mn-ea"/>
                  <a:sym typeface="+mn-lt"/>
                </a:endParaRPr>
              </a:p>
            </p:txBody>
          </p:sp>
          <p:sp>
            <p:nvSpPr>
              <p:cNvPr id="13" name="TextBox 11"/>
              <p:cNvSpPr txBox="1"/>
              <p:nvPr/>
            </p:nvSpPr>
            <p:spPr>
              <a:xfrm>
                <a:off x="7121454" y="1550905"/>
                <a:ext cx="1095590" cy="230833"/>
              </a:xfrm>
              <a:prstGeom prst="rect">
                <a:avLst/>
              </a:prstGeom>
              <a:noFill/>
            </p:spPr>
            <p:txBody>
              <a:bodyPr wrap="square" lIns="0" tIns="0" rIns="0" bIns="0">
                <a:normAutofit/>
              </a:bodyPr>
              <a:lstStyle/>
              <a:p>
                <a:pPr algn="r"/>
                <a:r>
                  <a:rPr lang="id-ID" sz="2000" b="1" dirty="0">
                    <a:latin typeface="+mn-lt"/>
                    <a:ea typeface="+mn-ea"/>
                    <a:cs typeface="+mn-ea"/>
                    <a:sym typeface="+mn-lt"/>
                  </a:rPr>
                  <a:t>Weakness</a:t>
                </a:r>
                <a:endParaRPr lang="id-ID" sz="2000" b="1" dirty="0">
                  <a:latin typeface="+mn-lt"/>
                  <a:ea typeface="+mn-ea"/>
                  <a:cs typeface="+mn-ea"/>
                  <a:sym typeface="+mn-lt"/>
                </a:endParaRPr>
              </a:p>
            </p:txBody>
          </p:sp>
        </p:grpSp>
        <p:grpSp>
          <p:nvGrpSpPr>
            <p:cNvPr id="28" name="组合 27"/>
            <p:cNvGrpSpPr/>
            <p:nvPr/>
          </p:nvGrpSpPr>
          <p:grpSpPr>
            <a:xfrm>
              <a:off x="8996" y="5569"/>
              <a:ext cx="5740" cy="2119"/>
              <a:chOff x="4571999" y="2744353"/>
              <a:chExt cx="3645046" cy="1345358"/>
            </a:xfrm>
          </p:grpSpPr>
          <p:sp>
            <p:nvSpPr>
              <p:cNvPr id="6" name="Freeform: Shape 4"/>
              <p:cNvSpPr/>
              <p:nvPr/>
            </p:nvSpPr>
            <p:spPr>
              <a:xfrm flipH="1" flipV="1">
                <a:off x="4571999" y="2744353"/>
                <a:ext cx="3645046" cy="1345358"/>
              </a:xfrm>
              <a:custGeom>
                <a:avLst/>
                <a:gdLst>
                  <a:gd name="connsiteX0" fmla="*/ 0 w 4860061"/>
                  <a:gd name="connsiteY0" fmla="*/ 0 h 1793810"/>
                  <a:gd name="connsiteX1" fmla="*/ 3963156 w 4860061"/>
                  <a:gd name="connsiteY1" fmla="*/ 0 h 1793810"/>
                  <a:gd name="connsiteX2" fmla="*/ 4860061 w 4860061"/>
                  <a:gd name="connsiteY2" fmla="*/ 896905 h 1793810"/>
                  <a:gd name="connsiteX3" fmla="*/ 4860061 w 4860061"/>
                  <a:gd name="connsiteY3" fmla="*/ 1793810 h 1793810"/>
                  <a:gd name="connsiteX4" fmla="*/ 4769902 w 4860061"/>
                  <a:gd name="connsiteY4" fmla="*/ 1793810 h 1793810"/>
                  <a:gd name="connsiteX5" fmla="*/ 4769902 w 4860061"/>
                  <a:gd name="connsiteY5" fmla="*/ 957113 h 1793810"/>
                  <a:gd name="connsiteX6" fmla="*/ 3912791 w 4860061"/>
                  <a:gd name="connsiteY6" fmla="*/ 100001 h 1793810"/>
                  <a:gd name="connsiteX7" fmla="*/ 0 w 4860061"/>
                  <a:gd name="connsiteY7" fmla="*/ 100001 h 179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60061" h="1793810">
                    <a:moveTo>
                      <a:pt x="0" y="0"/>
                    </a:moveTo>
                    <a:lnTo>
                      <a:pt x="3963156" y="0"/>
                    </a:lnTo>
                    <a:lnTo>
                      <a:pt x="4860061" y="896905"/>
                    </a:lnTo>
                    <a:lnTo>
                      <a:pt x="4860061" y="1793810"/>
                    </a:lnTo>
                    <a:lnTo>
                      <a:pt x="4769902" y="1793810"/>
                    </a:lnTo>
                    <a:lnTo>
                      <a:pt x="4769902" y="957113"/>
                    </a:lnTo>
                    <a:lnTo>
                      <a:pt x="3912791" y="100001"/>
                    </a:lnTo>
                    <a:lnTo>
                      <a:pt x="0" y="100001"/>
                    </a:lnTo>
                    <a:close/>
                  </a:path>
                </a:pathLst>
              </a:custGeom>
              <a:solidFill>
                <a:srgbClr val="1AB4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4" name="TextBox 12"/>
              <p:cNvSpPr txBox="1"/>
              <p:nvPr/>
            </p:nvSpPr>
            <p:spPr>
              <a:xfrm>
                <a:off x="5878456" y="3188374"/>
                <a:ext cx="2331305" cy="859808"/>
              </a:xfrm>
              <a:prstGeom prst="rect">
                <a:avLst/>
              </a:prstGeom>
            </p:spPr>
            <p:txBody>
              <a:bodyPr vert="horz" wrap="square" lIns="0" tIns="0" rIns="0" bIns="0">
                <a:normAutofit/>
              </a:bodyPr>
              <a:lstStyle/>
              <a:p>
                <a:pPr algn="r">
                  <a:lnSpc>
                    <a:spcPct val="150000"/>
                  </a:lnSpc>
                </a:pPr>
                <a:r>
                  <a:rPr lang="zh-CN" altLang="en-US" sz="900">
                    <a:latin typeface="+mn-lt"/>
                    <a:ea typeface="+mn-ea"/>
                    <a:cs typeface="+mn-ea"/>
                    <a:sym typeface="+mn-lt"/>
                  </a:rPr>
                  <a:t>此部分内容作为文字排版占位显示（建议使用主题字体）通常规则为在</a:t>
                </a:r>
                <a:r>
                  <a:rPr lang="en-US" altLang="zh-CN" sz="900">
                    <a:latin typeface="+mn-lt"/>
                    <a:ea typeface="+mn-ea"/>
                    <a:cs typeface="+mn-ea"/>
                    <a:sym typeface="+mn-lt"/>
                  </a:rPr>
                  <a:t>PPT</a:t>
                </a:r>
                <a:r>
                  <a:rPr lang="zh-CN" altLang="en-US" sz="900">
                    <a:latin typeface="+mn-lt"/>
                    <a:ea typeface="+mn-ea"/>
                    <a:cs typeface="+mn-ea"/>
                    <a:sym typeface="+mn-lt"/>
                  </a:rPr>
                  <a:t>文档下中英文各使用一种字体以保持全文档统一</a:t>
                </a:r>
                <a:endParaRPr lang="zh-CN" altLang="en-US" sz="900">
                  <a:latin typeface="+mn-lt"/>
                  <a:ea typeface="+mn-ea"/>
                  <a:cs typeface="+mn-ea"/>
                  <a:sym typeface="+mn-lt"/>
                </a:endParaRPr>
              </a:p>
            </p:txBody>
          </p:sp>
          <p:sp>
            <p:nvSpPr>
              <p:cNvPr id="15" name="TextBox 13"/>
              <p:cNvSpPr txBox="1"/>
              <p:nvPr/>
            </p:nvSpPr>
            <p:spPr>
              <a:xfrm>
                <a:off x="6863142" y="2865691"/>
                <a:ext cx="1346618" cy="230833"/>
              </a:xfrm>
              <a:prstGeom prst="rect">
                <a:avLst/>
              </a:prstGeom>
              <a:noFill/>
            </p:spPr>
            <p:txBody>
              <a:bodyPr wrap="square" lIns="0" tIns="0" rIns="0" bIns="0">
                <a:normAutofit/>
              </a:bodyPr>
              <a:lstStyle/>
              <a:p>
                <a:pPr algn="r"/>
                <a:r>
                  <a:rPr lang="id-ID" sz="2000" b="1">
                    <a:latin typeface="+mn-lt"/>
                    <a:ea typeface="+mn-ea"/>
                    <a:cs typeface="+mn-ea"/>
                    <a:sym typeface="+mn-lt"/>
                  </a:rPr>
                  <a:t>Threat</a:t>
                </a:r>
                <a:endParaRPr lang="id-ID" sz="2000" b="1">
                  <a:latin typeface="+mn-lt"/>
                  <a:ea typeface="+mn-ea"/>
                  <a:cs typeface="+mn-ea"/>
                  <a:sym typeface="+mn-lt"/>
                </a:endParaRPr>
              </a:p>
            </p:txBody>
          </p:sp>
        </p:grpSp>
        <p:grpSp>
          <p:nvGrpSpPr>
            <p:cNvPr id="16" name="Group 14"/>
            <p:cNvGrpSpPr/>
            <p:nvPr/>
          </p:nvGrpSpPr>
          <p:grpSpPr>
            <a:xfrm>
              <a:off x="7202" y="3491"/>
              <a:ext cx="3634" cy="4237"/>
              <a:chOff x="4564727" y="1881162"/>
              <a:chExt cx="3076665" cy="3587620"/>
            </a:xfrm>
          </p:grpSpPr>
          <p:sp>
            <p:nvSpPr>
              <p:cNvPr id="17" name="Freeform: Shape 15"/>
              <p:cNvSpPr/>
              <p:nvPr/>
            </p:nvSpPr>
            <p:spPr>
              <a:xfrm flipH="1" flipV="1">
                <a:off x="4564894" y="1881162"/>
                <a:ext cx="1534677" cy="1793810"/>
              </a:xfrm>
              <a:custGeom>
                <a:avLst/>
                <a:gdLst>
                  <a:gd name="connsiteX0" fmla="*/ 0 w 1521571"/>
                  <a:gd name="connsiteY0" fmla="*/ 0 h 1778491"/>
                  <a:gd name="connsiteX1" fmla="*/ 1521571 w 1521571"/>
                  <a:gd name="connsiteY1" fmla="*/ 0 h 1778491"/>
                  <a:gd name="connsiteX2" fmla="*/ 1521571 w 1521571"/>
                  <a:gd name="connsiteY2" fmla="*/ 14491 h 1778491"/>
                  <a:gd name="connsiteX3" fmla="*/ 1521571 w 1521571"/>
                  <a:gd name="connsiteY3" fmla="*/ 1040227 h 1778491"/>
                  <a:gd name="connsiteX4" fmla="*/ 45043 w 1521571"/>
                  <a:gd name="connsiteY4" fmla="*/ 1778491 h 1778491"/>
                  <a:gd name="connsiteX5" fmla="*/ 0 w 1521571"/>
                  <a:gd name="connsiteY5" fmla="*/ 1778491 h 1778491"/>
                  <a:gd name="connsiteX6" fmla="*/ 0 w 1521571"/>
                  <a:gd name="connsiteY6" fmla="*/ 14491 h 1778491"/>
                  <a:gd name="connsiteX7" fmla="*/ 0 w 1521571"/>
                  <a:gd name="connsiteY7" fmla="*/ 0 h 1778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1571" h="1778491">
                    <a:moveTo>
                      <a:pt x="0" y="0"/>
                    </a:moveTo>
                    <a:lnTo>
                      <a:pt x="1521571" y="0"/>
                    </a:lnTo>
                    <a:lnTo>
                      <a:pt x="1521571" y="14491"/>
                    </a:lnTo>
                    <a:lnTo>
                      <a:pt x="1521571" y="1040227"/>
                    </a:lnTo>
                    <a:lnTo>
                      <a:pt x="45043" y="1778491"/>
                    </a:lnTo>
                    <a:lnTo>
                      <a:pt x="0" y="1778491"/>
                    </a:lnTo>
                    <a:lnTo>
                      <a:pt x="0" y="14491"/>
                    </a:lnTo>
                    <a:lnTo>
                      <a:pt x="0" y="0"/>
                    </a:lnTo>
                    <a:close/>
                  </a:path>
                </a:pathLst>
              </a:custGeom>
              <a:solidFill>
                <a:srgbClr val="1AB49C"/>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18" name="Group 16"/>
              <p:cNvGrpSpPr/>
              <p:nvPr/>
            </p:nvGrpSpPr>
            <p:grpSpPr>
              <a:xfrm>
                <a:off x="4564727" y="1881162"/>
                <a:ext cx="3076665" cy="3587620"/>
                <a:chOff x="4564727" y="1881162"/>
                <a:chExt cx="3076665" cy="3587620"/>
              </a:xfrm>
            </p:grpSpPr>
            <p:sp>
              <p:nvSpPr>
                <p:cNvPr id="19" name="Freeform: Shape 17"/>
                <p:cNvSpPr/>
                <p:nvPr/>
              </p:nvSpPr>
              <p:spPr>
                <a:xfrm flipH="1">
                  <a:off x="4565039" y="3674786"/>
                  <a:ext cx="1534604" cy="1793624"/>
                </a:xfrm>
                <a:custGeom>
                  <a:avLst/>
                  <a:gdLst>
                    <a:gd name="connsiteX0" fmla="*/ 0 w 1521571"/>
                    <a:gd name="connsiteY0" fmla="*/ 0 h 1778491"/>
                    <a:gd name="connsiteX1" fmla="*/ 1521571 w 1521571"/>
                    <a:gd name="connsiteY1" fmla="*/ 0 h 1778491"/>
                    <a:gd name="connsiteX2" fmla="*/ 1521571 w 1521571"/>
                    <a:gd name="connsiteY2" fmla="*/ 14491 h 1778491"/>
                    <a:gd name="connsiteX3" fmla="*/ 1521571 w 1521571"/>
                    <a:gd name="connsiteY3" fmla="*/ 1040227 h 1778491"/>
                    <a:gd name="connsiteX4" fmla="*/ 45043 w 1521571"/>
                    <a:gd name="connsiteY4" fmla="*/ 1778491 h 1778491"/>
                    <a:gd name="connsiteX5" fmla="*/ 0 w 1521571"/>
                    <a:gd name="connsiteY5" fmla="*/ 1778491 h 1778491"/>
                    <a:gd name="connsiteX6" fmla="*/ 0 w 1521571"/>
                    <a:gd name="connsiteY6" fmla="*/ 14491 h 1778491"/>
                    <a:gd name="connsiteX7" fmla="*/ 0 w 1521571"/>
                    <a:gd name="connsiteY7" fmla="*/ 0 h 1778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1571" h="1778491">
                      <a:moveTo>
                        <a:pt x="0" y="0"/>
                      </a:moveTo>
                      <a:lnTo>
                        <a:pt x="1521571" y="0"/>
                      </a:lnTo>
                      <a:lnTo>
                        <a:pt x="1521571" y="14491"/>
                      </a:lnTo>
                      <a:lnTo>
                        <a:pt x="1521571" y="1040227"/>
                      </a:lnTo>
                      <a:lnTo>
                        <a:pt x="45043" y="1778491"/>
                      </a:lnTo>
                      <a:lnTo>
                        <a:pt x="0" y="1778491"/>
                      </a:lnTo>
                      <a:lnTo>
                        <a:pt x="0" y="14491"/>
                      </a:lnTo>
                      <a:lnTo>
                        <a:pt x="0" y="0"/>
                      </a:lnTo>
                      <a:close/>
                    </a:path>
                  </a:pathLst>
                </a:custGeom>
                <a:solidFill>
                  <a:schemeClr val="tx1">
                    <a:lumMod val="75000"/>
                    <a:lumOff val="25000"/>
                  </a:schemeClr>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0" name="TextBox 18"/>
                <p:cNvSpPr txBox="1"/>
                <p:nvPr/>
              </p:nvSpPr>
              <p:spPr>
                <a:xfrm>
                  <a:off x="4564893" y="2273521"/>
                  <a:ext cx="1611200" cy="1569660"/>
                </a:xfrm>
                <a:prstGeom prst="rect">
                  <a:avLst/>
                </a:prstGeom>
                <a:noFill/>
              </p:spPr>
              <p:txBody>
                <a:bodyPr wrap="square">
                  <a:normAutofit/>
                </a:bodyPr>
                <a:lstStyle/>
                <a:p>
                  <a:pPr algn="ctr"/>
                  <a:r>
                    <a:rPr lang="id-ID" sz="9600" b="1" dirty="0">
                      <a:solidFill>
                        <a:schemeClr val="bg1"/>
                      </a:solidFill>
                      <a:latin typeface="+mn-lt"/>
                      <a:ea typeface="+mn-ea"/>
                      <a:cs typeface="+mn-ea"/>
                      <a:sym typeface="+mn-lt"/>
                    </a:rPr>
                    <a:t>S</a:t>
                  </a:r>
                  <a:endParaRPr lang="id-ID" sz="9600" b="1" dirty="0">
                    <a:solidFill>
                      <a:schemeClr val="bg1"/>
                    </a:solidFill>
                    <a:latin typeface="+mn-lt"/>
                    <a:ea typeface="+mn-ea"/>
                    <a:cs typeface="+mn-ea"/>
                    <a:sym typeface="+mn-lt"/>
                  </a:endParaRPr>
                </a:p>
              </p:txBody>
            </p:sp>
            <p:sp>
              <p:nvSpPr>
                <p:cNvPr id="21" name="TextBox 19"/>
                <p:cNvSpPr txBox="1"/>
                <p:nvPr/>
              </p:nvSpPr>
              <p:spPr>
                <a:xfrm>
                  <a:off x="4564727" y="3674857"/>
                  <a:ext cx="1611287" cy="1569559"/>
                </a:xfrm>
                <a:prstGeom prst="rect">
                  <a:avLst/>
                </a:prstGeom>
                <a:noFill/>
              </p:spPr>
              <p:txBody>
                <a:bodyPr wrap="square">
                  <a:normAutofit/>
                </a:bodyPr>
                <a:lstStyle/>
                <a:p>
                  <a:pPr algn="ctr"/>
                  <a:r>
                    <a:rPr lang="id-ID" sz="9600" b="1" dirty="0">
                      <a:solidFill>
                        <a:schemeClr val="bg1"/>
                      </a:solidFill>
                      <a:latin typeface="+mn-lt"/>
                      <a:ea typeface="+mn-ea"/>
                      <a:cs typeface="+mn-ea"/>
                      <a:sym typeface="+mn-lt"/>
                    </a:rPr>
                    <a:t>O</a:t>
                  </a:r>
                  <a:endParaRPr lang="id-ID" sz="9600" b="1" dirty="0">
                    <a:solidFill>
                      <a:schemeClr val="bg1"/>
                    </a:solidFill>
                    <a:latin typeface="+mn-lt"/>
                    <a:ea typeface="+mn-ea"/>
                    <a:cs typeface="+mn-ea"/>
                    <a:sym typeface="+mn-lt"/>
                  </a:endParaRPr>
                </a:p>
              </p:txBody>
            </p:sp>
            <p:sp>
              <p:nvSpPr>
                <p:cNvPr id="22" name="Freeform: Shape 20"/>
                <p:cNvSpPr/>
                <p:nvPr/>
              </p:nvSpPr>
              <p:spPr>
                <a:xfrm>
                  <a:off x="6106715" y="3674972"/>
                  <a:ext cx="1534677" cy="1793810"/>
                </a:xfrm>
                <a:custGeom>
                  <a:avLst/>
                  <a:gdLst>
                    <a:gd name="connsiteX0" fmla="*/ 0 w 1521571"/>
                    <a:gd name="connsiteY0" fmla="*/ 0 h 1778491"/>
                    <a:gd name="connsiteX1" fmla="*/ 1521571 w 1521571"/>
                    <a:gd name="connsiteY1" fmla="*/ 0 h 1778491"/>
                    <a:gd name="connsiteX2" fmla="*/ 1521571 w 1521571"/>
                    <a:gd name="connsiteY2" fmla="*/ 14491 h 1778491"/>
                    <a:gd name="connsiteX3" fmla="*/ 1521571 w 1521571"/>
                    <a:gd name="connsiteY3" fmla="*/ 1040227 h 1778491"/>
                    <a:gd name="connsiteX4" fmla="*/ 45043 w 1521571"/>
                    <a:gd name="connsiteY4" fmla="*/ 1778491 h 1778491"/>
                    <a:gd name="connsiteX5" fmla="*/ 0 w 1521571"/>
                    <a:gd name="connsiteY5" fmla="*/ 1778491 h 1778491"/>
                    <a:gd name="connsiteX6" fmla="*/ 0 w 1521571"/>
                    <a:gd name="connsiteY6" fmla="*/ 14491 h 1778491"/>
                    <a:gd name="connsiteX7" fmla="*/ 0 w 1521571"/>
                    <a:gd name="connsiteY7" fmla="*/ 0 h 1778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1571" h="1778491">
                      <a:moveTo>
                        <a:pt x="0" y="0"/>
                      </a:moveTo>
                      <a:lnTo>
                        <a:pt x="1521571" y="0"/>
                      </a:lnTo>
                      <a:lnTo>
                        <a:pt x="1521571" y="14491"/>
                      </a:lnTo>
                      <a:lnTo>
                        <a:pt x="1521571" y="1040227"/>
                      </a:lnTo>
                      <a:lnTo>
                        <a:pt x="45043" y="1778491"/>
                      </a:lnTo>
                      <a:lnTo>
                        <a:pt x="0" y="1778491"/>
                      </a:lnTo>
                      <a:lnTo>
                        <a:pt x="0" y="14491"/>
                      </a:lnTo>
                      <a:lnTo>
                        <a:pt x="0" y="0"/>
                      </a:lnTo>
                      <a:close/>
                    </a:path>
                  </a:pathLst>
                </a:custGeom>
                <a:solidFill>
                  <a:srgbClr val="1AB49C"/>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3" name="Freeform: Shape 21"/>
                <p:cNvSpPr/>
                <p:nvPr/>
              </p:nvSpPr>
              <p:spPr>
                <a:xfrm flipV="1">
                  <a:off x="6106715" y="1881162"/>
                  <a:ext cx="1534677" cy="1793810"/>
                </a:xfrm>
                <a:custGeom>
                  <a:avLst/>
                  <a:gdLst>
                    <a:gd name="connsiteX0" fmla="*/ 0 w 1521571"/>
                    <a:gd name="connsiteY0" fmla="*/ 0 h 1778491"/>
                    <a:gd name="connsiteX1" fmla="*/ 1521571 w 1521571"/>
                    <a:gd name="connsiteY1" fmla="*/ 0 h 1778491"/>
                    <a:gd name="connsiteX2" fmla="*/ 1521571 w 1521571"/>
                    <a:gd name="connsiteY2" fmla="*/ 14491 h 1778491"/>
                    <a:gd name="connsiteX3" fmla="*/ 1521571 w 1521571"/>
                    <a:gd name="connsiteY3" fmla="*/ 1040227 h 1778491"/>
                    <a:gd name="connsiteX4" fmla="*/ 45043 w 1521571"/>
                    <a:gd name="connsiteY4" fmla="*/ 1778491 h 1778491"/>
                    <a:gd name="connsiteX5" fmla="*/ 0 w 1521571"/>
                    <a:gd name="connsiteY5" fmla="*/ 1778491 h 1778491"/>
                    <a:gd name="connsiteX6" fmla="*/ 0 w 1521571"/>
                    <a:gd name="connsiteY6" fmla="*/ 14491 h 1778491"/>
                    <a:gd name="connsiteX7" fmla="*/ 0 w 1521571"/>
                    <a:gd name="connsiteY7" fmla="*/ 0 h 1778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1571" h="1778491">
                      <a:moveTo>
                        <a:pt x="0" y="0"/>
                      </a:moveTo>
                      <a:lnTo>
                        <a:pt x="1521571" y="0"/>
                      </a:lnTo>
                      <a:lnTo>
                        <a:pt x="1521571" y="14491"/>
                      </a:lnTo>
                      <a:lnTo>
                        <a:pt x="1521571" y="1040227"/>
                      </a:lnTo>
                      <a:lnTo>
                        <a:pt x="45043" y="1778491"/>
                      </a:lnTo>
                      <a:lnTo>
                        <a:pt x="0" y="1778491"/>
                      </a:lnTo>
                      <a:lnTo>
                        <a:pt x="0" y="14491"/>
                      </a:lnTo>
                      <a:lnTo>
                        <a:pt x="0" y="0"/>
                      </a:lnTo>
                      <a:close/>
                    </a:path>
                  </a:pathLst>
                </a:custGeom>
                <a:solidFill>
                  <a:schemeClr val="tx1">
                    <a:lumMod val="75000"/>
                    <a:lumOff val="2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4" name="TextBox 22"/>
                <p:cNvSpPr txBox="1"/>
                <p:nvPr/>
              </p:nvSpPr>
              <p:spPr>
                <a:xfrm>
                  <a:off x="6269824" y="2298694"/>
                  <a:ext cx="1208457" cy="1569660"/>
                </a:xfrm>
                <a:prstGeom prst="rect">
                  <a:avLst/>
                </a:prstGeom>
                <a:noFill/>
              </p:spPr>
              <p:txBody>
                <a:bodyPr wrap="square">
                  <a:normAutofit fontScale="97500"/>
                </a:bodyPr>
                <a:lstStyle/>
                <a:p>
                  <a:pPr algn="ctr"/>
                  <a:r>
                    <a:rPr lang="id-ID" sz="9600" b="1" dirty="0">
                      <a:solidFill>
                        <a:schemeClr val="bg1"/>
                      </a:solidFill>
                      <a:latin typeface="+mn-lt"/>
                      <a:ea typeface="+mn-ea"/>
                      <a:cs typeface="+mn-ea"/>
                      <a:sym typeface="+mn-lt"/>
                    </a:rPr>
                    <a:t>W</a:t>
                  </a:r>
                  <a:endParaRPr lang="id-ID" sz="9600" b="1" dirty="0">
                    <a:solidFill>
                      <a:schemeClr val="bg1"/>
                    </a:solidFill>
                    <a:latin typeface="+mn-lt"/>
                    <a:ea typeface="+mn-ea"/>
                    <a:cs typeface="+mn-ea"/>
                    <a:sym typeface="+mn-lt"/>
                  </a:endParaRPr>
                </a:p>
              </p:txBody>
            </p:sp>
            <p:sp>
              <p:nvSpPr>
                <p:cNvPr id="25" name="TextBox 23"/>
                <p:cNvSpPr txBox="1"/>
                <p:nvPr/>
              </p:nvSpPr>
              <p:spPr>
                <a:xfrm>
                  <a:off x="6122823" y="3674973"/>
                  <a:ext cx="1473401" cy="1569660"/>
                </a:xfrm>
                <a:prstGeom prst="rect">
                  <a:avLst/>
                </a:prstGeom>
                <a:noFill/>
              </p:spPr>
              <p:txBody>
                <a:bodyPr wrap="square">
                  <a:normAutofit/>
                </a:bodyPr>
                <a:lstStyle/>
                <a:p>
                  <a:pPr algn="ctr"/>
                  <a:r>
                    <a:rPr lang="id-ID" sz="9600" b="1">
                      <a:solidFill>
                        <a:schemeClr val="bg1"/>
                      </a:solidFill>
                      <a:latin typeface="+mn-lt"/>
                      <a:ea typeface="+mn-ea"/>
                      <a:cs typeface="+mn-ea"/>
                      <a:sym typeface="+mn-lt"/>
                    </a:rPr>
                    <a:t>T</a:t>
                  </a:r>
                  <a:endParaRPr lang="id-ID" sz="9600" b="1">
                    <a:solidFill>
                      <a:schemeClr val="bg1"/>
                    </a:solidFill>
                    <a:latin typeface="+mn-lt"/>
                    <a:ea typeface="+mn-ea"/>
                    <a:cs typeface="+mn-ea"/>
                    <a:sym typeface="+mn-lt"/>
                  </a:endParaRPr>
                </a:p>
              </p:txBody>
            </p:sp>
          </p:grpSp>
        </p:gr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组合 50"/>
          <p:cNvGrpSpPr/>
          <p:nvPr/>
        </p:nvGrpSpPr>
        <p:grpSpPr>
          <a:xfrm>
            <a:off x="1153217" y="1987763"/>
            <a:ext cx="2882477" cy="2882476"/>
            <a:chOff x="1085503" y="1072464"/>
            <a:chExt cx="2515223" cy="2515222"/>
          </a:xfrm>
        </p:grpSpPr>
        <p:pic>
          <p:nvPicPr>
            <p:cNvPr id="2" name="Picture 3" descr="C:\Users\Administrator\Desktop\微立体创业计划\002.png"/>
            <p:cNvPicPr>
              <a:picLocks noChangeAspect="1" noChangeArrowheads="1"/>
            </p:cNvPicPr>
            <p:nvPr/>
          </p:nvPicPr>
          <p:blipFill>
            <a:blip r:embed="rId1"/>
            <a:srcRect/>
            <a:stretch>
              <a:fillRect/>
            </a:stretch>
          </p:blipFill>
          <p:spPr bwMode="auto">
            <a:xfrm>
              <a:off x="1085503" y="1072464"/>
              <a:ext cx="2515223" cy="2515222"/>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sp>
          <p:nvSpPr>
            <p:cNvPr id="3" name="文本框 26"/>
            <p:cNvSpPr txBox="1"/>
            <p:nvPr/>
          </p:nvSpPr>
          <p:spPr>
            <a:xfrm>
              <a:off x="1395142" y="1870526"/>
              <a:ext cx="1845147" cy="56381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fontAlgn="auto"/>
              <a:r>
                <a:rPr lang="en-US" altLang="zh-CN" sz="3600" b="1" spc="100" noProof="1">
                  <a:solidFill>
                    <a:srgbClr val="1C50A2"/>
                  </a:solidFill>
                  <a:latin typeface="+mj-ea"/>
                  <a:ea typeface="+mj-ea"/>
                  <a:cs typeface="+mn-ea"/>
                  <a:sym typeface="+mn-lt"/>
                </a:rPr>
                <a:t>100+</a:t>
              </a:r>
              <a:r>
                <a:rPr lang="zh-CN" altLang="en-US" sz="3600" b="1" spc="100" noProof="1">
                  <a:solidFill>
                    <a:srgbClr val="1C50A2"/>
                  </a:solidFill>
                  <a:latin typeface="+mj-ea"/>
                  <a:ea typeface="+mj-ea"/>
                  <a:cs typeface="+mn-ea"/>
                  <a:sym typeface="+mn-lt"/>
                </a:rPr>
                <a:t>套</a:t>
              </a:r>
              <a:endParaRPr lang="en-US" altLang="zh-CN" sz="3600" b="1" spc="100" noProof="1">
                <a:solidFill>
                  <a:srgbClr val="1C50A2"/>
                </a:solidFill>
                <a:latin typeface="+mj-ea"/>
                <a:ea typeface="+mj-ea"/>
                <a:cs typeface="+mn-ea"/>
                <a:sym typeface="+mn-lt"/>
              </a:endParaRPr>
            </a:p>
          </p:txBody>
        </p:sp>
        <p:sp>
          <p:nvSpPr>
            <p:cNvPr id="4" name="文本框 26"/>
            <p:cNvSpPr txBox="1"/>
            <p:nvPr/>
          </p:nvSpPr>
          <p:spPr>
            <a:xfrm>
              <a:off x="1438851" y="2441501"/>
              <a:ext cx="1846615" cy="34903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fontAlgn="auto"/>
              <a:r>
                <a:rPr lang="zh-CN" altLang="en-US" sz="2000" b="1" spc="100" noProof="1">
                  <a:solidFill>
                    <a:schemeClr val="tx1">
                      <a:lumMod val="65000"/>
                      <a:lumOff val="35000"/>
                    </a:schemeClr>
                  </a:solidFill>
                  <a:latin typeface="+mj-ea"/>
                  <a:ea typeface="+mj-ea"/>
                  <a:cs typeface="+mn-ea"/>
                  <a:sym typeface="+mn-lt"/>
                </a:rPr>
                <a:t>工作汇报</a:t>
              </a:r>
              <a:r>
                <a:rPr lang="en-US" altLang="zh-CN" sz="2000" b="1" spc="100" noProof="1">
                  <a:solidFill>
                    <a:schemeClr val="tx1">
                      <a:lumMod val="65000"/>
                      <a:lumOff val="35000"/>
                    </a:schemeClr>
                  </a:solidFill>
                  <a:latin typeface="+mj-ea"/>
                  <a:ea typeface="+mj-ea"/>
                  <a:cs typeface="+mn-ea"/>
                  <a:sym typeface="+mn-lt"/>
                </a:rPr>
                <a:t>PPT</a:t>
              </a:r>
              <a:endParaRPr lang="en-US" altLang="zh-CN" sz="2000" b="1" spc="100" noProof="1">
                <a:solidFill>
                  <a:schemeClr val="tx1">
                    <a:lumMod val="65000"/>
                    <a:lumOff val="35000"/>
                  </a:schemeClr>
                </a:solidFill>
                <a:latin typeface="+mj-ea"/>
                <a:ea typeface="+mj-ea"/>
                <a:cs typeface="+mn-ea"/>
                <a:sym typeface="+mn-lt"/>
              </a:endParaRPr>
            </a:p>
          </p:txBody>
        </p:sp>
      </p:grpSp>
      <p:pic>
        <p:nvPicPr>
          <p:cNvPr id="5" name="Picture 3" descr="C:\Users\Administrator\Desktop\微立体创业计划\002.png"/>
          <p:cNvPicPr>
            <a:picLocks noChangeAspect="1" noChangeArrowheads="1"/>
          </p:cNvPicPr>
          <p:nvPr/>
        </p:nvPicPr>
        <p:blipFill>
          <a:blip r:embed="rId2"/>
          <a:srcRect/>
          <a:stretch>
            <a:fillRect/>
          </a:stretch>
        </p:blipFill>
        <p:spPr bwMode="auto">
          <a:xfrm>
            <a:off x="4172569" y="1339105"/>
            <a:ext cx="3564467" cy="3564467"/>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sp>
        <p:nvSpPr>
          <p:cNvPr id="6" name="文本框 26"/>
          <p:cNvSpPr txBox="1"/>
          <p:nvPr/>
        </p:nvSpPr>
        <p:spPr>
          <a:xfrm>
            <a:off x="4556078" y="2532648"/>
            <a:ext cx="2631018" cy="76921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fontAlgn="auto"/>
            <a:r>
              <a:rPr lang="en-US" altLang="zh-CN" sz="4400" b="1" spc="100" noProof="1">
                <a:solidFill>
                  <a:srgbClr val="1C50A2"/>
                </a:solidFill>
                <a:latin typeface="+mj-ea"/>
                <a:ea typeface="+mj-ea"/>
                <a:cs typeface="+mn-ea"/>
                <a:sym typeface="+mn-lt"/>
              </a:rPr>
              <a:t>1000+</a:t>
            </a:r>
            <a:r>
              <a:rPr lang="zh-CN" altLang="en-US" sz="4400" b="1" spc="100" noProof="1">
                <a:solidFill>
                  <a:srgbClr val="1C50A2"/>
                </a:solidFill>
                <a:latin typeface="+mj-ea"/>
                <a:ea typeface="+mj-ea"/>
                <a:cs typeface="+mn-ea"/>
                <a:sym typeface="+mn-lt"/>
              </a:rPr>
              <a:t>页</a:t>
            </a:r>
            <a:endParaRPr lang="en-US" altLang="zh-CN" sz="4400" b="1" spc="100" noProof="1">
              <a:solidFill>
                <a:srgbClr val="1C50A2"/>
              </a:solidFill>
              <a:latin typeface="+mj-ea"/>
              <a:ea typeface="+mj-ea"/>
              <a:cs typeface="+mn-ea"/>
              <a:sym typeface="+mn-lt"/>
            </a:endParaRPr>
          </a:p>
        </p:txBody>
      </p:sp>
      <p:sp>
        <p:nvSpPr>
          <p:cNvPr id="7" name="文本框 26"/>
          <p:cNvSpPr txBox="1"/>
          <p:nvPr/>
        </p:nvSpPr>
        <p:spPr>
          <a:xfrm>
            <a:off x="4792434" y="3184929"/>
            <a:ext cx="2187863" cy="36922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fontAlgn="auto"/>
            <a:r>
              <a:rPr lang="zh-CN" altLang="en-US" sz="1800" b="1" spc="100" noProof="1">
                <a:solidFill>
                  <a:schemeClr val="tx1">
                    <a:lumMod val="65000"/>
                    <a:lumOff val="35000"/>
                  </a:schemeClr>
                </a:solidFill>
                <a:latin typeface="+mj-ea"/>
                <a:ea typeface="+mj-ea"/>
                <a:cs typeface="+mn-ea"/>
                <a:sym typeface="+mn-lt"/>
              </a:rPr>
              <a:t>工作汇报</a:t>
            </a:r>
            <a:r>
              <a:rPr lang="en-US" altLang="zh-CN" sz="1800" b="1" spc="100" noProof="1">
                <a:solidFill>
                  <a:schemeClr val="tx1">
                    <a:lumMod val="65000"/>
                    <a:lumOff val="35000"/>
                  </a:schemeClr>
                </a:solidFill>
                <a:latin typeface="+mj-ea"/>
                <a:ea typeface="+mj-ea"/>
                <a:cs typeface="+mn-ea"/>
                <a:sym typeface="+mn-lt"/>
              </a:rPr>
              <a:t>PPT</a:t>
            </a:r>
            <a:r>
              <a:rPr lang="zh-CN" altLang="en-US" sz="1800" b="1" spc="100" noProof="1">
                <a:solidFill>
                  <a:schemeClr val="tx1">
                    <a:lumMod val="65000"/>
                    <a:lumOff val="35000"/>
                  </a:schemeClr>
                </a:solidFill>
                <a:latin typeface="+mj-ea"/>
                <a:ea typeface="+mj-ea"/>
                <a:cs typeface="+mn-ea"/>
                <a:sym typeface="+mn-lt"/>
              </a:rPr>
              <a:t>图表</a:t>
            </a:r>
            <a:endParaRPr lang="en-US" altLang="zh-CN" sz="1800" b="1" spc="100" noProof="1">
              <a:solidFill>
                <a:schemeClr val="tx1">
                  <a:lumMod val="65000"/>
                  <a:lumOff val="35000"/>
                </a:schemeClr>
              </a:solidFill>
              <a:latin typeface="+mj-ea"/>
              <a:ea typeface="+mj-ea"/>
              <a:cs typeface="+mn-ea"/>
              <a:sym typeface="+mn-lt"/>
            </a:endParaRPr>
          </a:p>
        </p:txBody>
      </p:sp>
      <p:pic>
        <p:nvPicPr>
          <p:cNvPr id="43" name="Picture 3" descr="C:\Users\Administrator\Desktop\微立体创业计划\002.png"/>
          <p:cNvPicPr>
            <a:picLocks noChangeAspect="1" noChangeArrowheads="1"/>
          </p:cNvPicPr>
          <p:nvPr/>
        </p:nvPicPr>
        <p:blipFill>
          <a:blip r:embed="rId1"/>
          <a:srcRect/>
          <a:stretch>
            <a:fillRect/>
          </a:stretch>
        </p:blipFill>
        <p:spPr bwMode="auto">
          <a:xfrm>
            <a:off x="7961290" y="1943504"/>
            <a:ext cx="3369353" cy="3369352"/>
          </a:xfrm>
          <a:prstGeom prst="rect">
            <a:avLst/>
          </a:prstGeom>
          <a:noFill/>
          <a:effectLst>
            <a:outerShdw blurRad="292100" dist="177800" dir="2460000" sx="99000" sy="99000" algn="l" rotWithShape="0">
              <a:prstClr val="black">
                <a:alpha val="39000"/>
              </a:prstClr>
            </a:outerShdw>
          </a:effectLst>
          <a:extLst>
            <a:ext uri="{909E8E84-426E-40DD-AFC4-6F175D3DCCD1}">
              <a14:hiddenFill xmlns:a14="http://schemas.microsoft.com/office/drawing/2010/main">
                <a:solidFill>
                  <a:srgbClr val="FFFFFF"/>
                </a:solidFill>
              </a14:hiddenFill>
            </a:ext>
          </a:extLst>
        </p:spPr>
      </p:pic>
      <p:grpSp>
        <p:nvGrpSpPr>
          <p:cNvPr id="49" name="组合 48"/>
          <p:cNvGrpSpPr/>
          <p:nvPr/>
        </p:nvGrpSpPr>
        <p:grpSpPr>
          <a:xfrm>
            <a:off x="8297974" y="2999721"/>
            <a:ext cx="2584840" cy="1300791"/>
            <a:chOff x="6636308" y="1860931"/>
            <a:chExt cx="1929584" cy="971041"/>
          </a:xfrm>
        </p:grpSpPr>
        <p:sp>
          <p:nvSpPr>
            <p:cNvPr id="44" name="文本框 26"/>
            <p:cNvSpPr txBox="1"/>
            <p:nvPr/>
          </p:nvSpPr>
          <p:spPr>
            <a:xfrm>
              <a:off x="6636308" y="1860931"/>
              <a:ext cx="1845147" cy="57422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fontAlgn="auto"/>
              <a:r>
                <a:rPr lang="en-US" altLang="zh-CN" sz="4400" b="1" spc="100" noProof="1">
                  <a:solidFill>
                    <a:srgbClr val="1C50A2"/>
                  </a:solidFill>
                  <a:latin typeface="+mj-ea"/>
                  <a:ea typeface="+mj-ea"/>
                  <a:cs typeface="+mn-ea"/>
                  <a:sym typeface="+mn-lt"/>
                </a:rPr>
                <a:t>100+</a:t>
              </a:r>
              <a:r>
                <a:rPr lang="zh-CN" altLang="en-US" sz="4400" b="1" spc="100" noProof="1">
                  <a:solidFill>
                    <a:srgbClr val="1C50A2"/>
                  </a:solidFill>
                  <a:latin typeface="+mj-ea"/>
                  <a:ea typeface="+mj-ea"/>
                  <a:cs typeface="+mn-ea"/>
                  <a:sym typeface="+mn-lt"/>
                </a:rPr>
                <a:t>套</a:t>
              </a:r>
              <a:endParaRPr lang="en-US" altLang="zh-CN" sz="4400" b="1" spc="100" noProof="1">
                <a:solidFill>
                  <a:srgbClr val="1C50A2"/>
                </a:solidFill>
                <a:latin typeface="+mj-ea"/>
                <a:ea typeface="+mj-ea"/>
                <a:cs typeface="+mn-ea"/>
                <a:sym typeface="+mn-lt"/>
              </a:endParaRPr>
            </a:p>
          </p:txBody>
        </p:sp>
        <p:sp>
          <p:nvSpPr>
            <p:cNvPr id="45" name="文本框 26"/>
            <p:cNvSpPr txBox="1"/>
            <p:nvPr/>
          </p:nvSpPr>
          <p:spPr>
            <a:xfrm>
              <a:off x="6719277" y="2441501"/>
              <a:ext cx="1846615" cy="39047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a:lstStyle>
            <a:p>
              <a:pPr algn="ctr" fontAlgn="auto"/>
              <a:r>
                <a:rPr lang="zh-CN" altLang="en-US" sz="1400" b="1" spc="100" noProof="1">
                  <a:solidFill>
                    <a:schemeClr val="tx1">
                      <a:lumMod val="65000"/>
                      <a:lumOff val="35000"/>
                    </a:schemeClr>
                  </a:solidFill>
                  <a:latin typeface="+mj-ea"/>
                  <a:ea typeface="+mj-ea"/>
                  <a:cs typeface="+mn-ea"/>
                  <a:sym typeface="+mn-lt"/>
                </a:rPr>
                <a:t>工作汇报</a:t>
              </a:r>
              <a:r>
                <a:rPr lang="en-US" altLang="zh-CN" sz="1400" b="1" spc="100" noProof="1">
                  <a:solidFill>
                    <a:schemeClr val="tx1">
                      <a:lumMod val="65000"/>
                      <a:lumOff val="35000"/>
                    </a:schemeClr>
                  </a:solidFill>
                  <a:latin typeface="+mj-ea"/>
                  <a:ea typeface="+mj-ea"/>
                  <a:cs typeface="+mn-ea"/>
                  <a:sym typeface="+mn-lt"/>
                </a:rPr>
                <a:t>PPT</a:t>
              </a:r>
              <a:r>
                <a:rPr lang="zh-CN" altLang="en-US" sz="1400" b="1" spc="100" noProof="1">
                  <a:solidFill>
                    <a:schemeClr val="tx1">
                      <a:lumMod val="65000"/>
                      <a:lumOff val="35000"/>
                    </a:schemeClr>
                  </a:solidFill>
                  <a:latin typeface="+mj-ea"/>
                  <a:ea typeface="+mj-ea"/>
                  <a:cs typeface="+mn-ea"/>
                  <a:sym typeface="+mn-lt"/>
                </a:rPr>
                <a:t>封面</a:t>
              </a:r>
              <a:r>
                <a:rPr lang="en-US" altLang="zh-CN" sz="1400" b="1" spc="100" noProof="1">
                  <a:solidFill>
                    <a:schemeClr val="tx1">
                      <a:lumMod val="65000"/>
                      <a:lumOff val="35000"/>
                    </a:schemeClr>
                  </a:solidFill>
                  <a:latin typeface="+mj-ea"/>
                  <a:ea typeface="+mj-ea"/>
                  <a:cs typeface="+mn-ea"/>
                  <a:sym typeface="+mn-lt"/>
                </a:rPr>
                <a:t>/</a:t>
              </a:r>
              <a:r>
                <a:rPr lang="zh-CN" altLang="en-US" sz="1400" b="1" spc="100" noProof="1">
                  <a:solidFill>
                    <a:schemeClr val="tx1">
                      <a:lumMod val="65000"/>
                      <a:lumOff val="35000"/>
                    </a:schemeClr>
                  </a:solidFill>
                  <a:latin typeface="+mj-ea"/>
                  <a:ea typeface="+mj-ea"/>
                  <a:cs typeface="+mn-ea"/>
                  <a:sym typeface="+mn-lt"/>
                </a:rPr>
                <a:t>目录</a:t>
              </a:r>
              <a:r>
                <a:rPr lang="en-US" altLang="zh-CN" sz="1400" b="1" spc="100" noProof="1">
                  <a:solidFill>
                    <a:schemeClr val="tx1">
                      <a:lumMod val="65000"/>
                      <a:lumOff val="35000"/>
                    </a:schemeClr>
                  </a:solidFill>
                  <a:latin typeface="+mj-ea"/>
                  <a:ea typeface="+mj-ea"/>
                  <a:cs typeface="+mn-ea"/>
                  <a:sym typeface="+mn-lt"/>
                </a:rPr>
                <a:t>/</a:t>
              </a:r>
              <a:r>
                <a:rPr lang="zh-CN" altLang="en-US" sz="1400" b="1" spc="100" noProof="1">
                  <a:solidFill>
                    <a:schemeClr val="tx1">
                      <a:lumMod val="65000"/>
                      <a:lumOff val="35000"/>
                    </a:schemeClr>
                  </a:solidFill>
                  <a:latin typeface="+mj-ea"/>
                  <a:ea typeface="+mj-ea"/>
                  <a:cs typeface="+mn-ea"/>
                  <a:sym typeface="+mn-lt"/>
                </a:rPr>
                <a:t>过渡页</a:t>
              </a:r>
              <a:r>
                <a:rPr lang="en-US" altLang="zh-CN" sz="1400" b="1" spc="100" noProof="1">
                  <a:solidFill>
                    <a:schemeClr val="tx1">
                      <a:lumMod val="65000"/>
                      <a:lumOff val="35000"/>
                    </a:schemeClr>
                  </a:solidFill>
                  <a:latin typeface="+mj-ea"/>
                  <a:ea typeface="+mj-ea"/>
                  <a:cs typeface="+mn-ea"/>
                  <a:sym typeface="+mn-lt"/>
                </a:rPr>
                <a:t>/</a:t>
              </a:r>
              <a:r>
                <a:rPr lang="zh-CN" altLang="en-US" sz="1400" b="1" spc="100" noProof="1">
                  <a:solidFill>
                    <a:schemeClr val="tx1">
                      <a:lumMod val="65000"/>
                      <a:lumOff val="35000"/>
                    </a:schemeClr>
                  </a:solidFill>
                  <a:latin typeface="+mj-ea"/>
                  <a:ea typeface="+mj-ea"/>
                  <a:cs typeface="+mn-ea"/>
                  <a:sym typeface="+mn-lt"/>
                </a:rPr>
                <a:t>封底</a:t>
              </a:r>
              <a:endParaRPr lang="en-US" altLang="zh-CN" sz="1400" b="1" spc="100" noProof="1">
                <a:solidFill>
                  <a:schemeClr val="tx1">
                    <a:lumMod val="65000"/>
                    <a:lumOff val="35000"/>
                  </a:schemeClr>
                </a:solidFill>
                <a:latin typeface="+mj-ea"/>
                <a:ea typeface="+mj-ea"/>
                <a:cs typeface="+mn-ea"/>
                <a:sym typeface="+mn-lt"/>
              </a:endParaRPr>
            </a:p>
          </p:txBody>
        </p:sp>
      </p:grpSp>
      <p:sp>
        <p:nvSpPr>
          <p:cNvPr id="52" name="文本框 51"/>
          <p:cNvSpPr txBox="1"/>
          <p:nvPr/>
        </p:nvSpPr>
        <p:spPr>
          <a:xfrm>
            <a:off x="238775" y="440672"/>
            <a:ext cx="8634606" cy="646144"/>
          </a:xfrm>
          <a:prstGeom prst="rect">
            <a:avLst/>
          </a:prstGeom>
          <a:noFill/>
        </p:spPr>
        <p:txBody>
          <a:bodyPr wrap="square" rtlCol="0">
            <a:spAutoFit/>
          </a:bodyPr>
          <a:lstStyle/>
          <a:p>
            <a:r>
              <a:rPr lang="zh-CN" altLang="en-US" sz="3600" b="1" dirty="0">
                <a:solidFill>
                  <a:srgbClr val="1C50A2"/>
                </a:solidFill>
                <a:latin typeface="+mj-ea"/>
                <a:ea typeface="+mj-ea"/>
                <a:cs typeface="+mn-ea"/>
                <a:sym typeface="+mn-lt"/>
              </a:rPr>
              <a:t>专注工作总结</a:t>
            </a:r>
            <a:r>
              <a:rPr lang="en-US" altLang="zh-CN" sz="3600" b="1" dirty="0">
                <a:solidFill>
                  <a:srgbClr val="1C50A2"/>
                </a:solidFill>
                <a:latin typeface="+mj-ea"/>
                <a:ea typeface="+mj-ea"/>
                <a:cs typeface="+mn-ea"/>
                <a:sym typeface="+mn-lt"/>
              </a:rPr>
              <a:t>/</a:t>
            </a:r>
            <a:r>
              <a:rPr lang="zh-CN" altLang="en-US" sz="3600" b="1" dirty="0">
                <a:solidFill>
                  <a:srgbClr val="1C50A2"/>
                </a:solidFill>
                <a:latin typeface="+mj-ea"/>
                <a:ea typeface="+mj-ea"/>
                <a:cs typeface="+mn-ea"/>
                <a:sym typeface="+mn-lt"/>
              </a:rPr>
              <a:t>计划</a:t>
            </a:r>
            <a:r>
              <a:rPr lang="en-US" altLang="zh-CN" sz="3600" b="1" dirty="0">
                <a:solidFill>
                  <a:srgbClr val="1C50A2"/>
                </a:solidFill>
                <a:latin typeface="+mj-ea"/>
                <a:ea typeface="+mj-ea"/>
                <a:cs typeface="+mn-ea"/>
                <a:sym typeface="+mn-lt"/>
              </a:rPr>
              <a:t>/</a:t>
            </a:r>
            <a:r>
              <a:rPr lang="zh-CN" altLang="en-US" sz="3600" b="1" dirty="0">
                <a:solidFill>
                  <a:srgbClr val="1C50A2"/>
                </a:solidFill>
                <a:latin typeface="+mj-ea"/>
                <a:ea typeface="+mj-ea"/>
                <a:cs typeface="+mn-ea"/>
                <a:sym typeface="+mn-lt"/>
              </a:rPr>
              <a:t>汇报类</a:t>
            </a:r>
            <a:r>
              <a:rPr lang="en-US" altLang="zh-CN" sz="3600" b="1" dirty="0">
                <a:solidFill>
                  <a:srgbClr val="1C50A2"/>
                </a:solidFill>
                <a:latin typeface="+mj-ea"/>
                <a:ea typeface="+mj-ea"/>
                <a:cs typeface="+mn-ea"/>
                <a:sym typeface="+mn-lt"/>
              </a:rPr>
              <a:t>PPT</a:t>
            </a:r>
            <a:r>
              <a:rPr lang="zh-CN" altLang="en-US" sz="3600" b="1" dirty="0">
                <a:solidFill>
                  <a:srgbClr val="1C50A2"/>
                </a:solidFill>
                <a:latin typeface="+mj-ea"/>
                <a:ea typeface="+mj-ea"/>
                <a:cs typeface="+mn-ea"/>
                <a:sym typeface="+mn-lt"/>
              </a:rPr>
              <a:t>排版设计</a:t>
            </a:r>
            <a:endParaRPr lang="zh-CN" altLang="en-US" sz="3600" b="1" dirty="0">
              <a:solidFill>
                <a:srgbClr val="1C50A2"/>
              </a:solidFill>
              <a:latin typeface="+mj-ea"/>
              <a:ea typeface="+mj-ea"/>
              <a:cs typeface="+mn-ea"/>
              <a:sym typeface="+mn-lt"/>
            </a:endParaRPr>
          </a:p>
        </p:txBody>
      </p:sp>
      <p:sp>
        <p:nvSpPr>
          <p:cNvPr id="53" name="文本框 37"/>
          <p:cNvSpPr txBox="1"/>
          <p:nvPr/>
        </p:nvSpPr>
        <p:spPr>
          <a:xfrm>
            <a:off x="928782" y="6032360"/>
            <a:ext cx="7032507" cy="36819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800" dirty="0">
                <a:latin typeface="+mj-ea"/>
                <a:ea typeface="+mj-ea"/>
                <a:cs typeface="+mn-ea"/>
                <a:sym typeface="+mn-lt"/>
              </a:rPr>
              <a:t>http://chn.docer.com/works?userid=242603824</a:t>
            </a:r>
            <a:endParaRPr lang="en-US" altLang="zh-CN" sz="1800" dirty="0">
              <a:latin typeface="+mj-ea"/>
              <a:ea typeface="+mj-ea"/>
              <a:cs typeface="+mn-ea"/>
              <a:sym typeface="+mn-lt"/>
            </a:endParaRPr>
          </a:p>
        </p:txBody>
      </p:sp>
      <p:sp>
        <p:nvSpPr>
          <p:cNvPr id="54" name="文本框 45"/>
          <p:cNvSpPr txBox="1"/>
          <p:nvPr/>
        </p:nvSpPr>
        <p:spPr>
          <a:xfrm>
            <a:off x="928783" y="5248943"/>
            <a:ext cx="8331330" cy="64497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800" b="1" dirty="0">
                <a:solidFill>
                  <a:srgbClr val="1C50A2"/>
                </a:solidFill>
                <a:latin typeface="+mj-ea"/>
                <a:ea typeface="+mj-ea"/>
                <a:cs typeface="+mn-ea"/>
                <a:sym typeface="+mn-lt"/>
              </a:rPr>
              <a:t>专注制造型企业</a:t>
            </a:r>
            <a:r>
              <a:rPr lang="en-US" altLang="zh-CN" sz="1800" b="1" dirty="0">
                <a:solidFill>
                  <a:srgbClr val="1C50A2"/>
                </a:solidFill>
                <a:latin typeface="+mj-ea"/>
                <a:ea typeface="+mj-ea"/>
                <a:cs typeface="+mn-ea"/>
                <a:sym typeface="+mn-lt"/>
              </a:rPr>
              <a:t>PPT</a:t>
            </a:r>
            <a:r>
              <a:rPr lang="zh-CN" altLang="en-US" sz="1800" b="1" dirty="0">
                <a:solidFill>
                  <a:srgbClr val="1C50A2"/>
                </a:solidFill>
                <a:latin typeface="+mj-ea"/>
                <a:ea typeface="+mj-ea"/>
                <a:cs typeface="+mn-ea"/>
                <a:sym typeface="+mn-lt"/>
              </a:rPr>
              <a:t>排版设计，</a:t>
            </a:r>
            <a:r>
              <a:rPr lang="en-US" altLang="zh-CN" sz="1800" b="1" dirty="0">
                <a:solidFill>
                  <a:srgbClr val="1C50A2"/>
                </a:solidFill>
                <a:latin typeface="+mj-ea"/>
                <a:ea typeface="+mj-ea"/>
                <a:cs typeface="+mn-ea"/>
                <a:sym typeface="+mn-lt"/>
              </a:rPr>
              <a:t>10</a:t>
            </a:r>
            <a:r>
              <a:rPr lang="zh-CN" altLang="en-US" sz="1800" b="1" dirty="0">
                <a:solidFill>
                  <a:srgbClr val="1C50A2"/>
                </a:solidFill>
                <a:latin typeface="+mj-ea"/>
                <a:ea typeface="+mj-ea"/>
                <a:cs typeface="+mn-ea"/>
                <a:sym typeface="+mn-lt"/>
              </a:rPr>
              <a:t>年大型制造业工作经验，</a:t>
            </a:r>
            <a:endParaRPr lang="en-US" altLang="zh-CN" sz="1800" b="1" dirty="0">
              <a:solidFill>
                <a:srgbClr val="1C50A2"/>
              </a:solidFill>
              <a:latin typeface="+mj-ea"/>
              <a:ea typeface="+mj-ea"/>
              <a:cs typeface="+mn-ea"/>
              <a:sym typeface="+mn-lt"/>
            </a:endParaRPr>
          </a:p>
          <a:p>
            <a:r>
              <a:rPr lang="zh-CN" altLang="en-US" sz="1800" b="1" dirty="0">
                <a:solidFill>
                  <a:srgbClr val="1C50A2"/>
                </a:solidFill>
                <a:latin typeface="+mj-ea"/>
                <a:ea typeface="+mj-ea"/>
                <a:cs typeface="+mn-ea"/>
                <a:sym typeface="+mn-lt"/>
              </a:rPr>
              <a:t>更多</a:t>
            </a:r>
            <a:r>
              <a:rPr lang="en-US" altLang="zh-CN" sz="1800" b="1" dirty="0">
                <a:solidFill>
                  <a:srgbClr val="1C50A2"/>
                </a:solidFill>
                <a:latin typeface="+mj-ea"/>
                <a:ea typeface="+mj-ea"/>
                <a:cs typeface="+mn-ea"/>
                <a:sym typeface="+mn-lt"/>
              </a:rPr>
              <a:t>PPT</a:t>
            </a:r>
            <a:r>
              <a:rPr lang="zh-CN" altLang="en-US" sz="1800" b="1" dirty="0">
                <a:solidFill>
                  <a:srgbClr val="1C50A2"/>
                </a:solidFill>
                <a:latin typeface="+mj-ea"/>
                <a:ea typeface="+mj-ea"/>
                <a:cs typeface="+mn-ea"/>
                <a:sym typeface="+mn-lt"/>
              </a:rPr>
              <a:t>模板，请关注我的稻壳主页</a:t>
            </a:r>
            <a:endParaRPr lang="zh-CN" altLang="en-US" sz="1800" b="1" dirty="0">
              <a:solidFill>
                <a:srgbClr val="1C50A2"/>
              </a:solidFill>
              <a:latin typeface="+mj-ea"/>
              <a:ea typeface="+mj-ea"/>
              <a:cs typeface="+mn-ea"/>
              <a:sym typeface="+mn-lt"/>
            </a:endParaRPr>
          </a:p>
        </p:txBody>
      </p:sp>
    </p:spTree>
  </p:cSld>
  <p:clrMapOvr>
    <a:masterClrMapping/>
  </p:clrMapOvr>
  <p:transition spd="slow" advTm="0">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组合 27"/>
          <p:cNvGrpSpPr/>
          <p:nvPr/>
        </p:nvGrpSpPr>
        <p:grpSpPr>
          <a:xfrm>
            <a:off x="4049775" y="1866686"/>
            <a:ext cx="4008403" cy="4009617"/>
            <a:chOff x="4048822" y="1866686"/>
            <a:chExt cx="4008403" cy="4009617"/>
          </a:xfrm>
        </p:grpSpPr>
        <p:sp>
          <p:nvSpPr>
            <p:cNvPr id="2" name="Freeform 106"/>
            <p:cNvSpPr>
              <a:spLocks noEditPoints="1"/>
            </p:cNvSpPr>
            <p:nvPr/>
          </p:nvSpPr>
          <p:spPr bwMode="auto">
            <a:xfrm>
              <a:off x="4048822" y="1866686"/>
              <a:ext cx="4008403" cy="4009617"/>
            </a:xfrm>
            <a:custGeom>
              <a:avLst/>
              <a:gdLst>
                <a:gd name="T0" fmla="*/ 252 w 504"/>
                <a:gd name="T1" fmla="*/ 366 h 504"/>
                <a:gd name="T2" fmla="*/ 138 w 504"/>
                <a:gd name="T3" fmla="*/ 251 h 504"/>
                <a:gd name="T4" fmla="*/ 138 w 504"/>
                <a:gd name="T5" fmla="*/ 249 h 504"/>
                <a:gd name="T6" fmla="*/ 250 w 504"/>
                <a:gd name="T7" fmla="*/ 138 h 504"/>
                <a:gd name="T8" fmla="*/ 254 w 504"/>
                <a:gd name="T9" fmla="*/ 138 h 504"/>
                <a:gd name="T10" fmla="*/ 366 w 504"/>
                <a:gd name="T11" fmla="*/ 249 h 504"/>
                <a:gd name="T12" fmla="*/ 366 w 504"/>
                <a:gd name="T13" fmla="*/ 250 h 504"/>
                <a:gd name="T14" fmla="*/ 252 w 504"/>
                <a:gd name="T15" fmla="*/ 366 h 504"/>
                <a:gd name="T16" fmla="*/ 308 w 504"/>
                <a:gd name="T17" fmla="*/ 0 h 504"/>
                <a:gd name="T18" fmla="*/ 195 w 504"/>
                <a:gd name="T19" fmla="*/ 0 h 504"/>
                <a:gd name="T20" fmla="*/ 182 w 504"/>
                <a:gd name="T21" fmla="*/ 13 h 504"/>
                <a:gd name="T22" fmla="*/ 182 w 504"/>
                <a:gd name="T23" fmla="*/ 69 h 504"/>
                <a:gd name="T24" fmla="*/ 71 w 504"/>
                <a:gd name="T25" fmla="*/ 180 h 504"/>
                <a:gd name="T26" fmla="*/ 13 w 504"/>
                <a:gd name="T27" fmla="*/ 180 h 504"/>
                <a:gd name="T28" fmla="*/ 0 w 504"/>
                <a:gd name="T29" fmla="*/ 193 h 504"/>
                <a:gd name="T30" fmla="*/ 0 w 504"/>
                <a:gd name="T31" fmla="*/ 305 h 504"/>
                <a:gd name="T32" fmla="*/ 13 w 504"/>
                <a:gd name="T33" fmla="*/ 318 h 504"/>
                <a:gd name="T34" fmla="*/ 69 w 504"/>
                <a:gd name="T35" fmla="*/ 318 h 504"/>
                <a:gd name="T36" fmla="*/ 182 w 504"/>
                <a:gd name="T37" fmla="*/ 433 h 504"/>
                <a:gd name="T38" fmla="*/ 182 w 504"/>
                <a:gd name="T39" fmla="*/ 491 h 504"/>
                <a:gd name="T40" fmla="*/ 195 w 504"/>
                <a:gd name="T41" fmla="*/ 504 h 504"/>
                <a:gd name="T42" fmla="*/ 308 w 504"/>
                <a:gd name="T43" fmla="*/ 504 h 504"/>
                <a:gd name="T44" fmla="*/ 320 w 504"/>
                <a:gd name="T45" fmla="*/ 491 h 504"/>
                <a:gd name="T46" fmla="*/ 320 w 504"/>
                <a:gd name="T47" fmla="*/ 434 h 504"/>
                <a:gd name="T48" fmla="*/ 435 w 504"/>
                <a:gd name="T49" fmla="*/ 318 h 504"/>
                <a:gd name="T50" fmla="*/ 491 w 504"/>
                <a:gd name="T51" fmla="*/ 318 h 504"/>
                <a:gd name="T52" fmla="*/ 504 w 504"/>
                <a:gd name="T53" fmla="*/ 305 h 504"/>
                <a:gd name="T54" fmla="*/ 504 w 504"/>
                <a:gd name="T55" fmla="*/ 193 h 504"/>
                <a:gd name="T56" fmla="*/ 491 w 504"/>
                <a:gd name="T57" fmla="*/ 180 h 504"/>
                <a:gd name="T58" fmla="*/ 433 w 504"/>
                <a:gd name="T59" fmla="*/ 180 h 504"/>
                <a:gd name="T60" fmla="*/ 320 w 504"/>
                <a:gd name="T61" fmla="*/ 69 h 504"/>
                <a:gd name="T62" fmla="*/ 320 w 504"/>
                <a:gd name="T63" fmla="*/ 13 h 504"/>
                <a:gd name="T64" fmla="*/ 308 w 504"/>
                <a:gd name="T65"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04" h="504">
                  <a:moveTo>
                    <a:pt x="252" y="366"/>
                  </a:moveTo>
                  <a:cubicBezTo>
                    <a:pt x="188" y="365"/>
                    <a:pt x="138" y="314"/>
                    <a:pt x="138" y="251"/>
                  </a:cubicBezTo>
                  <a:cubicBezTo>
                    <a:pt x="138" y="249"/>
                    <a:pt x="138" y="249"/>
                    <a:pt x="138" y="249"/>
                  </a:cubicBezTo>
                  <a:cubicBezTo>
                    <a:pt x="139" y="185"/>
                    <a:pt x="186" y="138"/>
                    <a:pt x="250" y="138"/>
                  </a:cubicBezTo>
                  <a:cubicBezTo>
                    <a:pt x="254" y="138"/>
                    <a:pt x="254" y="138"/>
                    <a:pt x="254" y="138"/>
                  </a:cubicBezTo>
                  <a:cubicBezTo>
                    <a:pt x="317" y="138"/>
                    <a:pt x="365" y="186"/>
                    <a:pt x="366" y="249"/>
                  </a:cubicBezTo>
                  <a:cubicBezTo>
                    <a:pt x="366" y="250"/>
                    <a:pt x="366" y="250"/>
                    <a:pt x="366" y="250"/>
                  </a:cubicBezTo>
                  <a:cubicBezTo>
                    <a:pt x="366" y="314"/>
                    <a:pt x="316" y="365"/>
                    <a:pt x="252" y="366"/>
                  </a:cubicBezTo>
                  <a:moveTo>
                    <a:pt x="308" y="0"/>
                  </a:moveTo>
                  <a:cubicBezTo>
                    <a:pt x="195" y="0"/>
                    <a:pt x="195" y="0"/>
                    <a:pt x="195" y="0"/>
                  </a:cubicBezTo>
                  <a:cubicBezTo>
                    <a:pt x="188" y="0"/>
                    <a:pt x="182" y="6"/>
                    <a:pt x="182" y="13"/>
                  </a:cubicBezTo>
                  <a:cubicBezTo>
                    <a:pt x="182" y="69"/>
                    <a:pt x="182" y="69"/>
                    <a:pt x="182" y="69"/>
                  </a:cubicBezTo>
                  <a:cubicBezTo>
                    <a:pt x="182" y="133"/>
                    <a:pt x="135" y="180"/>
                    <a:pt x="71" y="180"/>
                  </a:cubicBezTo>
                  <a:cubicBezTo>
                    <a:pt x="13" y="180"/>
                    <a:pt x="13" y="180"/>
                    <a:pt x="13" y="180"/>
                  </a:cubicBezTo>
                  <a:cubicBezTo>
                    <a:pt x="6" y="180"/>
                    <a:pt x="0" y="186"/>
                    <a:pt x="0" y="193"/>
                  </a:cubicBezTo>
                  <a:cubicBezTo>
                    <a:pt x="0" y="305"/>
                    <a:pt x="0" y="305"/>
                    <a:pt x="0" y="305"/>
                  </a:cubicBezTo>
                  <a:cubicBezTo>
                    <a:pt x="0" y="312"/>
                    <a:pt x="6" y="318"/>
                    <a:pt x="13" y="318"/>
                  </a:cubicBezTo>
                  <a:cubicBezTo>
                    <a:pt x="69" y="318"/>
                    <a:pt x="69" y="318"/>
                    <a:pt x="69" y="318"/>
                  </a:cubicBezTo>
                  <a:cubicBezTo>
                    <a:pt x="132" y="319"/>
                    <a:pt x="182" y="369"/>
                    <a:pt x="182" y="433"/>
                  </a:cubicBezTo>
                  <a:cubicBezTo>
                    <a:pt x="182" y="491"/>
                    <a:pt x="182" y="491"/>
                    <a:pt x="182" y="491"/>
                  </a:cubicBezTo>
                  <a:cubicBezTo>
                    <a:pt x="182" y="498"/>
                    <a:pt x="188" y="504"/>
                    <a:pt x="195" y="504"/>
                  </a:cubicBezTo>
                  <a:cubicBezTo>
                    <a:pt x="308" y="504"/>
                    <a:pt x="308" y="504"/>
                    <a:pt x="308" y="504"/>
                  </a:cubicBezTo>
                  <a:cubicBezTo>
                    <a:pt x="315" y="504"/>
                    <a:pt x="320" y="498"/>
                    <a:pt x="320" y="491"/>
                  </a:cubicBezTo>
                  <a:cubicBezTo>
                    <a:pt x="320" y="434"/>
                    <a:pt x="320" y="434"/>
                    <a:pt x="320" y="434"/>
                  </a:cubicBezTo>
                  <a:cubicBezTo>
                    <a:pt x="320" y="369"/>
                    <a:pt x="371" y="319"/>
                    <a:pt x="435" y="318"/>
                  </a:cubicBezTo>
                  <a:cubicBezTo>
                    <a:pt x="491" y="318"/>
                    <a:pt x="491" y="318"/>
                    <a:pt x="491" y="318"/>
                  </a:cubicBezTo>
                  <a:cubicBezTo>
                    <a:pt x="498" y="318"/>
                    <a:pt x="504" y="312"/>
                    <a:pt x="504" y="305"/>
                  </a:cubicBezTo>
                  <a:cubicBezTo>
                    <a:pt x="504" y="193"/>
                    <a:pt x="504" y="193"/>
                    <a:pt x="504" y="193"/>
                  </a:cubicBezTo>
                  <a:cubicBezTo>
                    <a:pt x="504" y="186"/>
                    <a:pt x="498" y="180"/>
                    <a:pt x="491" y="180"/>
                  </a:cubicBezTo>
                  <a:cubicBezTo>
                    <a:pt x="433" y="180"/>
                    <a:pt x="433" y="180"/>
                    <a:pt x="433" y="180"/>
                  </a:cubicBezTo>
                  <a:cubicBezTo>
                    <a:pt x="369" y="180"/>
                    <a:pt x="321" y="132"/>
                    <a:pt x="320" y="69"/>
                  </a:cubicBezTo>
                  <a:cubicBezTo>
                    <a:pt x="320" y="13"/>
                    <a:pt x="320" y="13"/>
                    <a:pt x="320" y="13"/>
                  </a:cubicBezTo>
                  <a:cubicBezTo>
                    <a:pt x="320" y="6"/>
                    <a:pt x="315" y="0"/>
                    <a:pt x="308" y="0"/>
                  </a:cubicBezTo>
                </a:path>
              </a:pathLst>
            </a:custGeom>
            <a:solidFill>
              <a:srgbClr val="1AB49C"/>
            </a:solidFill>
            <a:ln>
              <a:noFill/>
            </a:ln>
            <a:effectLst>
              <a:innerShdw blurRad="63500" dist="1016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rgbClr val="127210"/>
                  </a:solidFill>
                </a:ln>
                <a:solidFill>
                  <a:schemeClr val="lt1"/>
                </a:solidFill>
              </a:endParaRPr>
            </a:p>
          </p:txBody>
        </p:sp>
        <p:sp>
          <p:nvSpPr>
            <p:cNvPr id="38" name="文本框 37"/>
            <p:cNvSpPr txBox="1"/>
            <p:nvPr/>
          </p:nvSpPr>
          <p:spPr>
            <a:xfrm>
              <a:off x="5428503" y="3860688"/>
              <a:ext cx="1350198" cy="337185"/>
            </a:xfrm>
            <a:prstGeom prst="rect">
              <a:avLst/>
            </a:prstGeom>
            <a:noFill/>
          </p:spPr>
          <p:txBody>
            <a:bodyPr wrap="square" rtlCol="0">
              <a:spAutoFit/>
            </a:bodyPr>
            <a:lstStyle/>
            <a:p>
              <a:pPr algn="ctr"/>
              <a:r>
                <a:rPr lang="zh-CN" altLang="en-US" sz="1600" b="1" dirty="0" smtClean="0">
                  <a:solidFill>
                    <a:srgbClr val="007625"/>
                  </a:solidFill>
                  <a:latin typeface="微软雅黑" panose="020B0503020204020204" pitchFamily="34" charset="-122"/>
                  <a:ea typeface="微软雅黑" panose="020B0503020204020204" pitchFamily="34" charset="-122"/>
                </a:rPr>
                <a:t>您的内容</a:t>
              </a:r>
              <a:endParaRPr lang="zh-CN" altLang="en-US" sz="1600" b="1" dirty="0">
                <a:solidFill>
                  <a:srgbClr val="007625"/>
                </a:solidFill>
                <a:latin typeface="微软雅黑" panose="020B0503020204020204" pitchFamily="34" charset="-122"/>
                <a:ea typeface="微软雅黑" panose="020B0503020204020204" pitchFamily="34" charset="-122"/>
              </a:endParaRPr>
            </a:p>
          </p:txBody>
        </p:sp>
        <p:sp>
          <p:nvSpPr>
            <p:cNvPr id="41" name="Freeform 348"/>
            <p:cNvSpPr>
              <a:spLocks noEditPoints="1"/>
            </p:cNvSpPr>
            <p:nvPr/>
          </p:nvSpPr>
          <p:spPr bwMode="auto">
            <a:xfrm>
              <a:off x="5739636" y="3396726"/>
              <a:ext cx="665295" cy="455411"/>
            </a:xfrm>
            <a:custGeom>
              <a:avLst/>
              <a:gdLst>
                <a:gd name="T0" fmla="*/ 130 w 168"/>
                <a:gd name="T1" fmla="*/ 0 h 115"/>
                <a:gd name="T2" fmla="*/ 123 w 168"/>
                <a:gd name="T3" fmla="*/ 46 h 115"/>
                <a:gd name="T4" fmla="*/ 57 w 168"/>
                <a:gd name="T5" fmla="*/ 70 h 115"/>
                <a:gd name="T6" fmla="*/ 66 w 168"/>
                <a:gd name="T7" fmla="*/ 108 h 115"/>
                <a:gd name="T8" fmla="*/ 55 w 168"/>
                <a:gd name="T9" fmla="*/ 114 h 115"/>
                <a:gd name="T10" fmla="*/ 38 w 168"/>
                <a:gd name="T11" fmla="*/ 103 h 115"/>
                <a:gd name="T12" fmla="*/ 29 w 168"/>
                <a:gd name="T13" fmla="*/ 62 h 115"/>
                <a:gd name="T14" fmla="*/ 22 w 168"/>
                <a:gd name="T15" fmla="*/ 35 h 115"/>
                <a:gd name="T16" fmla="*/ 161 w 168"/>
                <a:gd name="T17" fmla="*/ 71 h 115"/>
                <a:gd name="T18" fmla="*/ 167 w 168"/>
                <a:gd name="T19" fmla="*/ 77 h 115"/>
                <a:gd name="T20" fmla="*/ 165 w 168"/>
                <a:gd name="T21" fmla="*/ 82 h 115"/>
                <a:gd name="T22" fmla="*/ 157 w 168"/>
                <a:gd name="T23" fmla="*/ 86 h 115"/>
                <a:gd name="T24" fmla="*/ 137 w 168"/>
                <a:gd name="T25" fmla="*/ 79 h 115"/>
                <a:gd name="T26" fmla="*/ 135 w 168"/>
                <a:gd name="T27" fmla="*/ 70 h 115"/>
                <a:gd name="T28" fmla="*/ 139 w 168"/>
                <a:gd name="T29" fmla="*/ 66 h 115"/>
                <a:gd name="T30" fmla="*/ 161 w 168"/>
                <a:gd name="T31" fmla="*/ 71 h 115"/>
                <a:gd name="T32" fmla="*/ 145 w 168"/>
                <a:gd name="T33" fmla="*/ 24 h 115"/>
                <a:gd name="T34" fmla="*/ 137 w 168"/>
                <a:gd name="T35" fmla="*/ 20 h 115"/>
                <a:gd name="T36" fmla="*/ 135 w 168"/>
                <a:gd name="T37" fmla="*/ 15 h 115"/>
                <a:gd name="T38" fmla="*/ 141 w 168"/>
                <a:gd name="T39" fmla="*/ 9 h 115"/>
                <a:gd name="T40" fmla="*/ 159 w 168"/>
                <a:gd name="T41" fmla="*/ 2 h 115"/>
                <a:gd name="T42" fmla="*/ 167 w 168"/>
                <a:gd name="T43" fmla="*/ 7 h 115"/>
                <a:gd name="T44" fmla="*/ 167 w 168"/>
                <a:gd name="T45" fmla="*/ 15 h 115"/>
                <a:gd name="T46" fmla="*/ 145 w 168"/>
                <a:gd name="T47" fmla="*/ 24 h 115"/>
                <a:gd name="T48" fmla="*/ 145 w 168"/>
                <a:gd name="T49" fmla="*/ 51 h 115"/>
                <a:gd name="T50" fmla="*/ 137 w 168"/>
                <a:gd name="T51" fmla="*/ 48 h 115"/>
                <a:gd name="T52" fmla="*/ 137 w 168"/>
                <a:gd name="T53" fmla="*/ 40 h 115"/>
                <a:gd name="T54" fmla="*/ 145 w 168"/>
                <a:gd name="T55" fmla="*/ 37 h 115"/>
                <a:gd name="T56" fmla="*/ 163 w 168"/>
                <a:gd name="T57" fmla="*/ 37 h 115"/>
                <a:gd name="T58" fmla="*/ 168 w 168"/>
                <a:gd name="T59" fmla="*/ 44 h 115"/>
                <a:gd name="T60" fmla="*/ 167 w 168"/>
                <a:gd name="T61" fmla="*/ 49 h 115"/>
                <a:gd name="T62" fmla="*/ 145 w 168"/>
                <a:gd name="T63" fmla="*/ 51 h 115"/>
                <a:gd name="T64" fmla="*/ 13 w 168"/>
                <a:gd name="T65" fmla="*/ 31 h 115"/>
                <a:gd name="T66" fmla="*/ 16 w 168"/>
                <a:gd name="T67" fmla="*/ 35 h 115"/>
                <a:gd name="T68" fmla="*/ 14 w 168"/>
                <a:gd name="T69" fmla="*/ 64 h 115"/>
                <a:gd name="T70" fmla="*/ 3 w 168"/>
                <a:gd name="T71" fmla="*/ 64 h 115"/>
                <a:gd name="T72" fmla="*/ 0 w 168"/>
                <a:gd name="T73" fmla="*/ 35 h 115"/>
                <a:gd name="T74" fmla="*/ 3 w 168"/>
                <a:gd name="T75" fmla="*/ 31 h 115"/>
                <a:gd name="T76" fmla="*/ 47 w 168"/>
                <a:gd name="T77" fmla="*/ 75 h 115"/>
                <a:gd name="T78" fmla="*/ 53 w 168"/>
                <a:gd name="T79" fmla="*/ 104 h 115"/>
                <a:gd name="T80" fmla="*/ 58 w 168"/>
                <a:gd name="T81" fmla="*/ 106 h 115"/>
                <a:gd name="T82" fmla="*/ 60 w 168"/>
                <a:gd name="T83" fmla="*/ 103 h 115"/>
                <a:gd name="T84" fmla="*/ 57 w 168"/>
                <a:gd name="T85" fmla="*/ 90 h 115"/>
                <a:gd name="T86" fmla="*/ 53 w 168"/>
                <a:gd name="T87" fmla="*/ 73 h 115"/>
                <a:gd name="T88" fmla="*/ 49 w 168"/>
                <a:gd name="T89" fmla="*/ 73 h 115"/>
                <a:gd name="T90" fmla="*/ 106 w 168"/>
                <a:gd name="T91" fmla="*/ 16 h 115"/>
                <a:gd name="T92" fmla="*/ 102 w 168"/>
                <a:gd name="T93" fmla="*/ 46 h 115"/>
                <a:gd name="T94" fmla="*/ 106 w 168"/>
                <a:gd name="T95" fmla="*/ 75 h 115"/>
                <a:gd name="T96" fmla="*/ 112 w 168"/>
                <a:gd name="T97" fmla="*/ 79 h 115"/>
                <a:gd name="T98" fmla="*/ 113 w 168"/>
                <a:gd name="T99" fmla="*/ 73 h 115"/>
                <a:gd name="T100" fmla="*/ 110 w 168"/>
                <a:gd name="T101" fmla="*/ 46 h 115"/>
                <a:gd name="T102" fmla="*/ 113 w 168"/>
                <a:gd name="T103" fmla="*/ 18 h 115"/>
                <a:gd name="T104" fmla="*/ 112 w 168"/>
                <a:gd name="T105" fmla="*/ 15 h 115"/>
                <a:gd name="T106" fmla="*/ 106 w 168"/>
                <a:gd name="T107"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8" h="115">
                  <a:moveTo>
                    <a:pt x="22" y="35"/>
                  </a:moveTo>
                  <a:lnTo>
                    <a:pt x="22" y="35"/>
                  </a:lnTo>
                  <a:lnTo>
                    <a:pt x="130" y="0"/>
                  </a:lnTo>
                  <a:lnTo>
                    <a:pt x="130" y="0"/>
                  </a:lnTo>
                  <a:lnTo>
                    <a:pt x="124" y="22"/>
                  </a:lnTo>
                  <a:lnTo>
                    <a:pt x="123" y="46"/>
                  </a:lnTo>
                  <a:lnTo>
                    <a:pt x="124" y="68"/>
                  </a:lnTo>
                  <a:lnTo>
                    <a:pt x="130" y="90"/>
                  </a:lnTo>
                  <a:lnTo>
                    <a:pt x="57" y="70"/>
                  </a:lnTo>
                  <a:lnTo>
                    <a:pt x="57" y="70"/>
                  </a:lnTo>
                  <a:lnTo>
                    <a:pt x="60" y="90"/>
                  </a:lnTo>
                  <a:lnTo>
                    <a:pt x="66" y="108"/>
                  </a:lnTo>
                  <a:lnTo>
                    <a:pt x="66" y="108"/>
                  </a:lnTo>
                  <a:lnTo>
                    <a:pt x="60" y="112"/>
                  </a:lnTo>
                  <a:lnTo>
                    <a:pt x="55" y="114"/>
                  </a:lnTo>
                  <a:lnTo>
                    <a:pt x="44" y="115"/>
                  </a:lnTo>
                  <a:lnTo>
                    <a:pt x="44" y="115"/>
                  </a:lnTo>
                  <a:lnTo>
                    <a:pt x="38" y="103"/>
                  </a:lnTo>
                  <a:lnTo>
                    <a:pt x="35" y="90"/>
                  </a:lnTo>
                  <a:lnTo>
                    <a:pt x="31" y="77"/>
                  </a:lnTo>
                  <a:lnTo>
                    <a:pt x="29" y="62"/>
                  </a:lnTo>
                  <a:lnTo>
                    <a:pt x="22" y="60"/>
                  </a:lnTo>
                  <a:lnTo>
                    <a:pt x="22" y="60"/>
                  </a:lnTo>
                  <a:lnTo>
                    <a:pt x="22" y="35"/>
                  </a:lnTo>
                  <a:lnTo>
                    <a:pt x="22" y="35"/>
                  </a:lnTo>
                  <a:close/>
                  <a:moveTo>
                    <a:pt x="161" y="71"/>
                  </a:moveTo>
                  <a:lnTo>
                    <a:pt x="161" y="71"/>
                  </a:lnTo>
                  <a:lnTo>
                    <a:pt x="165" y="71"/>
                  </a:lnTo>
                  <a:lnTo>
                    <a:pt x="167" y="75"/>
                  </a:lnTo>
                  <a:lnTo>
                    <a:pt x="167" y="77"/>
                  </a:lnTo>
                  <a:lnTo>
                    <a:pt x="167" y="81"/>
                  </a:lnTo>
                  <a:lnTo>
                    <a:pt x="167" y="81"/>
                  </a:lnTo>
                  <a:lnTo>
                    <a:pt x="165" y="82"/>
                  </a:lnTo>
                  <a:lnTo>
                    <a:pt x="163" y="84"/>
                  </a:lnTo>
                  <a:lnTo>
                    <a:pt x="159" y="86"/>
                  </a:lnTo>
                  <a:lnTo>
                    <a:pt x="157" y="86"/>
                  </a:lnTo>
                  <a:lnTo>
                    <a:pt x="141" y="81"/>
                  </a:lnTo>
                  <a:lnTo>
                    <a:pt x="141" y="81"/>
                  </a:lnTo>
                  <a:lnTo>
                    <a:pt x="137" y="79"/>
                  </a:lnTo>
                  <a:lnTo>
                    <a:pt x="135" y="75"/>
                  </a:lnTo>
                  <a:lnTo>
                    <a:pt x="135" y="73"/>
                  </a:lnTo>
                  <a:lnTo>
                    <a:pt x="135" y="70"/>
                  </a:lnTo>
                  <a:lnTo>
                    <a:pt x="135" y="70"/>
                  </a:lnTo>
                  <a:lnTo>
                    <a:pt x="137" y="68"/>
                  </a:lnTo>
                  <a:lnTo>
                    <a:pt x="139" y="66"/>
                  </a:lnTo>
                  <a:lnTo>
                    <a:pt x="143" y="64"/>
                  </a:lnTo>
                  <a:lnTo>
                    <a:pt x="145" y="64"/>
                  </a:lnTo>
                  <a:lnTo>
                    <a:pt x="161" y="71"/>
                  </a:lnTo>
                  <a:lnTo>
                    <a:pt x="161" y="71"/>
                  </a:lnTo>
                  <a:close/>
                  <a:moveTo>
                    <a:pt x="145" y="24"/>
                  </a:moveTo>
                  <a:lnTo>
                    <a:pt x="145" y="24"/>
                  </a:lnTo>
                  <a:lnTo>
                    <a:pt x="143" y="24"/>
                  </a:lnTo>
                  <a:lnTo>
                    <a:pt x="139" y="22"/>
                  </a:lnTo>
                  <a:lnTo>
                    <a:pt x="137" y="20"/>
                  </a:lnTo>
                  <a:lnTo>
                    <a:pt x="135" y="18"/>
                  </a:lnTo>
                  <a:lnTo>
                    <a:pt x="135" y="18"/>
                  </a:lnTo>
                  <a:lnTo>
                    <a:pt x="135" y="15"/>
                  </a:lnTo>
                  <a:lnTo>
                    <a:pt x="135" y="13"/>
                  </a:lnTo>
                  <a:lnTo>
                    <a:pt x="137" y="9"/>
                  </a:lnTo>
                  <a:lnTo>
                    <a:pt x="141" y="9"/>
                  </a:lnTo>
                  <a:lnTo>
                    <a:pt x="157" y="4"/>
                  </a:lnTo>
                  <a:lnTo>
                    <a:pt x="157" y="4"/>
                  </a:lnTo>
                  <a:lnTo>
                    <a:pt x="159" y="2"/>
                  </a:lnTo>
                  <a:lnTo>
                    <a:pt x="163" y="4"/>
                  </a:lnTo>
                  <a:lnTo>
                    <a:pt x="165" y="5"/>
                  </a:lnTo>
                  <a:lnTo>
                    <a:pt x="167" y="7"/>
                  </a:lnTo>
                  <a:lnTo>
                    <a:pt x="167" y="7"/>
                  </a:lnTo>
                  <a:lnTo>
                    <a:pt x="167" y="11"/>
                  </a:lnTo>
                  <a:lnTo>
                    <a:pt x="167" y="15"/>
                  </a:lnTo>
                  <a:lnTo>
                    <a:pt x="165" y="16"/>
                  </a:lnTo>
                  <a:lnTo>
                    <a:pt x="161" y="18"/>
                  </a:lnTo>
                  <a:lnTo>
                    <a:pt x="145" y="24"/>
                  </a:lnTo>
                  <a:lnTo>
                    <a:pt x="145" y="24"/>
                  </a:lnTo>
                  <a:close/>
                  <a:moveTo>
                    <a:pt x="145" y="51"/>
                  </a:moveTo>
                  <a:lnTo>
                    <a:pt x="145" y="51"/>
                  </a:lnTo>
                  <a:lnTo>
                    <a:pt x="141" y="51"/>
                  </a:lnTo>
                  <a:lnTo>
                    <a:pt x="139" y="49"/>
                  </a:lnTo>
                  <a:lnTo>
                    <a:pt x="137" y="48"/>
                  </a:lnTo>
                  <a:lnTo>
                    <a:pt x="137" y="44"/>
                  </a:lnTo>
                  <a:lnTo>
                    <a:pt x="137" y="44"/>
                  </a:lnTo>
                  <a:lnTo>
                    <a:pt x="137" y="40"/>
                  </a:lnTo>
                  <a:lnTo>
                    <a:pt x="139" y="38"/>
                  </a:lnTo>
                  <a:lnTo>
                    <a:pt x="141" y="37"/>
                  </a:lnTo>
                  <a:lnTo>
                    <a:pt x="145" y="37"/>
                  </a:lnTo>
                  <a:lnTo>
                    <a:pt x="161" y="37"/>
                  </a:lnTo>
                  <a:lnTo>
                    <a:pt x="161" y="37"/>
                  </a:lnTo>
                  <a:lnTo>
                    <a:pt x="163" y="37"/>
                  </a:lnTo>
                  <a:lnTo>
                    <a:pt x="167" y="38"/>
                  </a:lnTo>
                  <a:lnTo>
                    <a:pt x="168" y="40"/>
                  </a:lnTo>
                  <a:lnTo>
                    <a:pt x="168" y="44"/>
                  </a:lnTo>
                  <a:lnTo>
                    <a:pt x="168" y="44"/>
                  </a:lnTo>
                  <a:lnTo>
                    <a:pt x="168" y="48"/>
                  </a:lnTo>
                  <a:lnTo>
                    <a:pt x="167" y="49"/>
                  </a:lnTo>
                  <a:lnTo>
                    <a:pt x="163" y="51"/>
                  </a:lnTo>
                  <a:lnTo>
                    <a:pt x="161" y="51"/>
                  </a:lnTo>
                  <a:lnTo>
                    <a:pt x="145" y="51"/>
                  </a:lnTo>
                  <a:lnTo>
                    <a:pt x="145" y="51"/>
                  </a:lnTo>
                  <a:close/>
                  <a:moveTo>
                    <a:pt x="3" y="31"/>
                  </a:moveTo>
                  <a:lnTo>
                    <a:pt x="13" y="31"/>
                  </a:lnTo>
                  <a:lnTo>
                    <a:pt x="13" y="31"/>
                  </a:lnTo>
                  <a:lnTo>
                    <a:pt x="14" y="33"/>
                  </a:lnTo>
                  <a:lnTo>
                    <a:pt x="16" y="35"/>
                  </a:lnTo>
                  <a:lnTo>
                    <a:pt x="16" y="62"/>
                  </a:lnTo>
                  <a:lnTo>
                    <a:pt x="16" y="62"/>
                  </a:lnTo>
                  <a:lnTo>
                    <a:pt x="14" y="64"/>
                  </a:lnTo>
                  <a:lnTo>
                    <a:pt x="13" y="64"/>
                  </a:lnTo>
                  <a:lnTo>
                    <a:pt x="3" y="64"/>
                  </a:lnTo>
                  <a:lnTo>
                    <a:pt x="3" y="64"/>
                  </a:lnTo>
                  <a:lnTo>
                    <a:pt x="2" y="64"/>
                  </a:lnTo>
                  <a:lnTo>
                    <a:pt x="0" y="62"/>
                  </a:lnTo>
                  <a:lnTo>
                    <a:pt x="0" y="35"/>
                  </a:lnTo>
                  <a:lnTo>
                    <a:pt x="0" y="35"/>
                  </a:lnTo>
                  <a:lnTo>
                    <a:pt x="2" y="33"/>
                  </a:lnTo>
                  <a:lnTo>
                    <a:pt x="3" y="31"/>
                  </a:lnTo>
                  <a:lnTo>
                    <a:pt x="3" y="31"/>
                  </a:lnTo>
                  <a:close/>
                  <a:moveTo>
                    <a:pt x="47" y="75"/>
                  </a:moveTo>
                  <a:lnTo>
                    <a:pt x="47" y="75"/>
                  </a:lnTo>
                  <a:lnTo>
                    <a:pt x="49" y="90"/>
                  </a:lnTo>
                  <a:lnTo>
                    <a:pt x="49" y="90"/>
                  </a:lnTo>
                  <a:lnTo>
                    <a:pt x="53" y="104"/>
                  </a:lnTo>
                  <a:lnTo>
                    <a:pt x="53" y="104"/>
                  </a:lnTo>
                  <a:lnTo>
                    <a:pt x="55" y="106"/>
                  </a:lnTo>
                  <a:lnTo>
                    <a:pt x="58" y="106"/>
                  </a:lnTo>
                  <a:lnTo>
                    <a:pt x="58" y="106"/>
                  </a:lnTo>
                  <a:lnTo>
                    <a:pt x="60" y="104"/>
                  </a:lnTo>
                  <a:lnTo>
                    <a:pt x="60" y="103"/>
                  </a:lnTo>
                  <a:lnTo>
                    <a:pt x="60" y="103"/>
                  </a:lnTo>
                  <a:lnTo>
                    <a:pt x="57" y="90"/>
                  </a:lnTo>
                  <a:lnTo>
                    <a:pt x="57" y="90"/>
                  </a:lnTo>
                  <a:lnTo>
                    <a:pt x="55" y="75"/>
                  </a:lnTo>
                  <a:lnTo>
                    <a:pt x="55" y="75"/>
                  </a:lnTo>
                  <a:lnTo>
                    <a:pt x="53" y="73"/>
                  </a:lnTo>
                  <a:lnTo>
                    <a:pt x="51" y="71"/>
                  </a:lnTo>
                  <a:lnTo>
                    <a:pt x="51" y="71"/>
                  </a:lnTo>
                  <a:lnTo>
                    <a:pt x="49" y="73"/>
                  </a:lnTo>
                  <a:lnTo>
                    <a:pt x="47" y="75"/>
                  </a:lnTo>
                  <a:lnTo>
                    <a:pt x="47" y="75"/>
                  </a:lnTo>
                  <a:close/>
                  <a:moveTo>
                    <a:pt x="106" y="16"/>
                  </a:moveTo>
                  <a:lnTo>
                    <a:pt x="106" y="16"/>
                  </a:lnTo>
                  <a:lnTo>
                    <a:pt x="104" y="31"/>
                  </a:lnTo>
                  <a:lnTo>
                    <a:pt x="102" y="46"/>
                  </a:lnTo>
                  <a:lnTo>
                    <a:pt x="102" y="46"/>
                  </a:lnTo>
                  <a:lnTo>
                    <a:pt x="104" y="60"/>
                  </a:lnTo>
                  <a:lnTo>
                    <a:pt x="106" y="75"/>
                  </a:lnTo>
                  <a:lnTo>
                    <a:pt x="106" y="75"/>
                  </a:lnTo>
                  <a:lnTo>
                    <a:pt x="108" y="79"/>
                  </a:lnTo>
                  <a:lnTo>
                    <a:pt x="112" y="79"/>
                  </a:lnTo>
                  <a:lnTo>
                    <a:pt x="112" y="79"/>
                  </a:lnTo>
                  <a:lnTo>
                    <a:pt x="113" y="77"/>
                  </a:lnTo>
                  <a:lnTo>
                    <a:pt x="113" y="73"/>
                  </a:lnTo>
                  <a:lnTo>
                    <a:pt x="113" y="73"/>
                  </a:lnTo>
                  <a:lnTo>
                    <a:pt x="112" y="60"/>
                  </a:lnTo>
                  <a:lnTo>
                    <a:pt x="110" y="46"/>
                  </a:lnTo>
                  <a:lnTo>
                    <a:pt x="110" y="46"/>
                  </a:lnTo>
                  <a:lnTo>
                    <a:pt x="112" y="33"/>
                  </a:lnTo>
                  <a:lnTo>
                    <a:pt x="113" y="18"/>
                  </a:lnTo>
                  <a:lnTo>
                    <a:pt x="113" y="18"/>
                  </a:lnTo>
                  <a:lnTo>
                    <a:pt x="113" y="16"/>
                  </a:lnTo>
                  <a:lnTo>
                    <a:pt x="112" y="15"/>
                  </a:lnTo>
                  <a:lnTo>
                    <a:pt x="112" y="15"/>
                  </a:lnTo>
                  <a:lnTo>
                    <a:pt x="108" y="15"/>
                  </a:lnTo>
                  <a:lnTo>
                    <a:pt x="106" y="16"/>
                  </a:lnTo>
                  <a:lnTo>
                    <a:pt x="106" y="16"/>
                  </a:lnTo>
                  <a:close/>
                </a:path>
              </a:pathLst>
            </a:custGeom>
            <a:solidFill>
              <a:srgbClr val="1AB49C"/>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grpSp>
        <p:nvGrpSpPr>
          <p:cNvPr id="33" name="组合 32"/>
          <p:cNvGrpSpPr/>
          <p:nvPr/>
        </p:nvGrpSpPr>
        <p:grpSpPr>
          <a:xfrm>
            <a:off x="3791903" y="2468310"/>
            <a:ext cx="1234795" cy="1053467"/>
            <a:chOff x="3790950" y="2468310"/>
            <a:chExt cx="1234795" cy="1053467"/>
          </a:xfrm>
          <a:solidFill>
            <a:srgbClr val="1AB49C"/>
          </a:solidFill>
        </p:grpSpPr>
        <p:sp>
          <p:nvSpPr>
            <p:cNvPr id="8" name="Freeform 108"/>
            <p:cNvSpPr/>
            <p:nvPr/>
          </p:nvSpPr>
          <p:spPr bwMode="auto">
            <a:xfrm flipH="1">
              <a:off x="3790950" y="3021467"/>
              <a:ext cx="1234795" cy="500310"/>
            </a:xfrm>
            <a:custGeom>
              <a:avLst/>
              <a:gdLst>
                <a:gd name="T0" fmla="*/ 5 w 159"/>
                <a:gd name="T1" fmla="*/ 49 h 59"/>
                <a:gd name="T2" fmla="*/ 7 w 159"/>
                <a:gd name="T3" fmla="*/ 49 h 59"/>
                <a:gd name="T4" fmla="*/ 39 w 159"/>
                <a:gd name="T5" fmla="*/ 0 h 59"/>
                <a:gd name="T6" fmla="*/ 39 w 159"/>
                <a:gd name="T7" fmla="*/ 1 h 59"/>
                <a:gd name="T8" fmla="*/ 39 w 159"/>
                <a:gd name="T9" fmla="*/ 0 h 59"/>
                <a:gd name="T10" fmla="*/ 159 w 159"/>
                <a:gd name="T11" fmla="*/ 0 h 59"/>
                <a:gd name="T12" fmla="*/ 159 w 159"/>
                <a:gd name="T13" fmla="*/ 1 h 59"/>
                <a:gd name="T14" fmla="*/ 39 w 159"/>
                <a:gd name="T15" fmla="*/ 1 h 59"/>
                <a:gd name="T16" fmla="*/ 8 w 159"/>
                <a:gd name="T17" fmla="*/ 50 h 59"/>
                <a:gd name="T18" fmla="*/ 10 w 159"/>
                <a:gd name="T19" fmla="*/ 54 h 59"/>
                <a:gd name="T20" fmla="*/ 5 w 159"/>
                <a:gd name="T21" fmla="*/ 59 h 59"/>
                <a:gd name="T22" fmla="*/ 0 w 159"/>
                <a:gd name="T23" fmla="*/ 54 h 59"/>
                <a:gd name="T24" fmla="*/ 5 w 159"/>
                <a:gd name="T25" fmla="*/ 4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9" h="59">
                  <a:moveTo>
                    <a:pt x="5" y="49"/>
                  </a:moveTo>
                  <a:cubicBezTo>
                    <a:pt x="6" y="49"/>
                    <a:pt x="6" y="49"/>
                    <a:pt x="7" y="49"/>
                  </a:cubicBezTo>
                  <a:cubicBezTo>
                    <a:pt x="39" y="0"/>
                    <a:pt x="39" y="0"/>
                    <a:pt x="39" y="0"/>
                  </a:cubicBezTo>
                  <a:cubicBezTo>
                    <a:pt x="39" y="1"/>
                    <a:pt x="39" y="1"/>
                    <a:pt x="39" y="1"/>
                  </a:cubicBezTo>
                  <a:cubicBezTo>
                    <a:pt x="39" y="0"/>
                    <a:pt x="39" y="0"/>
                    <a:pt x="39" y="0"/>
                  </a:cubicBezTo>
                  <a:cubicBezTo>
                    <a:pt x="159" y="0"/>
                    <a:pt x="159" y="0"/>
                    <a:pt x="159" y="0"/>
                  </a:cubicBezTo>
                  <a:cubicBezTo>
                    <a:pt x="159" y="1"/>
                    <a:pt x="159" y="1"/>
                    <a:pt x="159" y="1"/>
                  </a:cubicBezTo>
                  <a:cubicBezTo>
                    <a:pt x="39" y="1"/>
                    <a:pt x="39" y="1"/>
                    <a:pt x="39" y="1"/>
                  </a:cubicBezTo>
                  <a:cubicBezTo>
                    <a:pt x="8" y="50"/>
                    <a:pt x="8" y="50"/>
                    <a:pt x="8" y="50"/>
                  </a:cubicBezTo>
                  <a:cubicBezTo>
                    <a:pt x="9" y="50"/>
                    <a:pt x="10" y="52"/>
                    <a:pt x="10" y="54"/>
                  </a:cubicBezTo>
                  <a:cubicBezTo>
                    <a:pt x="10" y="56"/>
                    <a:pt x="7" y="59"/>
                    <a:pt x="5" y="59"/>
                  </a:cubicBezTo>
                  <a:cubicBezTo>
                    <a:pt x="2" y="59"/>
                    <a:pt x="0" y="56"/>
                    <a:pt x="0" y="54"/>
                  </a:cubicBezTo>
                  <a:cubicBezTo>
                    <a:pt x="0" y="51"/>
                    <a:pt x="2" y="49"/>
                    <a:pt x="5" y="49"/>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11" name="组合 10"/>
            <p:cNvGrpSpPr/>
            <p:nvPr/>
          </p:nvGrpSpPr>
          <p:grpSpPr>
            <a:xfrm>
              <a:off x="3893106" y="2468310"/>
              <a:ext cx="505651" cy="484628"/>
              <a:chOff x="4019550" y="5668963"/>
              <a:chExt cx="725488" cy="695325"/>
            </a:xfrm>
            <a:grpFill/>
          </p:grpSpPr>
          <p:sp>
            <p:nvSpPr>
              <p:cNvPr id="12" name="Freeform 226"/>
              <p:cNvSpPr/>
              <p:nvPr/>
            </p:nvSpPr>
            <p:spPr bwMode="auto">
              <a:xfrm>
                <a:off x="4079875" y="5668963"/>
                <a:ext cx="646113" cy="695325"/>
              </a:xfrm>
              <a:custGeom>
                <a:avLst/>
                <a:gdLst>
                  <a:gd name="T0" fmla="*/ 253 w 407"/>
                  <a:gd name="T1" fmla="*/ 0 h 438"/>
                  <a:gd name="T2" fmla="*/ 225 w 407"/>
                  <a:gd name="T3" fmla="*/ 0 h 438"/>
                  <a:gd name="T4" fmla="*/ 225 w 407"/>
                  <a:gd name="T5" fmla="*/ 334 h 438"/>
                  <a:gd name="T6" fmla="*/ 0 w 407"/>
                  <a:gd name="T7" fmla="*/ 334 h 438"/>
                  <a:gd name="T8" fmla="*/ 64 w 407"/>
                  <a:gd name="T9" fmla="*/ 438 h 438"/>
                  <a:gd name="T10" fmla="*/ 343 w 407"/>
                  <a:gd name="T11" fmla="*/ 438 h 438"/>
                  <a:gd name="T12" fmla="*/ 407 w 407"/>
                  <a:gd name="T13" fmla="*/ 334 h 438"/>
                  <a:gd name="T14" fmla="*/ 253 w 407"/>
                  <a:gd name="T15" fmla="*/ 334 h 438"/>
                  <a:gd name="T16" fmla="*/ 253 w 407"/>
                  <a:gd name="T17" fmla="*/ 0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38">
                    <a:moveTo>
                      <a:pt x="253" y="0"/>
                    </a:moveTo>
                    <a:lnTo>
                      <a:pt x="225" y="0"/>
                    </a:lnTo>
                    <a:lnTo>
                      <a:pt x="225" y="334"/>
                    </a:lnTo>
                    <a:lnTo>
                      <a:pt x="0" y="334"/>
                    </a:lnTo>
                    <a:lnTo>
                      <a:pt x="64" y="438"/>
                    </a:lnTo>
                    <a:lnTo>
                      <a:pt x="343" y="438"/>
                    </a:lnTo>
                    <a:lnTo>
                      <a:pt x="407" y="334"/>
                    </a:lnTo>
                    <a:lnTo>
                      <a:pt x="253" y="334"/>
                    </a:lnTo>
                    <a:lnTo>
                      <a:pt x="25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227"/>
              <p:cNvSpPr/>
              <p:nvPr/>
            </p:nvSpPr>
            <p:spPr bwMode="auto">
              <a:xfrm>
                <a:off x="4019550" y="5695950"/>
                <a:ext cx="384175" cy="458788"/>
              </a:xfrm>
              <a:custGeom>
                <a:avLst/>
                <a:gdLst>
                  <a:gd name="T0" fmla="*/ 242 w 242"/>
                  <a:gd name="T1" fmla="*/ 0 h 289"/>
                  <a:gd name="T2" fmla="*/ 0 w 242"/>
                  <a:gd name="T3" fmla="*/ 289 h 289"/>
                  <a:gd name="T4" fmla="*/ 242 w 242"/>
                  <a:gd name="T5" fmla="*/ 289 h 289"/>
                  <a:gd name="T6" fmla="*/ 242 w 242"/>
                  <a:gd name="T7" fmla="*/ 0 h 289"/>
                </a:gdLst>
                <a:ahLst/>
                <a:cxnLst>
                  <a:cxn ang="0">
                    <a:pos x="T0" y="T1"/>
                  </a:cxn>
                  <a:cxn ang="0">
                    <a:pos x="T2" y="T3"/>
                  </a:cxn>
                  <a:cxn ang="0">
                    <a:pos x="T4" y="T5"/>
                  </a:cxn>
                  <a:cxn ang="0">
                    <a:pos x="T6" y="T7"/>
                  </a:cxn>
                </a:cxnLst>
                <a:rect l="0" t="0" r="r" b="b"/>
                <a:pathLst>
                  <a:path w="242" h="289">
                    <a:moveTo>
                      <a:pt x="242" y="0"/>
                    </a:moveTo>
                    <a:lnTo>
                      <a:pt x="0" y="289"/>
                    </a:lnTo>
                    <a:lnTo>
                      <a:pt x="242" y="289"/>
                    </a:lnTo>
                    <a:lnTo>
                      <a:pt x="24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228"/>
              <p:cNvSpPr/>
              <p:nvPr/>
            </p:nvSpPr>
            <p:spPr bwMode="auto">
              <a:xfrm>
                <a:off x="4519613" y="5880100"/>
                <a:ext cx="225425" cy="269875"/>
              </a:xfrm>
              <a:custGeom>
                <a:avLst/>
                <a:gdLst>
                  <a:gd name="T0" fmla="*/ 0 w 142"/>
                  <a:gd name="T1" fmla="*/ 0 h 170"/>
                  <a:gd name="T2" fmla="*/ 0 w 142"/>
                  <a:gd name="T3" fmla="*/ 170 h 170"/>
                  <a:gd name="T4" fmla="*/ 142 w 142"/>
                  <a:gd name="T5" fmla="*/ 170 h 170"/>
                  <a:gd name="T6" fmla="*/ 0 w 142"/>
                  <a:gd name="T7" fmla="*/ 0 h 170"/>
                </a:gdLst>
                <a:ahLst/>
                <a:cxnLst>
                  <a:cxn ang="0">
                    <a:pos x="T0" y="T1"/>
                  </a:cxn>
                  <a:cxn ang="0">
                    <a:pos x="T2" y="T3"/>
                  </a:cxn>
                  <a:cxn ang="0">
                    <a:pos x="T4" y="T5"/>
                  </a:cxn>
                  <a:cxn ang="0">
                    <a:pos x="T6" y="T7"/>
                  </a:cxn>
                </a:cxnLst>
                <a:rect l="0" t="0" r="r" b="b"/>
                <a:pathLst>
                  <a:path w="142" h="170">
                    <a:moveTo>
                      <a:pt x="0" y="0"/>
                    </a:moveTo>
                    <a:lnTo>
                      <a:pt x="0" y="170"/>
                    </a:lnTo>
                    <a:lnTo>
                      <a:pt x="142" y="17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grpSp>
        <p:nvGrpSpPr>
          <p:cNvPr id="30" name="组合 29"/>
          <p:cNvGrpSpPr/>
          <p:nvPr/>
        </p:nvGrpSpPr>
        <p:grpSpPr>
          <a:xfrm>
            <a:off x="7118847" y="4199242"/>
            <a:ext cx="1264086" cy="1198380"/>
            <a:chOff x="7117894" y="4199242"/>
            <a:chExt cx="1264086" cy="1198380"/>
          </a:xfrm>
          <a:solidFill>
            <a:srgbClr val="1AB49C"/>
          </a:solidFill>
        </p:grpSpPr>
        <p:sp>
          <p:nvSpPr>
            <p:cNvPr id="9" name="Freeform 108"/>
            <p:cNvSpPr/>
            <p:nvPr/>
          </p:nvSpPr>
          <p:spPr bwMode="auto">
            <a:xfrm flipV="1">
              <a:off x="7117894" y="4199242"/>
              <a:ext cx="1264086" cy="469934"/>
            </a:xfrm>
            <a:custGeom>
              <a:avLst/>
              <a:gdLst>
                <a:gd name="T0" fmla="*/ 5 w 159"/>
                <a:gd name="T1" fmla="*/ 49 h 59"/>
                <a:gd name="T2" fmla="*/ 7 w 159"/>
                <a:gd name="T3" fmla="*/ 49 h 59"/>
                <a:gd name="T4" fmla="*/ 39 w 159"/>
                <a:gd name="T5" fmla="*/ 0 h 59"/>
                <a:gd name="T6" fmla="*/ 39 w 159"/>
                <a:gd name="T7" fmla="*/ 1 h 59"/>
                <a:gd name="T8" fmla="*/ 39 w 159"/>
                <a:gd name="T9" fmla="*/ 0 h 59"/>
                <a:gd name="T10" fmla="*/ 159 w 159"/>
                <a:gd name="T11" fmla="*/ 0 h 59"/>
                <a:gd name="T12" fmla="*/ 159 w 159"/>
                <a:gd name="T13" fmla="*/ 1 h 59"/>
                <a:gd name="T14" fmla="*/ 39 w 159"/>
                <a:gd name="T15" fmla="*/ 1 h 59"/>
                <a:gd name="T16" fmla="*/ 8 w 159"/>
                <a:gd name="T17" fmla="*/ 50 h 59"/>
                <a:gd name="T18" fmla="*/ 10 w 159"/>
                <a:gd name="T19" fmla="*/ 54 h 59"/>
                <a:gd name="T20" fmla="*/ 5 w 159"/>
                <a:gd name="T21" fmla="*/ 59 h 59"/>
                <a:gd name="T22" fmla="*/ 0 w 159"/>
                <a:gd name="T23" fmla="*/ 54 h 59"/>
                <a:gd name="T24" fmla="*/ 5 w 159"/>
                <a:gd name="T25" fmla="*/ 4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9" h="59">
                  <a:moveTo>
                    <a:pt x="5" y="49"/>
                  </a:moveTo>
                  <a:cubicBezTo>
                    <a:pt x="6" y="49"/>
                    <a:pt x="6" y="49"/>
                    <a:pt x="7" y="49"/>
                  </a:cubicBezTo>
                  <a:cubicBezTo>
                    <a:pt x="39" y="0"/>
                    <a:pt x="39" y="0"/>
                    <a:pt x="39" y="0"/>
                  </a:cubicBezTo>
                  <a:cubicBezTo>
                    <a:pt x="39" y="1"/>
                    <a:pt x="39" y="1"/>
                    <a:pt x="39" y="1"/>
                  </a:cubicBezTo>
                  <a:cubicBezTo>
                    <a:pt x="39" y="0"/>
                    <a:pt x="39" y="0"/>
                    <a:pt x="39" y="0"/>
                  </a:cubicBezTo>
                  <a:cubicBezTo>
                    <a:pt x="159" y="0"/>
                    <a:pt x="159" y="0"/>
                    <a:pt x="159" y="0"/>
                  </a:cubicBezTo>
                  <a:cubicBezTo>
                    <a:pt x="159" y="1"/>
                    <a:pt x="159" y="1"/>
                    <a:pt x="159" y="1"/>
                  </a:cubicBezTo>
                  <a:cubicBezTo>
                    <a:pt x="39" y="1"/>
                    <a:pt x="39" y="1"/>
                    <a:pt x="39" y="1"/>
                  </a:cubicBezTo>
                  <a:cubicBezTo>
                    <a:pt x="8" y="50"/>
                    <a:pt x="8" y="50"/>
                    <a:pt x="8" y="50"/>
                  </a:cubicBezTo>
                  <a:cubicBezTo>
                    <a:pt x="9" y="50"/>
                    <a:pt x="10" y="52"/>
                    <a:pt x="10" y="54"/>
                  </a:cubicBezTo>
                  <a:cubicBezTo>
                    <a:pt x="10" y="56"/>
                    <a:pt x="7" y="59"/>
                    <a:pt x="5" y="59"/>
                  </a:cubicBezTo>
                  <a:cubicBezTo>
                    <a:pt x="2" y="59"/>
                    <a:pt x="0" y="56"/>
                    <a:pt x="0" y="54"/>
                  </a:cubicBezTo>
                  <a:cubicBezTo>
                    <a:pt x="0" y="51"/>
                    <a:pt x="2" y="49"/>
                    <a:pt x="5" y="49"/>
                  </a:cubicBezTo>
                  <a:close/>
                </a:path>
              </a:pathLst>
            </a:custGeom>
            <a:grpFill/>
            <a:ln>
              <a:noFill/>
            </a:ln>
          </p:spPr>
          <p:txBody>
            <a:bodyPr vert="horz" wrap="square" lIns="91440" tIns="45720" rIns="91440" bIns="45720" numCol="1" anchor="t" anchorCtr="0" compatLnSpc="1"/>
            <a:lstStyle/>
            <a:p>
              <a:endParaRPr lang="zh-CN" altLang="en-US"/>
            </a:p>
          </p:txBody>
        </p:sp>
        <p:sp>
          <p:nvSpPr>
            <p:cNvPr id="16" name="Freeform 12"/>
            <p:cNvSpPr/>
            <p:nvPr/>
          </p:nvSpPr>
          <p:spPr bwMode="auto">
            <a:xfrm>
              <a:off x="7524594" y="4948409"/>
              <a:ext cx="542878" cy="449213"/>
            </a:xfrm>
            <a:custGeom>
              <a:avLst/>
              <a:gdLst>
                <a:gd name="T0" fmla="*/ 527 w 851"/>
                <a:gd name="T1" fmla="*/ 282 h 706"/>
                <a:gd name="T2" fmla="*/ 307 w 851"/>
                <a:gd name="T3" fmla="*/ 0 h 706"/>
                <a:gd name="T4" fmla="*/ 246 w 851"/>
                <a:gd name="T5" fmla="*/ 0 h 706"/>
                <a:gd name="T6" fmla="*/ 358 w 851"/>
                <a:gd name="T7" fmla="*/ 297 h 706"/>
                <a:gd name="T8" fmla="*/ 127 w 851"/>
                <a:gd name="T9" fmla="*/ 317 h 706"/>
                <a:gd name="T10" fmla="*/ 41 w 851"/>
                <a:gd name="T11" fmla="*/ 231 h 706"/>
                <a:gd name="T12" fmla="*/ 0 w 851"/>
                <a:gd name="T13" fmla="*/ 231 h 706"/>
                <a:gd name="T14" fmla="*/ 36 w 851"/>
                <a:gd name="T15" fmla="*/ 353 h 706"/>
                <a:gd name="T16" fmla="*/ 0 w 851"/>
                <a:gd name="T17" fmla="*/ 474 h 706"/>
                <a:gd name="T18" fmla="*/ 41 w 851"/>
                <a:gd name="T19" fmla="*/ 474 h 706"/>
                <a:gd name="T20" fmla="*/ 127 w 851"/>
                <a:gd name="T21" fmla="*/ 390 h 706"/>
                <a:gd name="T22" fmla="*/ 358 w 851"/>
                <a:gd name="T23" fmla="*/ 409 h 706"/>
                <a:gd name="T24" fmla="*/ 246 w 851"/>
                <a:gd name="T25" fmla="*/ 706 h 706"/>
                <a:gd name="T26" fmla="*/ 307 w 851"/>
                <a:gd name="T27" fmla="*/ 706 h 706"/>
                <a:gd name="T28" fmla="*/ 527 w 851"/>
                <a:gd name="T29" fmla="*/ 425 h 706"/>
                <a:gd name="T30" fmla="*/ 527 w 851"/>
                <a:gd name="T31" fmla="*/ 425 h 706"/>
                <a:gd name="T32" fmla="*/ 571 w 851"/>
                <a:gd name="T33" fmla="*/ 425 h 706"/>
                <a:gd name="T34" fmla="*/ 610 w 851"/>
                <a:gd name="T35" fmla="*/ 423 h 706"/>
                <a:gd name="T36" fmla="*/ 646 w 851"/>
                <a:gd name="T37" fmla="*/ 420 h 706"/>
                <a:gd name="T38" fmla="*/ 680 w 851"/>
                <a:gd name="T39" fmla="*/ 416 h 706"/>
                <a:gd name="T40" fmla="*/ 709 w 851"/>
                <a:gd name="T41" fmla="*/ 411 h 706"/>
                <a:gd name="T42" fmla="*/ 736 w 851"/>
                <a:gd name="T43" fmla="*/ 405 h 706"/>
                <a:gd name="T44" fmla="*/ 760 w 851"/>
                <a:gd name="T45" fmla="*/ 398 h 706"/>
                <a:gd name="T46" fmla="*/ 780 w 851"/>
                <a:gd name="T47" fmla="*/ 391 h 706"/>
                <a:gd name="T48" fmla="*/ 798 w 851"/>
                <a:gd name="T49" fmla="*/ 384 h 706"/>
                <a:gd name="T50" fmla="*/ 812 w 851"/>
                <a:gd name="T51" fmla="*/ 377 h 706"/>
                <a:gd name="T52" fmla="*/ 834 w 851"/>
                <a:gd name="T53" fmla="*/ 366 h 706"/>
                <a:gd name="T54" fmla="*/ 847 w 851"/>
                <a:gd name="T55" fmla="*/ 356 h 706"/>
                <a:gd name="T56" fmla="*/ 851 w 851"/>
                <a:gd name="T57" fmla="*/ 353 h 706"/>
                <a:gd name="T58" fmla="*/ 851 w 851"/>
                <a:gd name="T59" fmla="*/ 353 h 706"/>
                <a:gd name="T60" fmla="*/ 847 w 851"/>
                <a:gd name="T61" fmla="*/ 350 h 706"/>
                <a:gd name="T62" fmla="*/ 834 w 851"/>
                <a:gd name="T63" fmla="*/ 341 h 706"/>
                <a:gd name="T64" fmla="*/ 812 w 851"/>
                <a:gd name="T65" fmla="*/ 328 h 706"/>
                <a:gd name="T66" fmla="*/ 798 w 851"/>
                <a:gd name="T67" fmla="*/ 321 h 706"/>
                <a:gd name="T68" fmla="*/ 780 w 851"/>
                <a:gd name="T69" fmla="*/ 314 h 706"/>
                <a:gd name="T70" fmla="*/ 760 w 851"/>
                <a:gd name="T71" fmla="*/ 307 h 706"/>
                <a:gd name="T72" fmla="*/ 736 w 851"/>
                <a:gd name="T73" fmla="*/ 301 h 706"/>
                <a:gd name="T74" fmla="*/ 709 w 851"/>
                <a:gd name="T75" fmla="*/ 294 h 706"/>
                <a:gd name="T76" fmla="*/ 680 w 851"/>
                <a:gd name="T77" fmla="*/ 290 h 706"/>
                <a:gd name="T78" fmla="*/ 646 w 851"/>
                <a:gd name="T79" fmla="*/ 286 h 706"/>
                <a:gd name="T80" fmla="*/ 610 w 851"/>
                <a:gd name="T81" fmla="*/ 283 h 706"/>
                <a:gd name="T82" fmla="*/ 571 w 851"/>
                <a:gd name="T83" fmla="*/ 282 h 706"/>
                <a:gd name="T84" fmla="*/ 527 w 851"/>
                <a:gd name="T85" fmla="*/ 282 h 706"/>
                <a:gd name="T86" fmla="*/ 527 w 851"/>
                <a:gd name="T87" fmla="*/ 282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51" h="706">
                  <a:moveTo>
                    <a:pt x="527" y="282"/>
                  </a:moveTo>
                  <a:lnTo>
                    <a:pt x="307" y="0"/>
                  </a:lnTo>
                  <a:lnTo>
                    <a:pt x="246" y="0"/>
                  </a:lnTo>
                  <a:lnTo>
                    <a:pt x="358" y="297"/>
                  </a:lnTo>
                  <a:lnTo>
                    <a:pt x="127" y="317"/>
                  </a:lnTo>
                  <a:lnTo>
                    <a:pt x="41" y="231"/>
                  </a:lnTo>
                  <a:lnTo>
                    <a:pt x="0" y="231"/>
                  </a:lnTo>
                  <a:lnTo>
                    <a:pt x="36" y="353"/>
                  </a:lnTo>
                  <a:lnTo>
                    <a:pt x="0" y="474"/>
                  </a:lnTo>
                  <a:lnTo>
                    <a:pt x="41" y="474"/>
                  </a:lnTo>
                  <a:lnTo>
                    <a:pt x="127" y="390"/>
                  </a:lnTo>
                  <a:lnTo>
                    <a:pt x="358" y="409"/>
                  </a:lnTo>
                  <a:lnTo>
                    <a:pt x="246" y="706"/>
                  </a:lnTo>
                  <a:lnTo>
                    <a:pt x="307" y="706"/>
                  </a:lnTo>
                  <a:lnTo>
                    <a:pt x="527" y="425"/>
                  </a:lnTo>
                  <a:lnTo>
                    <a:pt x="527" y="425"/>
                  </a:lnTo>
                  <a:lnTo>
                    <a:pt x="571" y="425"/>
                  </a:lnTo>
                  <a:lnTo>
                    <a:pt x="610" y="423"/>
                  </a:lnTo>
                  <a:lnTo>
                    <a:pt x="646" y="420"/>
                  </a:lnTo>
                  <a:lnTo>
                    <a:pt x="680" y="416"/>
                  </a:lnTo>
                  <a:lnTo>
                    <a:pt x="709" y="411"/>
                  </a:lnTo>
                  <a:lnTo>
                    <a:pt x="736" y="405"/>
                  </a:lnTo>
                  <a:lnTo>
                    <a:pt x="760" y="398"/>
                  </a:lnTo>
                  <a:lnTo>
                    <a:pt x="780" y="391"/>
                  </a:lnTo>
                  <a:lnTo>
                    <a:pt x="798" y="384"/>
                  </a:lnTo>
                  <a:lnTo>
                    <a:pt x="812" y="377"/>
                  </a:lnTo>
                  <a:lnTo>
                    <a:pt x="834" y="366"/>
                  </a:lnTo>
                  <a:lnTo>
                    <a:pt x="847" y="356"/>
                  </a:lnTo>
                  <a:lnTo>
                    <a:pt x="851" y="353"/>
                  </a:lnTo>
                  <a:lnTo>
                    <a:pt x="851" y="353"/>
                  </a:lnTo>
                  <a:lnTo>
                    <a:pt x="847" y="350"/>
                  </a:lnTo>
                  <a:lnTo>
                    <a:pt x="834" y="341"/>
                  </a:lnTo>
                  <a:lnTo>
                    <a:pt x="812" y="328"/>
                  </a:lnTo>
                  <a:lnTo>
                    <a:pt x="798" y="321"/>
                  </a:lnTo>
                  <a:lnTo>
                    <a:pt x="780" y="314"/>
                  </a:lnTo>
                  <a:lnTo>
                    <a:pt x="760" y="307"/>
                  </a:lnTo>
                  <a:lnTo>
                    <a:pt x="736" y="301"/>
                  </a:lnTo>
                  <a:lnTo>
                    <a:pt x="709" y="294"/>
                  </a:lnTo>
                  <a:lnTo>
                    <a:pt x="680" y="290"/>
                  </a:lnTo>
                  <a:lnTo>
                    <a:pt x="646" y="286"/>
                  </a:lnTo>
                  <a:lnTo>
                    <a:pt x="610" y="283"/>
                  </a:lnTo>
                  <a:lnTo>
                    <a:pt x="571" y="282"/>
                  </a:lnTo>
                  <a:lnTo>
                    <a:pt x="527" y="282"/>
                  </a:lnTo>
                  <a:lnTo>
                    <a:pt x="527" y="282"/>
                  </a:lnTo>
                  <a:close/>
                </a:path>
              </a:pathLst>
            </a:custGeom>
            <a:grpFill/>
            <a:ln>
              <a:noFill/>
            </a:ln>
          </p:spPr>
          <p:txBody>
            <a:bodyPr vert="horz" wrap="square" lIns="91440" tIns="45720" rIns="91440" bIns="45720" numCol="1" anchor="t" anchorCtr="0" compatLnSpc="1"/>
            <a:lstStyle/>
            <a:p>
              <a:endParaRPr lang="zh-CN" altLang="en-US">
                <a:solidFill>
                  <a:srgbClr val="FF8500"/>
                </a:solidFill>
              </a:endParaRPr>
            </a:p>
          </p:txBody>
        </p:sp>
      </p:grpSp>
      <p:grpSp>
        <p:nvGrpSpPr>
          <p:cNvPr id="29" name="组合 28"/>
          <p:cNvGrpSpPr/>
          <p:nvPr/>
        </p:nvGrpSpPr>
        <p:grpSpPr>
          <a:xfrm>
            <a:off x="6420087" y="1772817"/>
            <a:ext cx="1264086" cy="937807"/>
            <a:chOff x="6419134" y="1772817"/>
            <a:chExt cx="1264086" cy="937807"/>
          </a:xfrm>
          <a:solidFill>
            <a:srgbClr val="1AB49C"/>
          </a:solidFill>
        </p:grpSpPr>
        <p:sp>
          <p:nvSpPr>
            <p:cNvPr id="7" name="Freeform 108"/>
            <p:cNvSpPr/>
            <p:nvPr/>
          </p:nvSpPr>
          <p:spPr bwMode="auto">
            <a:xfrm>
              <a:off x="6419134" y="2240690"/>
              <a:ext cx="1264086" cy="469934"/>
            </a:xfrm>
            <a:custGeom>
              <a:avLst/>
              <a:gdLst>
                <a:gd name="T0" fmla="*/ 5 w 159"/>
                <a:gd name="T1" fmla="*/ 49 h 59"/>
                <a:gd name="T2" fmla="*/ 7 w 159"/>
                <a:gd name="T3" fmla="*/ 49 h 59"/>
                <a:gd name="T4" fmla="*/ 39 w 159"/>
                <a:gd name="T5" fmla="*/ 0 h 59"/>
                <a:gd name="T6" fmla="*/ 39 w 159"/>
                <a:gd name="T7" fmla="*/ 1 h 59"/>
                <a:gd name="T8" fmla="*/ 39 w 159"/>
                <a:gd name="T9" fmla="*/ 0 h 59"/>
                <a:gd name="T10" fmla="*/ 159 w 159"/>
                <a:gd name="T11" fmla="*/ 0 h 59"/>
                <a:gd name="T12" fmla="*/ 159 w 159"/>
                <a:gd name="T13" fmla="*/ 1 h 59"/>
                <a:gd name="T14" fmla="*/ 39 w 159"/>
                <a:gd name="T15" fmla="*/ 1 h 59"/>
                <a:gd name="T16" fmla="*/ 8 w 159"/>
                <a:gd name="T17" fmla="*/ 50 h 59"/>
                <a:gd name="T18" fmla="*/ 10 w 159"/>
                <a:gd name="T19" fmla="*/ 54 h 59"/>
                <a:gd name="T20" fmla="*/ 5 w 159"/>
                <a:gd name="T21" fmla="*/ 59 h 59"/>
                <a:gd name="T22" fmla="*/ 0 w 159"/>
                <a:gd name="T23" fmla="*/ 54 h 59"/>
                <a:gd name="T24" fmla="*/ 5 w 159"/>
                <a:gd name="T25" fmla="*/ 4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9" h="59">
                  <a:moveTo>
                    <a:pt x="5" y="49"/>
                  </a:moveTo>
                  <a:cubicBezTo>
                    <a:pt x="6" y="49"/>
                    <a:pt x="6" y="49"/>
                    <a:pt x="7" y="49"/>
                  </a:cubicBezTo>
                  <a:cubicBezTo>
                    <a:pt x="39" y="0"/>
                    <a:pt x="39" y="0"/>
                    <a:pt x="39" y="0"/>
                  </a:cubicBezTo>
                  <a:cubicBezTo>
                    <a:pt x="39" y="1"/>
                    <a:pt x="39" y="1"/>
                    <a:pt x="39" y="1"/>
                  </a:cubicBezTo>
                  <a:cubicBezTo>
                    <a:pt x="39" y="0"/>
                    <a:pt x="39" y="0"/>
                    <a:pt x="39" y="0"/>
                  </a:cubicBezTo>
                  <a:cubicBezTo>
                    <a:pt x="159" y="0"/>
                    <a:pt x="159" y="0"/>
                    <a:pt x="159" y="0"/>
                  </a:cubicBezTo>
                  <a:cubicBezTo>
                    <a:pt x="159" y="1"/>
                    <a:pt x="159" y="1"/>
                    <a:pt x="159" y="1"/>
                  </a:cubicBezTo>
                  <a:cubicBezTo>
                    <a:pt x="39" y="1"/>
                    <a:pt x="39" y="1"/>
                    <a:pt x="39" y="1"/>
                  </a:cubicBezTo>
                  <a:cubicBezTo>
                    <a:pt x="8" y="50"/>
                    <a:pt x="8" y="50"/>
                    <a:pt x="8" y="50"/>
                  </a:cubicBezTo>
                  <a:cubicBezTo>
                    <a:pt x="9" y="50"/>
                    <a:pt x="10" y="52"/>
                    <a:pt x="10" y="54"/>
                  </a:cubicBezTo>
                  <a:cubicBezTo>
                    <a:pt x="10" y="56"/>
                    <a:pt x="7" y="59"/>
                    <a:pt x="5" y="59"/>
                  </a:cubicBezTo>
                  <a:cubicBezTo>
                    <a:pt x="2" y="59"/>
                    <a:pt x="0" y="56"/>
                    <a:pt x="0" y="54"/>
                  </a:cubicBezTo>
                  <a:cubicBezTo>
                    <a:pt x="0" y="51"/>
                    <a:pt x="2" y="49"/>
                    <a:pt x="5" y="49"/>
                  </a:cubicBezTo>
                  <a:close/>
                </a:path>
              </a:pathLst>
            </a:custGeom>
            <a:grpFill/>
            <a:ln>
              <a:noFill/>
            </a:ln>
          </p:spPr>
          <p:txBody>
            <a:bodyPr vert="horz" wrap="square" lIns="91440" tIns="45720" rIns="91440" bIns="45720" numCol="1" anchor="t" anchorCtr="0" compatLnSpc="1"/>
            <a:lstStyle/>
            <a:p>
              <a:endParaRPr lang="zh-CN" altLang="en-US"/>
            </a:p>
          </p:txBody>
        </p:sp>
        <p:grpSp>
          <p:nvGrpSpPr>
            <p:cNvPr id="17" name="组合 16"/>
            <p:cNvGrpSpPr/>
            <p:nvPr/>
          </p:nvGrpSpPr>
          <p:grpSpPr>
            <a:xfrm>
              <a:off x="6778701" y="1772817"/>
              <a:ext cx="625980" cy="344641"/>
              <a:chOff x="4256088" y="117475"/>
              <a:chExt cx="565150" cy="311151"/>
            </a:xfrm>
            <a:grpFill/>
          </p:grpSpPr>
          <p:sp>
            <p:nvSpPr>
              <p:cNvPr id="18" name="Freeform 28"/>
              <p:cNvSpPr>
                <a:spLocks noEditPoints="1"/>
              </p:cNvSpPr>
              <p:nvPr/>
            </p:nvSpPr>
            <p:spPr bwMode="auto">
              <a:xfrm>
                <a:off x="4256088" y="117475"/>
                <a:ext cx="565150" cy="282575"/>
              </a:xfrm>
              <a:custGeom>
                <a:avLst/>
                <a:gdLst>
                  <a:gd name="T0" fmla="*/ 1064 w 1068"/>
                  <a:gd name="T1" fmla="*/ 441 h 534"/>
                  <a:gd name="T2" fmla="*/ 1043 w 1068"/>
                  <a:gd name="T3" fmla="*/ 426 h 534"/>
                  <a:gd name="T4" fmla="*/ 1036 w 1068"/>
                  <a:gd name="T5" fmla="*/ 426 h 534"/>
                  <a:gd name="T6" fmla="*/ 1005 w 1068"/>
                  <a:gd name="T7" fmla="*/ 332 h 534"/>
                  <a:gd name="T8" fmla="*/ 970 w 1068"/>
                  <a:gd name="T9" fmla="*/ 279 h 534"/>
                  <a:gd name="T10" fmla="*/ 918 w 1068"/>
                  <a:gd name="T11" fmla="*/ 237 h 534"/>
                  <a:gd name="T12" fmla="*/ 875 w 1068"/>
                  <a:gd name="T13" fmla="*/ 195 h 534"/>
                  <a:gd name="T14" fmla="*/ 807 w 1068"/>
                  <a:gd name="T15" fmla="*/ 102 h 534"/>
                  <a:gd name="T16" fmla="*/ 723 w 1068"/>
                  <a:gd name="T17" fmla="*/ 39 h 534"/>
                  <a:gd name="T18" fmla="*/ 627 w 1068"/>
                  <a:gd name="T19" fmla="*/ 5 h 534"/>
                  <a:gd name="T20" fmla="*/ 524 w 1068"/>
                  <a:gd name="T21" fmla="*/ 1 h 534"/>
                  <a:gd name="T22" fmla="*/ 424 w 1068"/>
                  <a:gd name="T23" fmla="*/ 26 h 534"/>
                  <a:gd name="T24" fmla="*/ 331 w 1068"/>
                  <a:gd name="T25" fmla="*/ 78 h 534"/>
                  <a:gd name="T26" fmla="*/ 253 w 1068"/>
                  <a:gd name="T27" fmla="*/ 157 h 534"/>
                  <a:gd name="T28" fmla="*/ 208 w 1068"/>
                  <a:gd name="T29" fmla="*/ 234 h 534"/>
                  <a:gd name="T30" fmla="*/ 152 w 1068"/>
                  <a:gd name="T31" fmla="*/ 241 h 534"/>
                  <a:gd name="T32" fmla="*/ 105 w 1068"/>
                  <a:gd name="T33" fmla="*/ 262 h 534"/>
                  <a:gd name="T34" fmla="*/ 54 w 1068"/>
                  <a:gd name="T35" fmla="*/ 312 h 534"/>
                  <a:gd name="T36" fmla="*/ 14 w 1068"/>
                  <a:gd name="T37" fmla="*/ 405 h 534"/>
                  <a:gd name="T38" fmla="*/ 0 w 1068"/>
                  <a:gd name="T39" fmla="*/ 508 h 534"/>
                  <a:gd name="T40" fmla="*/ 135 w 1068"/>
                  <a:gd name="T41" fmla="*/ 521 h 534"/>
                  <a:gd name="T42" fmla="*/ 126 w 1068"/>
                  <a:gd name="T43" fmla="*/ 478 h 534"/>
                  <a:gd name="T44" fmla="*/ 138 w 1068"/>
                  <a:gd name="T45" fmla="*/ 426 h 534"/>
                  <a:gd name="T46" fmla="*/ 167 w 1068"/>
                  <a:gd name="T47" fmla="*/ 385 h 534"/>
                  <a:gd name="T48" fmla="*/ 211 w 1068"/>
                  <a:gd name="T49" fmla="*/ 357 h 534"/>
                  <a:gd name="T50" fmla="*/ 262 w 1068"/>
                  <a:gd name="T51" fmla="*/ 347 h 534"/>
                  <a:gd name="T52" fmla="*/ 303 w 1068"/>
                  <a:gd name="T53" fmla="*/ 353 h 534"/>
                  <a:gd name="T54" fmla="*/ 349 w 1068"/>
                  <a:gd name="T55" fmla="*/ 377 h 534"/>
                  <a:gd name="T56" fmla="*/ 383 w 1068"/>
                  <a:gd name="T57" fmla="*/ 415 h 534"/>
                  <a:gd name="T58" fmla="*/ 398 w 1068"/>
                  <a:gd name="T59" fmla="*/ 464 h 534"/>
                  <a:gd name="T60" fmla="*/ 396 w 1068"/>
                  <a:gd name="T61" fmla="*/ 507 h 534"/>
                  <a:gd name="T62" fmla="*/ 722 w 1068"/>
                  <a:gd name="T63" fmla="*/ 534 h 534"/>
                  <a:gd name="T64" fmla="*/ 708 w 1068"/>
                  <a:gd name="T65" fmla="*/ 478 h 534"/>
                  <a:gd name="T66" fmla="*/ 715 w 1068"/>
                  <a:gd name="T67" fmla="*/ 438 h 534"/>
                  <a:gd name="T68" fmla="*/ 739 w 1068"/>
                  <a:gd name="T69" fmla="*/ 394 h 534"/>
                  <a:gd name="T70" fmla="*/ 779 w 1068"/>
                  <a:gd name="T71" fmla="*/ 363 h 534"/>
                  <a:gd name="T72" fmla="*/ 831 w 1068"/>
                  <a:gd name="T73" fmla="*/ 347 h 534"/>
                  <a:gd name="T74" fmla="*/ 871 w 1068"/>
                  <a:gd name="T75" fmla="*/ 349 h 534"/>
                  <a:gd name="T76" fmla="*/ 917 w 1068"/>
                  <a:gd name="T77" fmla="*/ 367 h 534"/>
                  <a:gd name="T78" fmla="*/ 953 w 1068"/>
                  <a:gd name="T79" fmla="*/ 399 h 534"/>
                  <a:gd name="T80" fmla="*/ 976 w 1068"/>
                  <a:gd name="T81" fmla="*/ 441 h 534"/>
                  <a:gd name="T82" fmla="*/ 981 w 1068"/>
                  <a:gd name="T83" fmla="*/ 476 h 534"/>
                  <a:gd name="T84" fmla="*/ 980 w 1068"/>
                  <a:gd name="T85" fmla="*/ 492 h 534"/>
                  <a:gd name="T86" fmla="*/ 1040 w 1068"/>
                  <a:gd name="T87" fmla="*/ 534 h 534"/>
                  <a:gd name="T88" fmla="*/ 1050 w 1068"/>
                  <a:gd name="T89" fmla="*/ 518 h 534"/>
                  <a:gd name="T90" fmla="*/ 1067 w 1068"/>
                  <a:gd name="T91" fmla="*/ 496 h 534"/>
                  <a:gd name="T92" fmla="*/ 530 w 1068"/>
                  <a:gd name="T93" fmla="*/ 258 h 534"/>
                  <a:gd name="T94" fmla="*/ 286 w 1068"/>
                  <a:gd name="T95" fmla="*/ 255 h 534"/>
                  <a:gd name="T96" fmla="*/ 306 w 1068"/>
                  <a:gd name="T97" fmla="*/ 195 h 534"/>
                  <a:gd name="T98" fmla="*/ 356 w 1068"/>
                  <a:gd name="T99" fmla="*/ 137 h 534"/>
                  <a:gd name="T100" fmla="*/ 433 w 1068"/>
                  <a:gd name="T101" fmla="*/ 94 h 534"/>
                  <a:gd name="T102" fmla="*/ 530 w 1068"/>
                  <a:gd name="T103" fmla="*/ 73 h 534"/>
                  <a:gd name="T104" fmla="*/ 589 w 1068"/>
                  <a:gd name="T105" fmla="*/ 74 h 534"/>
                  <a:gd name="T106" fmla="*/ 679 w 1068"/>
                  <a:gd name="T107" fmla="*/ 98 h 534"/>
                  <a:gd name="T108" fmla="*/ 750 w 1068"/>
                  <a:gd name="T109" fmla="*/ 143 h 534"/>
                  <a:gd name="T110" fmla="*/ 796 w 1068"/>
                  <a:gd name="T111" fmla="*/ 199 h 534"/>
                  <a:gd name="T112" fmla="*/ 816 w 1068"/>
                  <a:gd name="T113" fmla="*/ 258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68" h="534">
                    <a:moveTo>
                      <a:pt x="1068" y="464"/>
                    </a:moveTo>
                    <a:lnTo>
                      <a:pt x="1068" y="464"/>
                    </a:lnTo>
                    <a:lnTo>
                      <a:pt x="1067" y="451"/>
                    </a:lnTo>
                    <a:lnTo>
                      <a:pt x="1064" y="441"/>
                    </a:lnTo>
                    <a:lnTo>
                      <a:pt x="1058" y="434"/>
                    </a:lnTo>
                    <a:lnTo>
                      <a:pt x="1053" y="430"/>
                    </a:lnTo>
                    <a:lnTo>
                      <a:pt x="1047" y="427"/>
                    </a:lnTo>
                    <a:lnTo>
                      <a:pt x="1043" y="426"/>
                    </a:lnTo>
                    <a:lnTo>
                      <a:pt x="1037" y="426"/>
                    </a:lnTo>
                    <a:lnTo>
                      <a:pt x="1037" y="426"/>
                    </a:lnTo>
                    <a:lnTo>
                      <a:pt x="1036" y="426"/>
                    </a:lnTo>
                    <a:lnTo>
                      <a:pt x="1036" y="426"/>
                    </a:lnTo>
                    <a:lnTo>
                      <a:pt x="1029" y="394"/>
                    </a:lnTo>
                    <a:lnTo>
                      <a:pt x="1019" y="361"/>
                    </a:lnTo>
                    <a:lnTo>
                      <a:pt x="1012" y="346"/>
                    </a:lnTo>
                    <a:lnTo>
                      <a:pt x="1005" y="332"/>
                    </a:lnTo>
                    <a:lnTo>
                      <a:pt x="998" y="318"/>
                    </a:lnTo>
                    <a:lnTo>
                      <a:pt x="990" y="304"/>
                    </a:lnTo>
                    <a:lnTo>
                      <a:pt x="980" y="290"/>
                    </a:lnTo>
                    <a:lnTo>
                      <a:pt x="970" y="279"/>
                    </a:lnTo>
                    <a:lnTo>
                      <a:pt x="959" y="266"/>
                    </a:lnTo>
                    <a:lnTo>
                      <a:pt x="946" y="256"/>
                    </a:lnTo>
                    <a:lnTo>
                      <a:pt x="934" y="246"/>
                    </a:lnTo>
                    <a:lnTo>
                      <a:pt x="918" y="237"/>
                    </a:lnTo>
                    <a:lnTo>
                      <a:pt x="904" y="228"/>
                    </a:lnTo>
                    <a:lnTo>
                      <a:pt x="887" y="223"/>
                    </a:lnTo>
                    <a:lnTo>
                      <a:pt x="887" y="223"/>
                    </a:lnTo>
                    <a:lnTo>
                      <a:pt x="875" y="195"/>
                    </a:lnTo>
                    <a:lnTo>
                      <a:pt x="861" y="168"/>
                    </a:lnTo>
                    <a:lnTo>
                      <a:pt x="844" y="144"/>
                    </a:lnTo>
                    <a:lnTo>
                      <a:pt x="827" y="122"/>
                    </a:lnTo>
                    <a:lnTo>
                      <a:pt x="807" y="102"/>
                    </a:lnTo>
                    <a:lnTo>
                      <a:pt x="788" y="82"/>
                    </a:lnTo>
                    <a:lnTo>
                      <a:pt x="768" y="67"/>
                    </a:lnTo>
                    <a:lnTo>
                      <a:pt x="746" y="52"/>
                    </a:lnTo>
                    <a:lnTo>
                      <a:pt x="723" y="39"/>
                    </a:lnTo>
                    <a:lnTo>
                      <a:pt x="700" y="28"/>
                    </a:lnTo>
                    <a:lnTo>
                      <a:pt x="676" y="19"/>
                    </a:lnTo>
                    <a:lnTo>
                      <a:pt x="651" y="11"/>
                    </a:lnTo>
                    <a:lnTo>
                      <a:pt x="627" y="5"/>
                    </a:lnTo>
                    <a:lnTo>
                      <a:pt x="602" y="3"/>
                    </a:lnTo>
                    <a:lnTo>
                      <a:pt x="575" y="0"/>
                    </a:lnTo>
                    <a:lnTo>
                      <a:pt x="550" y="0"/>
                    </a:lnTo>
                    <a:lnTo>
                      <a:pt x="524" y="1"/>
                    </a:lnTo>
                    <a:lnTo>
                      <a:pt x="498" y="5"/>
                    </a:lnTo>
                    <a:lnTo>
                      <a:pt x="473" y="10"/>
                    </a:lnTo>
                    <a:lnTo>
                      <a:pt x="447" y="17"/>
                    </a:lnTo>
                    <a:lnTo>
                      <a:pt x="424" y="26"/>
                    </a:lnTo>
                    <a:lnTo>
                      <a:pt x="398" y="36"/>
                    </a:lnTo>
                    <a:lnTo>
                      <a:pt x="376" y="49"/>
                    </a:lnTo>
                    <a:lnTo>
                      <a:pt x="352" y="61"/>
                    </a:lnTo>
                    <a:lnTo>
                      <a:pt x="331" y="78"/>
                    </a:lnTo>
                    <a:lnTo>
                      <a:pt x="310" y="95"/>
                    </a:lnTo>
                    <a:lnTo>
                      <a:pt x="289" y="113"/>
                    </a:lnTo>
                    <a:lnTo>
                      <a:pt x="271" y="134"/>
                    </a:lnTo>
                    <a:lnTo>
                      <a:pt x="253" y="157"/>
                    </a:lnTo>
                    <a:lnTo>
                      <a:pt x="236" y="181"/>
                    </a:lnTo>
                    <a:lnTo>
                      <a:pt x="222" y="207"/>
                    </a:lnTo>
                    <a:lnTo>
                      <a:pt x="208" y="234"/>
                    </a:lnTo>
                    <a:lnTo>
                      <a:pt x="208" y="234"/>
                    </a:lnTo>
                    <a:lnTo>
                      <a:pt x="192" y="234"/>
                    </a:lnTo>
                    <a:lnTo>
                      <a:pt x="178" y="235"/>
                    </a:lnTo>
                    <a:lnTo>
                      <a:pt x="164" y="238"/>
                    </a:lnTo>
                    <a:lnTo>
                      <a:pt x="152" y="241"/>
                    </a:lnTo>
                    <a:lnTo>
                      <a:pt x="139" y="245"/>
                    </a:lnTo>
                    <a:lnTo>
                      <a:pt x="126" y="251"/>
                    </a:lnTo>
                    <a:lnTo>
                      <a:pt x="115" y="256"/>
                    </a:lnTo>
                    <a:lnTo>
                      <a:pt x="105" y="262"/>
                    </a:lnTo>
                    <a:lnTo>
                      <a:pt x="96" y="269"/>
                    </a:lnTo>
                    <a:lnTo>
                      <a:pt x="86" y="277"/>
                    </a:lnTo>
                    <a:lnTo>
                      <a:pt x="69" y="294"/>
                    </a:lnTo>
                    <a:lnTo>
                      <a:pt x="54" y="312"/>
                    </a:lnTo>
                    <a:lnTo>
                      <a:pt x="41" y="333"/>
                    </a:lnTo>
                    <a:lnTo>
                      <a:pt x="30" y="357"/>
                    </a:lnTo>
                    <a:lnTo>
                      <a:pt x="21" y="381"/>
                    </a:lnTo>
                    <a:lnTo>
                      <a:pt x="14" y="405"/>
                    </a:lnTo>
                    <a:lnTo>
                      <a:pt x="9" y="431"/>
                    </a:lnTo>
                    <a:lnTo>
                      <a:pt x="5" y="457"/>
                    </a:lnTo>
                    <a:lnTo>
                      <a:pt x="2" y="483"/>
                    </a:lnTo>
                    <a:lnTo>
                      <a:pt x="0" y="508"/>
                    </a:lnTo>
                    <a:lnTo>
                      <a:pt x="0" y="534"/>
                    </a:lnTo>
                    <a:lnTo>
                      <a:pt x="141" y="534"/>
                    </a:lnTo>
                    <a:lnTo>
                      <a:pt x="141" y="534"/>
                    </a:lnTo>
                    <a:lnTo>
                      <a:pt x="135" y="521"/>
                    </a:lnTo>
                    <a:lnTo>
                      <a:pt x="131" y="507"/>
                    </a:lnTo>
                    <a:lnTo>
                      <a:pt x="128" y="492"/>
                    </a:lnTo>
                    <a:lnTo>
                      <a:pt x="126" y="478"/>
                    </a:lnTo>
                    <a:lnTo>
                      <a:pt x="126" y="478"/>
                    </a:lnTo>
                    <a:lnTo>
                      <a:pt x="128" y="464"/>
                    </a:lnTo>
                    <a:lnTo>
                      <a:pt x="129" y="451"/>
                    </a:lnTo>
                    <a:lnTo>
                      <a:pt x="134" y="438"/>
                    </a:lnTo>
                    <a:lnTo>
                      <a:pt x="138" y="426"/>
                    </a:lnTo>
                    <a:lnTo>
                      <a:pt x="143" y="415"/>
                    </a:lnTo>
                    <a:lnTo>
                      <a:pt x="150" y="405"/>
                    </a:lnTo>
                    <a:lnTo>
                      <a:pt x="157" y="394"/>
                    </a:lnTo>
                    <a:lnTo>
                      <a:pt x="167" y="385"/>
                    </a:lnTo>
                    <a:lnTo>
                      <a:pt x="177" y="377"/>
                    </a:lnTo>
                    <a:lnTo>
                      <a:pt x="187" y="368"/>
                    </a:lnTo>
                    <a:lnTo>
                      <a:pt x="198" y="363"/>
                    </a:lnTo>
                    <a:lnTo>
                      <a:pt x="211" y="357"/>
                    </a:lnTo>
                    <a:lnTo>
                      <a:pt x="223" y="353"/>
                    </a:lnTo>
                    <a:lnTo>
                      <a:pt x="236" y="349"/>
                    </a:lnTo>
                    <a:lnTo>
                      <a:pt x="250" y="347"/>
                    </a:lnTo>
                    <a:lnTo>
                      <a:pt x="262" y="347"/>
                    </a:lnTo>
                    <a:lnTo>
                      <a:pt x="262" y="347"/>
                    </a:lnTo>
                    <a:lnTo>
                      <a:pt x="276" y="347"/>
                    </a:lnTo>
                    <a:lnTo>
                      <a:pt x="290" y="349"/>
                    </a:lnTo>
                    <a:lnTo>
                      <a:pt x="303" y="353"/>
                    </a:lnTo>
                    <a:lnTo>
                      <a:pt x="316" y="357"/>
                    </a:lnTo>
                    <a:lnTo>
                      <a:pt x="328" y="363"/>
                    </a:lnTo>
                    <a:lnTo>
                      <a:pt x="339" y="368"/>
                    </a:lnTo>
                    <a:lnTo>
                      <a:pt x="349" y="377"/>
                    </a:lnTo>
                    <a:lnTo>
                      <a:pt x="359" y="385"/>
                    </a:lnTo>
                    <a:lnTo>
                      <a:pt x="369" y="394"/>
                    </a:lnTo>
                    <a:lnTo>
                      <a:pt x="376" y="405"/>
                    </a:lnTo>
                    <a:lnTo>
                      <a:pt x="383" y="415"/>
                    </a:lnTo>
                    <a:lnTo>
                      <a:pt x="389" y="426"/>
                    </a:lnTo>
                    <a:lnTo>
                      <a:pt x="393" y="438"/>
                    </a:lnTo>
                    <a:lnTo>
                      <a:pt x="397" y="451"/>
                    </a:lnTo>
                    <a:lnTo>
                      <a:pt x="398" y="464"/>
                    </a:lnTo>
                    <a:lnTo>
                      <a:pt x="400" y="478"/>
                    </a:lnTo>
                    <a:lnTo>
                      <a:pt x="400" y="478"/>
                    </a:lnTo>
                    <a:lnTo>
                      <a:pt x="398" y="492"/>
                    </a:lnTo>
                    <a:lnTo>
                      <a:pt x="396" y="507"/>
                    </a:lnTo>
                    <a:lnTo>
                      <a:pt x="391" y="521"/>
                    </a:lnTo>
                    <a:lnTo>
                      <a:pt x="386" y="534"/>
                    </a:lnTo>
                    <a:lnTo>
                      <a:pt x="722" y="534"/>
                    </a:lnTo>
                    <a:lnTo>
                      <a:pt x="722" y="534"/>
                    </a:lnTo>
                    <a:lnTo>
                      <a:pt x="716" y="521"/>
                    </a:lnTo>
                    <a:lnTo>
                      <a:pt x="712" y="507"/>
                    </a:lnTo>
                    <a:lnTo>
                      <a:pt x="709" y="492"/>
                    </a:lnTo>
                    <a:lnTo>
                      <a:pt x="708" y="478"/>
                    </a:lnTo>
                    <a:lnTo>
                      <a:pt x="708" y="478"/>
                    </a:lnTo>
                    <a:lnTo>
                      <a:pt x="709" y="464"/>
                    </a:lnTo>
                    <a:lnTo>
                      <a:pt x="711" y="451"/>
                    </a:lnTo>
                    <a:lnTo>
                      <a:pt x="715" y="438"/>
                    </a:lnTo>
                    <a:lnTo>
                      <a:pt x="719" y="426"/>
                    </a:lnTo>
                    <a:lnTo>
                      <a:pt x="725" y="415"/>
                    </a:lnTo>
                    <a:lnTo>
                      <a:pt x="732" y="405"/>
                    </a:lnTo>
                    <a:lnTo>
                      <a:pt x="739" y="394"/>
                    </a:lnTo>
                    <a:lnTo>
                      <a:pt x="749" y="385"/>
                    </a:lnTo>
                    <a:lnTo>
                      <a:pt x="758" y="377"/>
                    </a:lnTo>
                    <a:lnTo>
                      <a:pt x="768" y="368"/>
                    </a:lnTo>
                    <a:lnTo>
                      <a:pt x="779" y="363"/>
                    </a:lnTo>
                    <a:lnTo>
                      <a:pt x="792" y="357"/>
                    </a:lnTo>
                    <a:lnTo>
                      <a:pt x="805" y="353"/>
                    </a:lnTo>
                    <a:lnTo>
                      <a:pt x="817" y="349"/>
                    </a:lnTo>
                    <a:lnTo>
                      <a:pt x="831" y="347"/>
                    </a:lnTo>
                    <a:lnTo>
                      <a:pt x="844" y="347"/>
                    </a:lnTo>
                    <a:lnTo>
                      <a:pt x="844" y="347"/>
                    </a:lnTo>
                    <a:lnTo>
                      <a:pt x="858" y="347"/>
                    </a:lnTo>
                    <a:lnTo>
                      <a:pt x="871" y="349"/>
                    </a:lnTo>
                    <a:lnTo>
                      <a:pt x="883" y="351"/>
                    </a:lnTo>
                    <a:lnTo>
                      <a:pt x="894" y="356"/>
                    </a:lnTo>
                    <a:lnTo>
                      <a:pt x="907" y="361"/>
                    </a:lnTo>
                    <a:lnTo>
                      <a:pt x="917" y="367"/>
                    </a:lnTo>
                    <a:lnTo>
                      <a:pt x="928" y="374"/>
                    </a:lnTo>
                    <a:lnTo>
                      <a:pt x="936" y="381"/>
                    </a:lnTo>
                    <a:lnTo>
                      <a:pt x="946" y="389"/>
                    </a:lnTo>
                    <a:lnTo>
                      <a:pt x="953" y="399"/>
                    </a:lnTo>
                    <a:lnTo>
                      <a:pt x="960" y="409"/>
                    </a:lnTo>
                    <a:lnTo>
                      <a:pt x="967" y="419"/>
                    </a:lnTo>
                    <a:lnTo>
                      <a:pt x="971" y="430"/>
                    </a:lnTo>
                    <a:lnTo>
                      <a:pt x="976" y="441"/>
                    </a:lnTo>
                    <a:lnTo>
                      <a:pt x="978" y="454"/>
                    </a:lnTo>
                    <a:lnTo>
                      <a:pt x="980" y="465"/>
                    </a:lnTo>
                    <a:lnTo>
                      <a:pt x="980" y="465"/>
                    </a:lnTo>
                    <a:lnTo>
                      <a:pt x="981" y="476"/>
                    </a:lnTo>
                    <a:lnTo>
                      <a:pt x="981" y="476"/>
                    </a:lnTo>
                    <a:lnTo>
                      <a:pt x="981" y="478"/>
                    </a:lnTo>
                    <a:lnTo>
                      <a:pt x="981" y="478"/>
                    </a:lnTo>
                    <a:lnTo>
                      <a:pt x="980" y="492"/>
                    </a:lnTo>
                    <a:lnTo>
                      <a:pt x="977" y="507"/>
                    </a:lnTo>
                    <a:lnTo>
                      <a:pt x="973" y="521"/>
                    </a:lnTo>
                    <a:lnTo>
                      <a:pt x="967" y="534"/>
                    </a:lnTo>
                    <a:lnTo>
                      <a:pt x="1040" y="534"/>
                    </a:lnTo>
                    <a:lnTo>
                      <a:pt x="1040" y="534"/>
                    </a:lnTo>
                    <a:lnTo>
                      <a:pt x="1041" y="521"/>
                    </a:lnTo>
                    <a:lnTo>
                      <a:pt x="1041" y="521"/>
                    </a:lnTo>
                    <a:lnTo>
                      <a:pt x="1050" y="518"/>
                    </a:lnTo>
                    <a:lnTo>
                      <a:pt x="1055" y="515"/>
                    </a:lnTo>
                    <a:lnTo>
                      <a:pt x="1061" y="510"/>
                    </a:lnTo>
                    <a:lnTo>
                      <a:pt x="1064" y="503"/>
                    </a:lnTo>
                    <a:lnTo>
                      <a:pt x="1067" y="496"/>
                    </a:lnTo>
                    <a:lnTo>
                      <a:pt x="1068" y="486"/>
                    </a:lnTo>
                    <a:lnTo>
                      <a:pt x="1068" y="464"/>
                    </a:lnTo>
                    <a:lnTo>
                      <a:pt x="1068" y="464"/>
                    </a:lnTo>
                    <a:close/>
                    <a:moveTo>
                      <a:pt x="530" y="258"/>
                    </a:moveTo>
                    <a:lnTo>
                      <a:pt x="288" y="258"/>
                    </a:lnTo>
                    <a:lnTo>
                      <a:pt x="288" y="258"/>
                    </a:lnTo>
                    <a:lnTo>
                      <a:pt x="286" y="255"/>
                    </a:lnTo>
                    <a:lnTo>
                      <a:pt x="286" y="255"/>
                    </a:lnTo>
                    <a:lnTo>
                      <a:pt x="288" y="239"/>
                    </a:lnTo>
                    <a:lnTo>
                      <a:pt x="292" y="224"/>
                    </a:lnTo>
                    <a:lnTo>
                      <a:pt x="297" y="209"/>
                    </a:lnTo>
                    <a:lnTo>
                      <a:pt x="306" y="195"/>
                    </a:lnTo>
                    <a:lnTo>
                      <a:pt x="316" y="179"/>
                    </a:lnTo>
                    <a:lnTo>
                      <a:pt x="327" y="165"/>
                    </a:lnTo>
                    <a:lnTo>
                      <a:pt x="341" y="151"/>
                    </a:lnTo>
                    <a:lnTo>
                      <a:pt x="356" y="137"/>
                    </a:lnTo>
                    <a:lnTo>
                      <a:pt x="373" y="124"/>
                    </a:lnTo>
                    <a:lnTo>
                      <a:pt x="391" y="113"/>
                    </a:lnTo>
                    <a:lnTo>
                      <a:pt x="412" y="103"/>
                    </a:lnTo>
                    <a:lnTo>
                      <a:pt x="433" y="94"/>
                    </a:lnTo>
                    <a:lnTo>
                      <a:pt x="456" y="85"/>
                    </a:lnTo>
                    <a:lnTo>
                      <a:pt x="480" y="80"/>
                    </a:lnTo>
                    <a:lnTo>
                      <a:pt x="505" y="75"/>
                    </a:lnTo>
                    <a:lnTo>
                      <a:pt x="530" y="73"/>
                    </a:lnTo>
                    <a:lnTo>
                      <a:pt x="530" y="258"/>
                    </a:lnTo>
                    <a:close/>
                    <a:moveTo>
                      <a:pt x="589" y="258"/>
                    </a:moveTo>
                    <a:lnTo>
                      <a:pt x="589" y="74"/>
                    </a:lnTo>
                    <a:lnTo>
                      <a:pt x="589" y="74"/>
                    </a:lnTo>
                    <a:lnTo>
                      <a:pt x="614" y="77"/>
                    </a:lnTo>
                    <a:lnTo>
                      <a:pt x="637" y="82"/>
                    </a:lnTo>
                    <a:lnTo>
                      <a:pt x="659" y="89"/>
                    </a:lnTo>
                    <a:lnTo>
                      <a:pt x="679" y="98"/>
                    </a:lnTo>
                    <a:lnTo>
                      <a:pt x="698" y="108"/>
                    </a:lnTo>
                    <a:lnTo>
                      <a:pt x="718" y="117"/>
                    </a:lnTo>
                    <a:lnTo>
                      <a:pt x="735" y="130"/>
                    </a:lnTo>
                    <a:lnTo>
                      <a:pt x="750" y="143"/>
                    </a:lnTo>
                    <a:lnTo>
                      <a:pt x="764" y="155"/>
                    </a:lnTo>
                    <a:lnTo>
                      <a:pt x="777" y="169"/>
                    </a:lnTo>
                    <a:lnTo>
                      <a:pt x="788" y="183"/>
                    </a:lnTo>
                    <a:lnTo>
                      <a:pt x="796" y="199"/>
                    </a:lnTo>
                    <a:lnTo>
                      <a:pt x="805" y="213"/>
                    </a:lnTo>
                    <a:lnTo>
                      <a:pt x="810" y="228"/>
                    </a:lnTo>
                    <a:lnTo>
                      <a:pt x="814" y="242"/>
                    </a:lnTo>
                    <a:lnTo>
                      <a:pt x="816" y="258"/>
                    </a:lnTo>
                    <a:lnTo>
                      <a:pt x="589" y="25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0000"/>
                  </a:solidFill>
                </a:endParaRPr>
              </a:p>
            </p:txBody>
          </p:sp>
          <p:sp>
            <p:nvSpPr>
              <p:cNvPr id="19" name="Freeform 29"/>
              <p:cNvSpPr>
                <a:spLocks noEditPoints="1"/>
              </p:cNvSpPr>
              <p:nvPr/>
            </p:nvSpPr>
            <p:spPr bwMode="auto">
              <a:xfrm>
                <a:off x="4641851" y="312738"/>
                <a:ext cx="122238" cy="115888"/>
              </a:xfrm>
              <a:custGeom>
                <a:avLst/>
                <a:gdLst>
                  <a:gd name="T0" fmla="*/ 115 w 231"/>
                  <a:gd name="T1" fmla="*/ 0 h 221"/>
                  <a:gd name="T2" fmla="*/ 92 w 231"/>
                  <a:gd name="T3" fmla="*/ 1 h 221"/>
                  <a:gd name="T4" fmla="*/ 70 w 231"/>
                  <a:gd name="T5" fmla="*/ 8 h 221"/>
                  <a:gd name="T6" fmla="*/ 50 w 231"/>
                  <a:gd name="T7" fmla="*/ 18 h 221"/>
                  <a:gd name="T8" fmla="*/ 34 w 231"/>
                  <a:gd name="T9" fmla="*/ 32 h 221"/>
                  <a:gd name="T10" fmla="*/ 20 w 231"/>
                  <a:gd name="T11" fmla="*/ 48 h 221"/>
                  <a:gd name="T12" fmla="*/ 8 w 231"/>
                  <a:gd name="T13" fmla="*/ 67 h 221"/>
                  <a:gd name="T14" fmla="*/ 1 w 231"/>
                  <a:gd name="T15" fmla="*/ 88 h 221"/>
                  <a:gd name="T16" fmla="*/ 0 w 231"/>
                  <a:gd name="T17" fmla="*/ 111 h 221"/>
                  <a:gd name="T18" fmla="*/ 0 w 231"/>
                  <a:gd name="T19" fmla="*/ 122 h 221"/>
                  <a:gd name="T20" fmla="*/ 4 w 231"/>
                  <a:gd name="T21" fmla="*/ 143 h 221"/>
                  <a:gd name="T22" fmla="*/ 14 w 231"/>
                  <a:gd name="T23" fmla="*/ 162 h 221"/>
                  <a:gd name="T24" fmla="*/ 27 w 231"/>
                  <a:gd name="T25" fmla="*/ 181 h 221"/>
                  <a:gd name="T26" fmla="*/ 42 w 231"/>
                  <a:gd name="T27" fmla="*/ 195 h 221"/>
                  <a:gd name="T28" fmla="*/ 60 w 231"/>
                  <a:gd name="T29" fmla="*/ 207 h 221"/>
                  <a:gd name="T30" fmla="*/ 81 w 231"/>
                  <a:gd name="T31" fmla="*/ 216 h 221"/>
                  <a:gd name="T32" fmla="*/ 104 w 231"/>
                  <a:gd name="T33" fmla="*/ 220 h 221"/>
                  <a:gd name="T34" fmla="*/ 115 w 231"/>
                  <a:gd name="T35" fmla="*/ 221 h 221"/>
                  <a:gd name="T36" fmla="*/ 139 w 231"/>
                  <a:gd name="T37" fmla="*/ 218 h 221"/>
                  <a:gd name="T38" fmla="*/ 161 w 231"/>
                  <a:gd name="T39" fmla="*/ 211 h 221"/>
                  <a:gd name="T40" fmla="*/ 181 w 231"/>
                  <a:gd name="T41" fmla="*/ 202 h 221"/>
                  <a:gd name="T42" fmla="*/ 198 w 231"/>
                  <a:gd name="T43" fmla="*/ 188 h 221"/>
                  <a:gd name="T44" fmla="*/ 212 w 231"/>
                  <a:gd name="T45" fmla="*/ 172 h 221"/>
                  <a:gd name="T46" fmla="*/ 223 w 231"/>
                  <a:gd name="T47" fmla="*/ 153 h 221"/>
                  <a:gd name="T48" fmla="*/ 228 w 231"/>
                  <a:gd name="T49" fmla="*/ 132 h 221"/>
                  <a:gd name="T50" fmla="*/ 231 w 231"/>
                  <a:gd name="T51" fmla="*/ 111 h 221"/>
                  <a:gd name="T52" fmla="*/ 231 w 231"/>
                  <a:gd name="T53" fmla="*/ 98 h 221"/>
                  <a:gd name="T54" fmla="*/ 226 w 231"/>
                  <a:gd name="T55" fmla="*/ 77 h 221"/>
                  <a:gd name="T56" fmla="*/ 217 w 231"/>
                  <a:gd name="T57" fmla="*/ 57 h 221"/>
                  <a:gd name="T58" fmla="*/ 205 w 231"/>
                  <a:gd name="T59" fmla="*/ 39 h 221"/>
                  <a:gd name="T60" fmla="*/ 189 w 231"/>
                  <a:gd name="T61" fmla="*/ 25 h 221"/>
                  <a:gd name="T62" fmla="*/ 171 w 231"/>
                  <a:gd name="T63" fmla="*/ 13 h 221"/>
                  <a:gd name="T64" fmla="*/ 150 w 231"/>
                  <a:gd name="T65" fmla="*/ 4 h 221"/>
                  <a:gd name="T66" fmla="*/ 128 w 231"/>
                  <a:gd name="T67" fmla="*/ 0 h 221"/>
                  <a:gd name="T68" fmla="*/ 115 w 231"/>
                  <a:gd name="T69" fmla="*/ 0 h 221"/>
                  <a:gd name="T70" fmla="*/ 116 w 231"/>
                  <a:gd name="T71" fmla="*/ 153 h 221"/>
                  <a:gd name="T72" fmla="*/ 98 w 231"/>
                  <a:gd name="T73" fmla="*/ 148 h 221"/>
                  <a:gd name="T74" fmla="*/ 84 w 231"/>
                  <a:gd name="T75" fmla="*/ 139 h 221"/>
                  <a:gd name="T76" fmla="*/ 74 w 231"/>
                  <a:gd name="T77" fmla="*/ 125 h 221"/>
                  <a:gd name="T78" fmla="*/ 71 w 231"/>
                  <a:gd name="T79" fmla="*/ 108 h 221"/>
                  <a:gd name="T80" fmla="*/ 71 w 231"/>
                  <a:gd name="T81" fmla="*/ 98 h 221"/>
                  <a:gd name="T82" fmla="*/ 78 w 231"/>
                  <a:gd name="T83" fmla="*/ 83 h 221"/>
                  <a:gd name="T84" fmla="*/ 91 w 231"/>
                  <a:gd name="T85" fmla="*/ 70 h 221"/>
                  <a:gd name="T86" fmla="*/ 107 w 231"/>
                  <a:gd name="T87" fmla="*/ 63 h 221"/>
                  <a:gd name="T88" fmla="*/ 116 w 231"/>
                  <a:gd name="T89" fmla="*/ 62 h 221"/>
                  <a:gd name="T90" fmla="*/ 133 w 231"/>
                  <a:gd name="T91" fmla="*/ 66 h 221"/>
                  <a:gd name="T92" fmla="*/ 147 w 231"/>
                  <a:gd name="T93" fmla="*/ 76 h 221"/>
                  <a:gd name="T94" fmla="*/ 157 w 231"/>
                  <a:gd name="T95" fmla="*/ 90 h 221"/>
                  <a:gd name="T96" fmla="*/ 161 w 231"/>
                  <a:gd name="T97" fmla="*/ 108 h 221"/>
                  <a:gd name="T98" fmla="*/ 160 w 231"/>
                  <a:gd name="T99" fmla="*/ 116 h 221"/>
                  <a:gd name="T100" fmla="*/ 153 w 231"/>
                  <a:gd name="T101" fmla="*/ 132 h 221"/>
                  <a:gd name="T102" fmla="*/ 142 w 231"/>
                  <a:gd name="T103" fmla="*/ 144 h 221"/>
                  <a:gd name="T104" fmla="*/ 125 w 231"/>
                  <a:gd name="T105" fmla="*/ 151 h 221"/>
                  <a:gd name="T106" fmla="*/ 116 w 231"/>
                  <a:gd name="T107" fmla="*/ 15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1" h="221">
                    <a:moveTo>
                      <a:pt x="115" y="0"/>
                    </a:moveTo>
                    <a:lnTo>
                      <a:pt x="115" y="0"/>
                    </a:lnTo>
                    <a:lnTo>
                      <a:pt x="104" y="0"/>
                    </a:lnTo>
                    <a:lnTo>
                      <a:pt x="92" y="1"/>
                    </a:lnTo>
                    <a:lnTo>
                      <a:pt x="81" y="4"/>
                    </a:lnTo>
                    <a:lnTo>
                      <a:pt x="70" y="8"/>
                    </a:lnTo>
                    <a:lnTo>
                      <a:pt x="60" y="13"/>
                    </a:lnTo>
                    <a:lnTo>
                      <a:pt x="50" y="18"/>
                    </a:lnTo>
                    <a:lnTo>
                      <a:pt x="42" y="25"/>
                    </a:lnTo>
                    <a:lnTo>
                      <a:pt x="34" y="32"/>
                    </a:lnTo>
                    <a:lnTo>
                      <a:pt x="27" y="39"/>
                    </a:lnTo>
                    <a:lnTo>
                      <a:pt x="20" y="48"/>
                    </a:lnTo>
                    <a:lnTo>
                      <a:pt x="14" y="57"/>
                    </a:lnTo>
                    <a:lnTo>
                      <a:pt x="8" y="67"/>
                    </a:lnTo>
                    <a:lnTo>
                      <a:pt x="4" y="77"/>
                    </a:lnTo>
                    <a:lnTo>
                      <a:pt x="1" y="88"/>
                    </a:lnTo>
                    <a:lnTo>
                      <a:pt x="0" y="98"/>
                    </a:lnTo>
                    <a:lnTo>
                      <a:pt x="0" y="111"/>
                    </a:lnTo>
                    <a:lnTo>
                      <a:pt x="0" y="111"/>
                    </a:lnTo>
                    <a:lnTo>
                      <a:pt x="0" y="122"/>
                    </a:lnTo>
                    <a:lnTo>
                      <a:pt x="1" y="132"/>
                    </a:lnTo>
                    <a:lnTo>
                      <a:pt x="4" y="143"/>
                    </a:lnTo>
                    <a:lnTo>
                      <a:pt x="8" y="153"/>
                    </a:lnTo>
                    <a:lnTo>
                      <a:pt x="14" y="162"/>
                    </a:lnTo>
                    <a:lnTo>
                      <a:pt x="20" y="172"/>
                    </a:lnTo>
                    <a:lnTo>
                      <a:pt x="27" y="181"/>
                    </a:lnTo>
                    <a:lnTo>
                      <a:pt x="34" y="188"/>
                    </a:lnTo>
                    <a:lnTo>
                      <a:pt x="42" y="195"/>
                    </a:lnTo>
                    <a:lnTo>
                      <a:pt x="50" y="202"/>
                    </a:lnTo>
                    <a:lnTo>
                      <a:pt x="60" y="207"/>
                    </a:lnTo>
                    <a:lnTo>
                      <a:pt x="70" y="211"/>
                    </a:lnTo>
                    <a:lnTo>
                      <a:pt x="81" y="216"/>
                    </a:lnTo>
                    <a:lnTo>
                      <a:pt x="92" y="218"/>
                    </a:lnTo>
                    <a:lnTo>
                      <a:pt x="104" y="220"/>
                    </a:lnTo>
                    <a:lnTo>
                      <a:pt x="115" y="221"/>
                    </a:lnTo>
                    <a:lnTo>
                      <a:pt x="115" y="221"/>
                    </a:lnTo>
                    <a:lnTo>
                      <a:pt x="128" y="220"/>
                    </a:lnTo>
                    <a:lnTo>
                      <a:pt x="139" y="218"/>
                    </a:lnTo>
                    <a:lnTo>
                      <a:pt x="150" y="216"/>
                    </a:lnTo>
                    <a:lnTo>
                      <a:pt x="161" y="211"/>
                    </a:lnTo>
                    <a:lnTo>
                      <a:pt x="171" y="207"/>
                    </a:lnTo>
                    <a:lnTo>
                      <a:pt x="181" y="202"/>
                    </a:lnTo>
                    <a:lnTo>
                      <a:pt x="189" y="195"/>
                    </a:lnTo>
                    <a:lnTo>
                      <a:pt x="198" y="188"/>
                    </a:lnTo>
                    <a:lnTo>
                      <a:pt x="205" y="181"/>
                    </a:lnTo>
                    <a:lnTo>
                      <a:pt x="212" y="172"/>
                    </a:lnTo>
                    <a:lnTo>
                      <a:pt x="217" y="162"/>
                    </a:lnTo>
                    <a:lnTo>
                      <a:pt x="223" y="153"/>
                    </a:lnTo>
                    <a:lnTo>
                      <a:pt x="226" y="143"/>
                    </a:lnTo>
                    <a:lnTo>
                      <a:pt x="228" y="132"/>
                    </a:lnTo>
                    <a:lnTo>
                      <a:pt x="231" y="122"/>
                    </a:lnTo>
                    <a:lnTo>
                      <a:pt x="231" y="111"/>
                    </a:lnTo>
                    <a:lnTo>
                      <a:pt x="231" y="111"/>
                    </a:lnTo>
                    <a:lnTo>
                      <a:pt x="231" y="98"/>
                    </a:lnTo>
                    <a:lnTo>
                      <a:pt x="228" y="88"/>
                    </a:lnTo>
                    <a:lnTo>
                      <a:pt x="226" y="77"/>
                    </a:lnTo>
                    <a:lnTo>
                      <a:pt x="223" y="67"/>
                    </a:lnTo>
                    <a:lnTo>
                      <a:pt x="217" y="57"/>
                    </a:lnTo>
                    <a:lnTo>
                      <a:pt x="212" y="48"/>
                    </a:lnTo>
                    <a:lnTo>
                      <a:pt x="205" y="39"/>
                    </a:lnTo>
                    <a:lnTo>
                      <a:pt x="198" y="32"/>
                    </a:lnTo>
                    <a:lnTo>
                      <a:pt x="189" y="25"/>
                    </a:lnTo>
                    <a:lnTo>
                      <a:pt x="181" y="18"/>
                    </a:lnTo>
                    <a:lnTo>
                      <a:pt x="171" y="13"/>
                    </a:lnTo>
                    <a:lnTo>
                      <a:pt x="161" y="8"/>
                    </a:lnTo>
                    <a:lnTo>
                      <a:pt x="150" y="4"/>
                    </a:lnTo>
                    <a:lnTo>
                      <a:pt x="139" y="1"/>
                    </a:lnTo>
                    <a:lnTo>
                      <a:pt x="128" y="0"/>
                    </a:lnTo>
                    <a:lnTo>
                      <a:pt x="115" y="0"/>
                    </a:lnTo>
                    <a:lnTo>
                      <a:pt x="115" y="0"/>
                    </a:lnTo>
                    <a:close/>
                    <a:moveTo>
                      <a:pt x="116" y="153"/>
                    </a:moveTo>
                    <a:lnTo>
                      <a:pt x="116" y="153"/>
                    </a:lnTo>
                    <a:lnTo>
                      <a:pt x="107" y="151"/>
                    </a:lnTo>
                    <a:lnTo>
                      <a:pt x="98" y="148"/>
                    </a:lnTo>
                    <a:lnTo>
                      <a:pt x="91" y="144"/>
                    </a:lnTo>
                    <a:lnTo>
                      <a:pt x="84" y="139"/>
                    </a:lnTo>
                    <a:lnTo>
                      <a:pt x="78" y="132"/>
                    </a:lnTo>
                    <a:lnTo>
                      <a:pt x="74" y="125"/>
                    </a:lnTo>
                    <a:lnTo>
                      <a:pt x="71" y="116"/>
                    </a:lnTo>
                    <a:lnTo>
                      <a:pt x="71" y="108"/>
                    </a:lnTo>
                    <a:lnTo>
                      <a:pt x="71" y="108"/>
                    </a:lnTo>
                    <a:lnTo>
                      <a:pt x="71" y="98"/>
                    </a:lnTo>
                    <a:lnTo>
                      <a:pt x="74" y="90"/>
                    </a:lnTo>
                    <a:lnTo>
                      <a:pt x="78" y="83"/>
                    </a:lnTo>
                    <a:lnTo>
                      <a:pt x="84" y="76"/>
                    </a:lnTo>
                    <a:lnTo>
                      <a:pt x="91" y="70"/>
                    </a:lnTo>
                    <a:lnTo>
                      <a:pt x="98" y="66"/>
                    </a:lnTo>
                    <a:lnTo>
                      <a:pt x="107" y="63"/>
                    </a:lnTo>
                    <a:lnTo>
                      <a:pt x="116" y="62"/>
                    </a:lnTo>
                    <a:lnTo>
                      <a:pt x="116" y="62"/>
                    </a:lnTo>
                    <a:lnTo>
                      <a:pt x="125" y="63"/>
                    </a:lnTo>
                    <a:lnTo>
                      <a:pt x="133" y="66"/>
                    </a:lnTo>
                    <a:lnTo>
                      <a:pt x="142" y="70"/>
                    </a:lnTo>
                    <a:lnTo>
                      <a:pt x="147" y="76"/>
                    </a:lnTo>
                    <a:lnTo>
                      <a:pt x="153" y="83"/>
                    </a:lnTo>
                    <a:lnTo>
                      <a:pt x="157" y="90"/>
                    </a:lnTo>
                    <a:lnTo>
                      <a:pt x="160" y="98"/>
                    </a:lnTo>
                    <a:lnTo>
                      <a:pt x="161" y="108"/>
                    </a:lnTo>
                    <a:lnTo>
                      <a:pt x="161" y="108"/>
                    </a:lnTo>
                    <a:lnTo>
                      <a:pt x="160" y="116"/>
                    </a:lnTo>
                    <a:lnTo>
                      <a:pt x="157" y="125"/>
                    </a:lnTo>
                    <a:lnTo>
                      <a:pt x="153" y="132"/>
                    </a:lnTo>
                    <a:lnTo>
                      <a:pt x="147" y="139"/>
                    </a:lnTo>
                    <a:lnTo>
                      <a:pt x="142" y="144"/>
                    </a:lnTo>
                    <a:lnTo>
                      <a:pt x="133" y="148"/>
                    </a:lnTo>
                    <a:lnTo>
                      <a:pt x="125" y="151"/>
                    </a:lnTo>
                    <a:lnTo>
                      <a:pt x="116" y="153"/>
                    </a:lnTo>
                    <a:lnTo>
                      <a:pt x="116" y="15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0000"/>
                  </a:solidFill>
                </a:endParaRPr>
              </a:p>
            </p:txBody>
          </p:sp>
          <p:sp>
            <p:nvSpPr>
              <p:cNvPr id="20" name="Freeform 30"/>
              <p:cNvSpPr>
                <a:spLocks noEditPoints="1"/>
              </p:cNvSpPr>
              <p:nvPr/>
            </p:nvSpPr>
            <p:spPr bwMode="auto">
              <a:xfrm>
                <a:off x="4333876" y="312738"/>
                <a:ext cx="122238" cy="115888"/>
              </a:xfrm>
              <a:custGeom>
                <a:avLst/>
                <a:gdLst>
                  <a:gd name="T0" fmla="*/ 114 w 231"/>
                  <a:gd name="T1" fmla="*/ 0 h 221"/>
                  <a:gd name="T2" fmla="*/ 92 w 231"/>
                  <a:gd name="T3" fmla="*/ 1 h 221"/>
                  <a:gd name="T4" fmla="*/ 70 w 231"/>
                  <a:gd name="T5" fmla="*/ 8 h 221"/>
                  <a:gd name="T6" fmla="*/ 50 w 231"/>
                  <a:gd name="T7" fmla="*/ 18 h 221"/>
                  <a:gd name="T8" fmla="*/ 33 w 231"/>
                  <a:gd name="T9" fmla="*/ 32 h 221"/>
                  <a:gd name="T10" fmla="*/ 19 w 231"/>
                  <a:gd name="T11" fmla="*/ 48 h 221"/>
                  <a:gd name="T12" fmla="*/ 8 w 231"/>
                  <a:gd name="T13" fmla="*/ 67 h 221"/>
                  <a:gd name="T14" fmla="*/ 1 w 231"/>
                  <a:gd name="T15" fmla="*/ 88 h 221"/>
                  <a:gd name="T16" fmla="*/ 0 w 231"/>
                  <a:gd name="T17" fmla="*/ 111 h 221"/>
                  <a:gd name="T18" fmla="*/ 0 w 231"/>
                  <a:gd name="T19" fmla="*/ 122 h 221"/>
                  <a:gd name="T20" fmla="*/ 5 w 231"/>
                  <a:gd name="T21" fmla="*/ 143 h 221"/>
                  <a:gd name="T22" fmla="*/ 14 w 231"/>
                  <a:gd name="T23" fmla="*/ 162 h 221"/>
                  <a:gd name="T24" fmla="*/ 26 w 231"/>
                  <a:gd name="T25" fmla="*/ 181 h 221"/>
                  <a:gd name="T26" fmla="*/ 42 w 231"/>
                  <a:gd name="T27" fmla="*/ 195 h 221"/>
                  <a:gd name="T28" fmla="*/ 60 w 231"/>
                  <a:gd name="T29" fmla="*/ 207 h 221"/>
                  <a:gd name="T30" fmla="*/ 81 w 231"/>
                  <a:gd name="T31" fmla="*/ 216 h 221"/>
                  <a:gd name="T32" fmla="*/ 103 w 231"/>
                  <a:gd name="T33" fmla="*/ 220 h 221"/>
                  <a:gd name="T34" fmla="*/ 114 w 231"/>
                  <a:gd name="T35" fmla="*/ 221 h 221"/>
                  <a:gd name="T36" fmla="*/ 138 w 231"/>
                  <a:gd name="T37" fmla="*/ 218 h 221"/>
                  <a:gd name="T38" fmla="*/ 161 w 231"/>
                  <a:gd name="T39" fmla="*/ 211 h 221"/>
                  <a:gd name="T40" fmla="*/ 180 w 231"/>
                  <a:gd name="T41" fmla="*/ 202 h 221"/>
                  <a:gd name="T42" fmla="*/ 197 w 231"/>
                  <a:gd name="T43" fmla="*/ 188 h 221"/>
                  <a:gd name="T44" fmla="*/ 211 w 231"/>
                  <a:gd name="T45" fmla="*/ 172 h 221"/>
                  <a:gd name="T46" fmla="*/ 222 w 231"/>
                  <a:gd name="T47" fmla="*/ 153 h 221"/>
                  <a:gd name="T48" fmla="*/ 229 w 231"/>
                  <a:gd name="T49" fmla="*/ 132 h 221"/>
                  <a:gd name="T50" fmla="*/ 231 w 231"/>
                  <a:gd name="T51" fmla="*/ 111 h 221"/>
                  <a:gd name="T52" fmla="*/ 231 w 231"/>
                  <a:gd name="T53" fmla="*/ 98 h 221"/>
                  <a:gd name="T54" fmla="*/ 225 w 231"/>
                  <a:gd name="T55" fmla="*/ 77 h 221"/>
                  <a:gd name="T56" fmla="*/ 217 w 231"/>
                  <a:gd name="T57" fmla="*/ 57 h 221"/>
                  <a:gd name="T58" fmla="*/ 204 w 231"/>
                  <a:gd name="T59" fmla="*/ 39 h 221"/>
                  <a:gd name="T60" fmla="*/ 189 w 231"/>
                  <a:gd name="T61" fmla="*/ 25 h 221"/>
                  <a:gd name="T62" fmla="*/ 170 w 231"/>
                  <a:gd name="T63" fmla="*/ 13 h 221"/>
                  <a:gd name="T64" fmla="*/ 149 w 231"/>
                  <a:gd name="T65" fmla="*/ 4 h 221"/>
                  <a:gd name="T66" fmla="*/ 127 w 231"/>
                  <a:gd name="T67" fmla="*/ 0 h 221"/>
                  <a:gd name="T68" fmla="*/ 114 w 231"/>
                  <a:gd name="T69" fmla="*/ 0 h 221"/>
                  <a:gd name="T70" fmla="*/ 110 w 231"/>
                  <a:gd name="T71" fmla="*/ 153 h 221"/>
                  <a:gd name="T72" fmla="*/ 92 w 231"/>
                  <a:gd name="T73" fmla="*/ 148 h 221"/>
                  <a:gd name="T74" fmla="*/ 78 w 231"/>
                  <a:gd name="T75" fmla="*/ 139 h 221"/>
                  <a:gd name="T76" fmla="*/ 68 w 231"/>
                  <a:gd name="T77" fmla="*/ 125 h 221"/>
                  <a:gd name="T78" fmla="*/ 65 w 231"/>
                  <a:gd name="T79" fmla="*/ 108 h 221"/>
                  <a:gd name="T80" fmla="*/ 65 w 231"/>
                  <a:gd name="T81" fmla="*/ 98 h 221"/>
                  <a:gd name="T82" fmla="*/ 72 w 231"/>
                  <a:gd name="T83" fmla="*/ 83 h 221"/>
                  <a:gd name="T84" fmla="*/ 85 w 231"/>
                  <a:gd name="T85" fmla="*/ 70 h 221"/>
                  <a:gd name="T86" fmla="*/ 100 w 231"/>
                  <a:gd name="T87" fmla="*/ 63 h 221"/>
                  <a:gd name="T88" fmla="*/ 110 w 231"/>
                  <a:gd name="T89" fmla="*/ 62 h 221"/>
                  <a:gd name="T90" fmla="*/ 127 w 231"/>
                  <a:gd name="T91" fmla="*/ 66 h 221"/>
                  <a:gd name="T92" fmla="*/ 142 w 231"/>
                  <a:gd name="T93" fmla="*/ 76 h 221"/>
                  <a:gd name="T94" fmla="*/ 152 w 231"/>
                  <a:gd name="T95" fmla="*/ 90 h 221"/>
                  <a:gd name="T96" fmla="*/ 155 w 231"/>
                  <a:gd name="T97" fmla="*/ 108 h 221"/>
                  <a:gd name="T98" fmla="*/ 154 w 231"/>
                  <a:gd name="T99" fmla="*/ 116 h 221"/>
                  <a:gd name="T100" fmla="*/ 148 w 231"/>
                  <a:gd name="T101" fmla="*/ 132 h 221"/>
                  <a:gd name="T102" fmla="*/ 135 w 231"/>
                  <a:gd name="T103" fmla="*/ 144 h 221"/>
                  <a:gd name="T104" fmla="*/ 119 w 231"/>
                  <a:gd name="T105" fmla="*/ 151 h 221"/>
                  <a:gd name="T106" fmla="*/ 110 w 231"/>
                  <a:gd name="T107" fmla="*/ 15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1" h="221">
                    <a:moveTo>
                      <a:pt x="114" y="0"/>
                    </a:moveTo>
                    <a:lnTo>
                      <a:pt x="114" y="0"/>
                    </a:lnTo>
                    <a:lnTo>
                      <a:pt x="103" y="0"/>
                    </a:lnTo>
                    <a:lnTo>
                      <a:pt x="92" y="1"/>
                    </a:lnTo>
                    <a:lnTo>
                      <a:pt x="81" y="4"/>
                    </a:lnTo>
                    <a:lnTo>
                      <a:pt x="70" y="8"/>
                    </a:lnTo>
                    <a:lnTo>
                      <a:pt x="60" y="13"/>
                    </a:lnTo>
                    <a:lnTo>
                      <a:pt x="50" y="18"/>
                    </a:lnTo>
                    <a:lnTo>
                      <a:pt x="42" y="25"/>
                    </a:lnTo>
                    <a:lnTo>
                      <a:pt x="33" y="32"/>
                    </a:lnTo>
                    <a:lnTo>
                      <a:pt x="26" y="39"/>
                    </a:lnTo>
                    <a:lnTo>
                      <a:pt x="19" y="48"/>
                    </a:lnTo>
                    <a:lnTo>
                      <a:pt x="14" y="57"/>
                    </a:lnTo>
                    <a:lnTo>
                      <a:pt x="8" y="67"/>
                    </a:lnTo>
                    <a:lnTo>
                      <a:pt x="5" y="77"/>
                    </a:lnTo>
                    <a:lnTo>
                      <a:pt x="1" y="88"/>
                    </a:lnTo>
                    <a:lnTo>
                      <a:pt x="0" y="98"/>
                    </a:lnTo>
                    <a:lnTo>
                      <a:pt x="0" y="111"/>
                    </a:lnTo>
                    <a:lnTo>
                      <a:pt x="0" y="111"/>
                    </a:lnTo>
                    <a:lnTo>
                      <a:pt x="0" y="122"/>
                    </a:lnTo>
                    <a:lnTo>
                      <a:pt x="1" y="132"/>
                    </a:lnTo>
                    <a:lnTo>
                      <a:pt x="5" y="143"/>
                    </a:lnTo>
                    <a:lnTo>
                      <a:pt x="8" y="153"/>
                    </a:lnTo>
                    <a:lnTo>
                      <a:pt x="14" y="162"/>
                    </a:lnTo>
                    <a:lnTo>
                      <a:pt x="19" y="172"/>
                    </a:lnTo>
                    <a:lnTo>
                      <a:pt x="26" y="181"/>
                    </a:lnTo>
                    <a:lnTo>
                      <a:pt x="33" y="188"/>
                    </a:lnTo>
                    <a:lnTo>
                      <a:pt x="42" y="195"/>
                    </a:lnTo>
                    <a:lnTo>
                      <a:pt x="50" y="202"/>
                    </a:lnTo>
                    <a:lnTo>
                      <a:pt x="60" y="207"/>
                    </a:lnTo>
                    <a:lnTo>
                      <a:pt x="70" y="211"/>
                    </a:lnTo>
                    <a:lnTo>
                      <a:pt x="81" y="216"/>
                    </a:lnTo>
                    <a:lnTo>
                      <a:pt x="92" y="218"/>
                    </a:lnTo>
                    <a:lnTo>
                      <a:pt x="103" y="220"/>
                    </a:lnTo>
                    <a:lnTo>
                      <a:pt x="114" y="221"/>
                    </a:lnTo>
                    <a:lnTo>
                      <a:pt x="114" y="221"/>
                    </a:lnTo>
                    <a:lnTo>
                      <a:pt x="127" y="220"/>
                    </a:lnTo>
                    <a:lnTo>
                      <a:pt x="138" y="218"/>
                    </a:lnTo>
                    <a:lnTo>
                      <a:pt x="149" y="216"/>
                    </a:lnTo>
                    <a:lnTo>
                      <a:pt x="161" y="211"/>
                    </a:lnTo>
                    <a:lnTo>
                      <a:pt x="170" y="207"/>
                    </a:lnTo>
                    <a:lnTo>
                      <a:pt x="180" y="202"/>
                    </a:lnTo>
                    <a:lnTo>
                      <a:pt x="189" y="195"/>
                    </a:lnTo>
                    <a:lnTo>
                      <a:pt x="197" y="188"/>
                    </a:lnTo>
                    <a:lnTo>
                      <a:pt x="204" y="181"/>
                    </a:lnTo>
                    <a:lnTo>
                      <a:pt x="211" y="172"/>
                    </a:lnTo>
                    <a:lnTo>
                      <a:pt x="217" y="162"/>
                    </a:lnTo>
                    <a:lnTo>
                      <a:pt x="222" y="153"/>
                    </a:lnTo>
                    <a:lnTo>
                      <a:pt x="225" y="143"/>
                    </a:lnTo>
                    <a:lnTo>
                      <a:pt x="229" y="132"/>
                    </a:lnTo>
                    <a:lnTo>
                      <a:pt x="231" y="122"/>
                    </a:lnTo>
                    <a:lnTo>
                      <a:pt x="231" y="111"/>
                    </a:lnTo>
                    <a:lnTo>
                      <a:pt x="231" y="111"/>
                    </a:lnTo>
                    <a:lnTo>
                      <a:pt x="231" y="98"/>
                    </a:lnTo>
                    <a:lnTo>
                      <a:pt x="229" y="88"/>
                    </a:lnTo>
                    <a:lnTo>
                      <a:pt x="225" y="77"/>
                    </a:lnTo>
                    <a:lnTo>
                      <a:pt x="222" y="67"/>
                    </a:lnTo>
                    <a:lnTo>
                      <a:pt x="217" y="57"/>
                    </a:lnTo>
                    <a:lnTo>
                      <a:pt x="211" y="48"/>
                    </a:lnTo>
                    <a:lnTo>
                      <a:pt x="204" y="39"/>
                    </a:lnTo>
                    <a:lnTo>
                      <a:pt x="197" y="32"/>
                    </a:lnTo>
                    <a:lnTo>
                      <a:pt x="189" y="25"/>
                    </a:lnTo>
                    <a:lnTo>
                      <a:pt x="180" y="18"/>
                    </a:lnTo>
                    <a:lnTo>
                      <a:pt x="170" y="13"/>
                    </a:lnTo>
                    <a:lnTo>
                      <a:pt x="161" y="8"/>
                    </a:lnTo>
                    <a:lnTo>
                      <a:pt x="149" y="4"/>
                    </a:lnTo>
                    <a:lnTo>
                      <a:pt x="138" y="1"/>
                    </a:lnTo>
                    <a:lnTo>
                      <a:pt x="127" y="0"/>
                    </a:lnTo>
                    <a:lnTo>
                      <a:pt x="114" y="0"/>
                    </a:lnTo>
                    <a:lnTo>
                      <a:pt x="114" y="0"/>
                    </a:lnTo>
                    <a:close/>
                    <a:moveTo>
                      <a:pt x="110" y="153"/>
                    </a:moveTo>
                    <a:lnTo>
                      <a:pt x="110" y="153"/>
                    </a:lnTo>
                    <a:lnTo>
                      <a:pt x="100" y="151"/>
                    </a:lnTo>
                    <a:lnTo>
                      <a:pt x="92" y="148"/>
                    </a:lnTo>
                    <a:lnTo>
                      <a:pt x="85" y="144"/>
                    </a:lnTo>
                    <a:lnTo>
                      <a:pt x="78" y="139"/>
                    </a:lnTo>
                    <a:lnTo>
                      <a:pt x="72" y="132"/>
                    </a:lnTo>
                    <a:lnTo>
                      <a:pt x="68" y="125"/>
                    </a:lnTo>
                    <a:lnTo>
                      <a:pt x="65" y="116"/>
                    </a:lnTo>
                    <a:lnTo>
                      <a:pt x="65" y="108"/>
                    </a:lnTo>
                    <a:lnTo>
                      <a:pt x="65" y="108"/>
                    </a:lnTo>
                    <a:lnTo>
                      <a:pt x="65" y="98"/>
                    </a:lnTo>
                    <a:lnTo>
                      <a:pt x="68" y="90"/>
                    </a:lnTo>
                    <a:lnTo>
                      <a:pt x="72" y="83"/>
                    </a:lnTo>
                    <a:lnTo>
                      <a:pt x="78" y="76"/>
                    </a:lnTo>
                    <a:lnTo>
                      <a:pt x="85" y="70"/>
                    </a:lnTo>
                    <a:lnTo>
                      <a:pt x="92" y="66"/>
                    </a:lnTo>
                    <a:lnTo>
                      <a:pt x="100" y="63"/>
                    </a:lnTo>
                    <a:lnTo>
                      <a:pt x="110" y="62"/>
                    </a:lnTo>
                    <a:lnTo>
                      <a:pt x="110" y="62"/>
                    </a:lnTo>
                    <a:lnTo>
                      <a:pt x="119" y="63"/>
                    </a:lnTo>
                    <a:lnTo>
                      <a:pt x="127" y="66"/>
                    </a:lnTo>
                    <a:lnTo>
                      <a:pt x="135" y="70"/>
                    </a:lnTo>
                    <a:lnTo>
                      <a:pt x="142" y="76"/>
                    </a:lnTo>
                    <a:lnTo>
                      <a:pt x="148" y="83"/>
                    </a:lnTo>
                    <a:lnTo>
                      <a:pt x="152" y="90"/>
                    </a:lnTo>
                    <a:lnTo>
                      <a:pt x="154" y="98"/>
                    </a:lnTo>
                    <a:lnTo>
                      <a:pt x="155" y="108"/>
                    </a:lnTo>
                    <a:lnTo>
                      <a:pt x="155" y="108"/>
                    </a:lnTo>
                    <a:lnTo>
                      <a:pt x="154" y="116"/>
                    </a:lnTo>
                    <a:lnTo>
                      <a:pt x="152" y="125"/>
                    </a:lnTo>
                    <a:lnTo>
                      <a:pt x="148" y="132"/>
                    </a:lnTo>
                    <a:lnTo>
                      <a:pt x="142" y="139"/>
                    </a:lnTo>
                    <a:lnTo>
                      <a:pt x="135" y="144"/>
                    </a:lnTo>
                    <a:lnTo>
                      <a:pt x="127" y="148"/>
                    </a:lnTo>
                    <a:lnTo>
                      <a:pt x="119" y="151"/>
                    </a:lnTo>
                    <a:lnTo>
                      <a:pt x="110" y="153"/>
                    </a:lnTo>
                    <a:lnTo>
                      <a:pt x="110" y="15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0000"/>
                  </a:solidFill>
                </a:endParaRPr>
              </a:p>
            </p:txBody>
          </p:sp>
        </p:grpSp>
      </p:grpSp>
      <p:grpSp>
        <p:nvGrpSpPr>
          <p:cNvPr id="15" name="组合 14"/>
          <p:cNvGrpSpPr/>
          <p:nvPr/>
        </p:nvGrpSpPr>
        <p:grpSpPr>
          <a:xfrm>
            <a:off x="5581557" y="1914009"/>
            <a:ext cx="941058" cy="941058"/>
            <a:chOff x="5580604" y="1914009"/>
            <a:chExt cx="941058" cy="941058"/>
          </a:xfrm>
        </p:grpSpPr>
        <p:sp>
          <p:nvSpPr>
            <p:cNvPr id="6" name="圆角矩形 5"/>
            <p:cNvSpPr/>
            <p:nvPr/>
          </p:nvSpPr>
          <p:spPr>
            <a:xfrm>
              <a:off x="5580604" y="1914009"/>
              <a:ext cx="941058" cy="941058"/>
            </a:xfrm>
            <a:prstGeom prst="roundRect">
              <a:avLst>
                <a:gd name="adj" fmla="val 9147"/>
              </a:avLst>
            </a:prstGeom>
            <a:gradFill flip="none" rotWithShape="1">
              <a:gsLst>
                <a:gs pos="100000">
                  <a:srgbClr val="FFFFFF">
                    <a:lumMod val="100000"/>
                  </a:srgbClr>
                </a:gs>
                <a:gs pos="0">
                  <a:srgbClr val="D9D9DA"/>
                </a:gs>
              </a:gsLst>
              <a:lin ang="2700000" scaled="1"/>
              <a:tileRect/>
            </a:gradFill>
            <a:ln w="28575">
              <a:gradFill flip="none" rotWithShape="1">
                <a:gsLst>
                  <a:gs pos="100000">
                    <a:srgbClr val="FFFFFF"/>
                  </a:gs>
                  <a:gs pos="0">
                    <a:srgbClr val="D9D9DA"/>
                  </a:gs>
                </a:gsLst>
                <a:lin ang="13500000" scaled="1"/>
                <a:tileRect/>
              </a:gradFill>
            </a:ln>
            <a:effectLst>
              <a:outerShdw blurRad="152400" dist="25400" dir="2700000" algn="tl"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198"/>
            <p:cNvSpPr txBox="1"/>
            <p:nvPr/>
          </p:nvSpPr>
          <p:spPr>
            <a:xfrm>
              <a:off x="5732465" y="1929606"/>
              <a:ext cx="640080" cy="922020"/>
            </a:xfrm>
            <a:prstGeom prst="rect">
              <a:avLst/>
            </a:prstGeom>
            <a:noFill/>
          </p:spPr>
          <p:txBody>
            <a:bodyPr wrap="none" rtlCol="0">
              <a:spAutoFit/>
            </a:bodyPr>
            <a:lstStyle/>
            <a:p>
              <a:r>
                <a:rPr lang="en-US" altLang="zh-CN" sz="5400" dirty="0" smtClean="0">
                  <a:solidFill>
                    <a:srgbClr val="595959"/>
                  </a:solidFill>
                  <a:latin typeface="Arial" panose="020B0604020202020204" pitchFamily="34" charset="0"/>
                  <a:ea typeface="Tahoma" panose="020B0604030504040204" pitchFamily="34" charset="0"/>
                  <a:cs typeface="Arial" panose="020B0604020202020204" pitchFamily="34" charset="0"/>
                </a:rPr>
                <a:t>S</a:t>
              </a:r>
              <a:endParaRPr lang="zh-CN" altLang="en-US" sz="5400" dirty="0">
                <a:solidFill>
                  <a:srgbClr val="595959"/>
                </a:solidFill>
                <a:latin typeface="Arial" panose="020B0604020202020204" pitchFamily="34" charset="0"/>
                <a:cs typeface="Arial" panose="020B0604020202020204" pitchFamily="34" charset="0"/>
              </a:endParaRPr>
            </a:p>
          </p:txBody>
        </p:sp>
      </p:grpSp>
      <p:grpSp>
        <p:nvGrpSpPr>
          <p:cNvPr id="26" name="组合 25"/>
          <p:cNvGrpSpPr/>
          <p:nvPr/>
        </p:nvGrpSpPr>
        <p:grpSpPr>
          <a:xfrm>
            <a:off x="5581557" y="4881934"/>
            <a:ext cx="941058" cy="944014"/>
            <a:chOff x="5580604" y="4881934"/>
            <a:chExt cx="941058" cy="944014"/>
          </a:xfrm>
        </p:grpSpPr>
        <p:sp>
          <p:nvSpPr>
            <p:cNvPr id="3" name="圆角矩形 2"/>
            <p:cNvSpPr/>
            <p:nvPr/>
          </p:nvSpPr>
          <p:spPr>
            <a:xfrm>
              <a:off x="5580604" y="4884890"/>
              <a:ext cx="941058" cy="941058"/>
            </a:xfrm>
            <a:prstGeom prst="roundRect">
              <a:avLst>
                <a:gd name="adj" fmla="val 9147"/>
              </a:avLst>
            </a:prstGeom>
            <a:gradFill flip="none" rotWithShape="1">
              <a:gsLst>
                <a:gs pos="100000">
                  <a:srgbClr val="FFFFFF">
                    <a:lumMod val="100000"/>
                  </a:srgbClr>
                </a:gs>
                <a:gs pos="0">
                  <a:srgbClr val="D9D9DA"/>
                </a:gs>
              </a:gsLst>
              <a:lin ang="2700000" scaled="1"/>
              <a:tileRect/>
            </a:gradFill>
            <a:ln w="28575">
              <a:gradFill flip="none" rotWithShape="1">
                <a:gsLst>
                  <a:gs pos="100000">
                    <a:srgbClr val="FFFFFF"/>
                  </a:gs>
                  <a:gs pos="0">
                    <a:srgbClr val="D9D9DA"/>
                  </a:gs>
                </a:gsLst>
                <a:lin ang="13500000" scaled="1"/>
                <a:tileRect/>
              </a:gradFill>
            </a:ln>
            <a:effectLst>
              <a:outerShdw blurRad="152400" dist="25400" dir="2700000" algn="tl"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199"/>
            <p:cNvSpPr txBox="1"/>
            <p:nvPr/>
          </p:nvSpPr>
          <p:spPr>
            <a:xfrm>
              <a:off x="5700459" y="4881934"/>
              <a:ext cx="716280" cy="922020"/>
            </a:xfrm>
            <a:prstGeom prst="rect">
              <a:avLst/>
            </a:prstGeom>
            <a:noFill/>
          </p:spPr>
          <p:txBody>
            <a:bodyPr wrap="none" rtlCol="0">
              <a:spAutoFit/>
            </a:bodyPr>
            <a:lstStyle/>
            <a:p>
              <a:r>
                <a:rPr lang="en-US" altLang="zh-CN" sz="5400" dirty="0" smtClean="0">
                  <a:solidFill>
                    <a:srgbClr val="595959"/>
                  </a:solidFill>
                  <a:latin typeface="Arial" panose="020B0604020202020204" pitchFamily="34" charset="0"/>
                  <a:ea typeface="Tahoma" panose="020B0604030504040204" pitchFamily="34" charset="0"/>
                  <a:cs typeface="Arial" panose="020B0604020202020204" pitchFamily="34" charset="0"/>
                </a:rPr>
                <a:t>O</a:t>
              </a:r>
              <a:endParaRPr lang="zh-CN" altLang="en-US" sz="5400" dirty="0">
                <a:solidFill>
                  <a:srgbClr val="595959"/>
                </a:solidFill>
                <a:latin typeface="Arial" panose="020B0604020202020204" pitchFamily="34" charset="0"/>
                <a:cs typeface="Arial" panose="020B0604020202020204" pitchFamily="34" charset="0"/>
              </a:endParaRPr>
            </a:p>
          </p:txBody>
        </p:sp>
      </p:grpSp>
      <p:grpSp>
        <p:nvGrpSpPr>
          <p:cNvPr id="27" name="组合 26"/>
          <p:cNvGrpSpPr/>
          <p:nvPr/>
        </p:nvGrpSpPr>
        <p:grpSpPr>
          <a:xfrm>
            <a:off x="4131474" y="3356992"/>
            <a:ext cx="941058" cy="946072"/>
            <a:chOff x="4130521" y="3356992"/>
            <a:chExt cx="941058" cy="946072"/>
          </a:xfrm>
        </p:grpSpPr>
        <p:sp>
          <p:nvSpPr>
            <p:cNvPr id="4" name="圆角矩形 3"/>
            <p:cNvSpPr/>
            <p:nvPr/>
          </p:nvSpPr>
          <p:spPr>
            <a:xfrm>
              <a:off x="4130521" y="3362006"/>
              <a:ext cx="941058" cy="941058"/>
            </a:xfrm>
            <a:prstGeom prst="roundRect">
              <a:avLst>
                <a:gd name="adj" fmla="val 9147"/>
              </a:avLst>
            </a:prstGeom>
            <a:gradFill flip="none" rotWithShape="1">
              <a:gsLst>
                <a:gs pos="100000">
                  <a:srgbClr val="FFFFFF">
                    <a:lumMod val="100000"/>
                  </a:srgbClr>
                </a:gs>
                <a:gs pos="0">
                  <a:srgbClr val="D9D9DA"/>
                </a:gs>
              </a:gsLst>
              <a:lin ang="2700000" scaled="1"/>
              <a:tileRect/>
            </a:gradFill>
            <a:ln w="28575">
              <a:gradFill flip="none" rotWithShape="1">
                <a:gsLst>
                  <a:gs pos="100000">
                    <a:srgbClr val="FFFFFF"/>
                  </a:gs>
                  <a:gs pos="0">
                    <a:srgbClr val="D9D9DA"/>
                  </a:gs>
                </a:gsLst>
                <a:lin ang="13500000" scaled="1"/>
                <a:tileRect/>
              </a:gradFill>
            </a:ln>
            <a:effectLst>
              <a:outerShdw blurRad="152400" dist="25400" dir="2700000" algn="tl"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00"/>
            <p:cNvSpPr txBox="1"/>
            <p:nvPr/>
          </p:nvSpPr>
          <p:spPr>
            <a:xfrm>
              <a:off x="4150990" y="3356992"/>
              <a:ext cx="829945" cy="922020"/>
            </a:xfrm>
            <a:prstGeom prst="rect">
              <a:avLst/>
            </a:prstGeom>
            <a:noFill/>
          </p:spPr>
          <p:txBody>
            <a:bodyPr wrap="none" rtlCol="0">
              <a:spAutoFit/>
            </a:bodyPr>
            <a:lstStyle/>
            <a:p>
              <a:r>
                <a:rPr lang="en-US" altLang="zh-CN" sz="5400" dirty="0" smtClean="0">
                  <a:solidFill>
                    <a:srgbClr val="595959"/>
                  </a:solidFill>
                  <a:latin typeface="Arial" panose="020B0604020202020204" pitchFamily="34" charset="0"/>
                  <a:ea typeface="Tahoma" panose="020B0604030504040204" pitchFamily="34" charset="0"/>
                  <a:cs typeface="Arial" panose="020B0604020202020204" pitchFamily="34" charset="0"/>
                </a:rPr>
                <a:t>W</a:t>
              </a:r>
              <a:endParaRPr lang="zh-CN" altLang="en-US" sz="5400" dirty="0">
                <a:solidFill>
                  <a:srgbClr val="595959"/>
                </a:solidFill>
                <a:latin typeface="Arial" panose="020B0604020202020204" pitchFamily="34" charset="0"/>
                <a:cs typeface="Arial" panose="020B0604020202020204" pitchFamily="34" charset="0"/>
              </a:endParaRPr>
            </a:p>
          </p:txBody>
        </p:sp>
      </p:grpSp>
      <p:grpSp>
        <p:nvGrpSpPr>
          <p:cNvPr id="25" name="组合 24"/>
          <p:cNvGrpSpPr/>
          <p:nvPr/>
        </p:nvGrpSpPr>
        <p:grpSpPr>
          <a:xfrm>
            <a:off x="7032627" y="3362006"/>
            <a:ext cx="941058" cy="941058"/>
            <a:chOff x="7031674" y="3362006"/>
            <a:chExt cx="941058" cy="941058"/>
          </a:xfrm>
        </p:grpSpPr>
        <p:sp>
          <p:nvSpPr>
            <p:cNvPr id="5" name="圆角矩形 4"/>
            <p:cNvSpPr/>
            <p:nvPr/>
          </p:nvSpPr>
          <p:spPr>
            <a:xfrm>
              <a:off x="7031674" y="3362006"/>
              <a:ext cx="941058" cy="941058"/>
            </a:xfrm>
            <a:prstGeom prst="roundRect">
              <a:avLst>
                <a:gd name="adj" fmla="val 9147"/>
              </a:avLst>
            </a:prstGeom>
            <a:gradFill flip="none" rotWithShape="1">
              <a:gsLst>
                <a:gs pos="100000">
                  <a:srgbClr val="FFFFFF">
                    <a:lumMod val="100000"/>
                  </a:srgbClr>
                </a:gs>
                <a:gs pos="0">
                  <a:srgbClr val="D9D9DA"/>
                </a:gs>
              </a:gsLst>
              <a:lin ang="2700000" scaled="1"/>
              <a:tileRect/>
            </a:gradFill>
            <a:ln w="28575">
              <a:gradFill flip="none" rotWithShape="1">
                <a:gsLst>
                  <a:gs pos="100000">
                    <a:srgbClr val="FFFFFF"/>
                  </a:gs>
                  <a:gs pos="0">
                    <a:srgbClr val="D9D9DA"/>
                  </a:gs>
                </a:gsLst>
                <a:lin ang="13500000" scaled="1"/>
                <a:tileRect/>
              </a:gradFill>
            </a:ln>
            <a:effectLst>
              <a:outerShdw blurRad="152400" dist="25400" dir="2700000" algn="tl"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01"/>
            <p:cNvSpPr txBox="1"/>
            <p:nvPr/>
          </p:nvSpPr>
          <p:spPr>
            <a:xfrm>
              <a:off x="7215539" y="3369766"/>
              <a:ext cx="601980" cy="922020"/>
            </a:xfrm>
            <a:prstGeom prst="rect">
              <a:avLst/>
            </a:prstGeom>
            <a:noFill/>
          </p:spPr>
          <p:txBody>
            <a:bodyPr wrap="none" rtlCol="0">
              <a:spAutoFit/>
            </a:bodyPr>
            <a:lstStyle/>
            <a:p>
              <a:r>
                <a:rPr lang="en-US" altLang="zh-CN" sz="5400" dirty="0" smtClean="0">
                  <a:solidFill>
                    <a:srgbClr val="595959"/>
                  </a:solidFill>
                  <a:latin typeface="Arial" panose="020B0604020202020204" pitchFamily="34" charset="0"/>
                  <a:ea typeface="Tahoma" panose="020B0604030504040204" pitchFamily="34" charset="0"/>
                  <a:cs typeface="Arial" panose="020B0604020202020204" pitchFamily="34" charset="0"/>
                </a:rPr>
                <a:t>T</a:t>
              </a:r>
              <a:endParaRPr lang="zh-CN" altLang="en-US" sz="5400" dirty="0">
                <a:solidFill>
                  <a:srgbClr val="595959"/>
                </a:solidFill>
                <a:latin typeface="Arial" panose="020B0604020202020204" pitchFamily="34" charset="0"/>
                <a:cs typeface="Arial" panose="020B0604020202020204" pitchFamily="34" charset="0"/>
              </a:endParaRPr>
            </a:p>
          </p:txBody>
        </p:sp>
      </p:grpSp>
      <p:grpSp>
        <p:nvGrpSpPr>
          <p:cNvPr id="32" name="组合 31"/>
          <p:cNvGrpSpPr/>
          <p:nvPr/>
        </p:nvGrpSpPr>
        <p:grpSpPr>
          <a:xfrm>
            <a:off x="4437326" y="5266907"/>
            <a:ext cx="1264086" cy="656655"/>
            <a:chOff x="4436373" y="5266907"/>
            <a:chExt cx="1264086" cy="656655"/>
          </a:xfrm>
          <a:solidFill>
            <a:srgbClr val="1AB49C"/>
          </a:solidFill>
        </p:grpSpPr>
        <p:sp>
          <p:nvSpPr>
            <p:cNvPr id="10" name="Freeform 108"/>
            <p:cNvSpPr/>
            <p:nvPr/>
          </p:nvSpPr>
          <p:spPr bwMode="auto">
            <a:xfrm flipH="1" flipV="1">
              <a:off x="4436373" y="5453628"/>
              <a:ext cx="1264086" cy="469934"/>
            </a:xfrm>
            <a:custGeom>
              <a:avLst/>
              <a:gdLst>
                <a:gd name="T0" fmla="*/ 5 w 159"/>
                <a:gd name="T1" fmla="*/ 49 h 59"/>
                <a:gd name="T2" fmla="*/ 7 w 159"/>
                <a:gd name="T3" fmla="*/ 49 h 59"/>
                <a:gd name="T4" fmla="*/ 39 w 159"/>
                <a:gd name="T5" fmla="*/ 0 h 59"/>
                <a:gd name="T6" fmla="*/ 39 w 159"/>
                <a:gd name="T7" fmla="*/ 1 h 59"/>
                <a:gd name="T8" fmla="*/ 39 w 159"/>
                <a:gd name="T9" fmla="*/ 0 h 59"/>
                <a:gd name="T10" fmla="*/ 159 w 159"/>
                <a:gd name="T11" fmla="*/ 0 h 59"/>
                <a:gd name="T12" fmla="*/ 159 w 159"/>
                <a:gd name="T13" fmla="*/ 1 h 59"/>
                <a:gd name="T14" fmla="*/ 39 w 159"/>
                <a:gd name="T15" fmla="*/ 1 h 59"/>
                <a:gd name="T16" fmla="*/ 8 w 159"/>
                <a:gd name="T17" fmla="*/ 50 h 59"/>
                <a:gd name="T18" fmla="*/ 10 w 159"/>
                <a:gd name="T19" fmla="*/ 54 h 59"/>
                <a:gd name="T20" fmla="*/ 5 w 159"/>
                <a:gd name="T21" fmla="*/ 59 h 59"/>
                <a:gd name="T22" fmla="*/ 0 w 159"/>
                <a:gd name="T23" fmla="*/ 54 h 59"/>
                <a:gd name="T24" fmla="*/ 5 w 159"/>
                <a:gd name="T25" fmla="*/ 4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9" h="59">
                  <a:moveTo>
                    <a:pt x="5" y="49"/>
                  </a:moveTo>
                  <a:cubicBezTo>
                    <a:pt x="6" y="49"/>
                    <a:pt x="6" y="49"/>
                    <a:pt x="7" y="49"/>
                  </a:cubicBezTo>
                  <a:cubicBezTo>
                    <a:pt x="39" y="0"/>
                    <a:pt x="39" y="0"/>
                    <a:pt x="39" y="0"/>
                  </a:cubicBezTo>
                  <a:cubicBezTo>
                    <a:pt x="39" y="1"/>
                    <a:pt x="39" y="1"/>
                    <a:pt x="39" y="1"/>
                  </a:cubicBezTo>
                  <a:cubicBezTo>
                    <a:pt x="39" y="0"/>
                    <a:pt x="39" y="0"/>
                    <a:pt x="39" y="0"/>
                  </a:cubicBezTo>
                  <a:cubicBezTo>
                    <a:pt x="159" y="0"/>
                    <a:pt x="159" y="0"/>
                    <a:pt x="159" y="0"/>
                  </a:cubicBezTo>
                  <a:cubicBezTo>
                    <a:pt x="159" y="1"/>
                    <a:pt x="159" y="1"/>
                    <a:pt x="159" y="1"/>
                  </a:cubicBezTo>
                  <a:cubicBezTo>
                    <a:pt x="39" y="1"/>
                    <a:pt x="39" y="1"/>
                    <a:pt x="39" y="1"/>
                  </a:cubicBezTo>
                  <a:cubicBezTo>
                    <a:pt x="8" y="50"/>
                    <a:pt x="8" y="50"/>
                    <a:pt x="8" y="50"/>
                  </a:cubicBezTo>
                  <a:cubicBezTo>
                    <a:pt x="9" y="50"/>
                    <a:pt x="10" y="52"/>
                    <a:pt x="10" y="54"/>
                  </a:cubicBezTo>
                  <a:cubicBezTo>
                    <a:pt x="10" y="56"/>
                    <a:pt x="7" y="59"/>
                    <a:pt x="5" y="59"/>
                  </a:cubicBezTo>
                  <a:cubicBezTo>
                    <a:pt x="2" y="59"/>
                    <a:pt x="0" y="56"/>
                    <a:pt x="0" y="54"/>
                  </a:cubicBezTo>
                  <a:cubicBezTo>
                    <a:pt x="0" y="51"/>
                    <a:pt x="2" y="49"/>
                    <a:pt x="5" y="49"/>
                  </a:cubicBezTo>
                  <a:close/>
                </a:path>
              </a:pathLst>
            </a:custGeom>
            <a:grpFill/>
            <a:ln>
              <a:noFill/>
            </a:ln>
          </p:spPr>
          <p:txBody>
            <a:bodyPr vert="horz" wrap="square" lIns="91440" tIns="45720" rIns="91440" bIns="45720" numCol="1" anchor="t" anchorCtr="0" compatLnSpc="1"/>
            <a:lstStyle/>
            <a:p>
              <a:endParaRPr lang="zh-CN" altLang="en-US"/>
            </a:p>
          </p:txBody>
        </p:sp>
        <p:sp>
          <p:nvSpPr>
            <p:cNvPr id="46" name="Freeform 249"/>
            <p:cNvSpPr>
              <a:spLocks noEditPoints="1"/>
            </p:cNvSpPr>
            <p:nvPr/>
          </p:nvSpPr>
          <p:spPr bwMode="auto">
            <a:xfrm>
              <a:off x="4661129" y="5266907"/>
              <a:ext cx="518587" cy="431639"/>
            </a:xfrm>
            <a:custGeom>
              <a:avLst/>
              <a:gdLst>
                <a:gd name="T0" fmla="*/ 63 w 167"/>
                <a:gd name="T1" fmla="*/ 90 h 139"/>
                <a:gd name="T2" fmla="*/ 65 w 167"/>
                <a:gd name="T3" fmla="*/ 119 h 139"/>
                <a:gd name="T4" fmla="*/ 46 w 167"/>
                <a:gd name="T5" fmla="*/ 137 h 139"/>
                <a:gd name="T6" fmla="*/ 21 w 167"/>
                <a:gd name="T7" fmla="*/ 137 h 139"/>
                <a:gd name="T8" fmla="*/ 2 w 167"/>
                <a:gd name="T9" fmla="*/ 119 h 139"/>
                <a:gd name="T10" fmla="*/ 6 w 167"/>
                <a:gd name="T11" fmla="*/ 90 h 139"/>
                <a:gd name="T12" fmla="*/ 15 w 167"/>
                <a:gd name="T13" fmla="*/ 18 h 139"/>
                <a:gd name="T14" fmla="*/ 33 w 167"/>
                <a:gd name="T15" fmla="*/ 0 h 139"/>
                <a:gd name="T16" fmla="*/ 50 w 167"/>
                <a:gd name="T17" fmla="*/ 11 h 139"/>
                <a:gd name="T18" fmla="*/ 155 w 167"/>
                <a:gd name="T19" fmla="*/ 60 h 139"/>
                <a:gd name="T20" fmla="*/ 144 w 167"/>
                <a:gd name="T21" fmla="*/ 53 h 139"/>
                <a:gd name="T22" fmla="*/ 144 w 167"/>
                <a:gd name="T23" fmla="*/ 53 h 139"/>
                <a:gd name="T24" fmla="*/ 144 w 167"/>
                <a:gd name="T25" fmla="*/ 48 h 139"/>
                <a:gd name="T26" fmla="*/ 144 w 167"/>
                <a:gd name="T27" fmla="*/ 33 h 139"/>
                <a:gd name="T28" fmla="*/ 155 w 167"/>
                <a:gd name="T29" fmla="*/ 27 h 139"/>
                <a:gd name="T30" fmla="*/ 155 w 167"/>
                <a:gd name="T31" fmla="*/ 18 h 139"/>
                <a:gd name="T32" fmla="*/ 144 w 167"/>
                <a:gd name="T33" fmla="*/ 68 h 139"/>
                <a:gd name="T34" fmla="*/ 144 w 167"/>
                <a:gd name="T35" fmla="*/ 68 h 139"/>
                <a:gd name="T36" fmla="*/ 144 w 167"/>
                <a:gd name="T37" fmla="*/ 38 h 139"/>
                <a:gd name="T38" fmla="*/ 144 w 167"/>
                <a:gd name="T39" fmla="*/ 14 h 139"/>
                <a:gd name="T40" fmla="*/ 120 w 167"/>
                <a:gd name="T41" fmla="*/ 62 h 139"/>
                <a:gd name="T42" fmla="*/ 112 w 167"/>
                <a:gd name="T43" fmla="*/ 62 h 139"/>
                <a:gd name="T44" fmla="*/ 99 w 167"/>
                <a:gd name="T45" fmla="*/ 97 h 139"/>
                <a:gd name="T46" fmla="*/ 103 w 167"/>
                <a:gd name="T47" fmla="*/ 119 h 139"/>
                <a:gd name="T48" fmla="*/ 131 w 167"/>
                <a:gd name="T49" fmla="*/ 119 h 139"/>
                <a:gd name="T50" fmla="*/ 133 w 167"/>
                <a:gd name="T51" fmla="*/ 97 h 139"/>
                <a:gd name="T52" fmla="*/ 134 w 167"/>
                <a:gd name="T53" fmla="*/ 79 h 139"/>
                <a:gd name="T54" fmla="*/ 129 w 167"/>
                <a:gd name="T55" fmla="*/ 5 h 139"/>
                <a:gd name="T56" fmla="*/ 103 w 167"/>
                <a:gd name="T57" fmla="*/ 5 h 139"/>
                <a:gd name="T58" fmla="*/ 98 w 167"/>
                <a:gd name="T59" fmla="*/ 79 h 139"/>
                <a:gd name="T60" fmla="*/ 83 w 167"/>
                <a:gd name="T61" fmla="*/ 106 h 139"/>
                <a:gd name="T62" fmla="*/ 92 w 167"/>
                <a:gd name="T63" fmla="*/ 130 h 139"/>
                <a:gd name="T64" fmla="*/ 116 w 167"/>
                <a:gd name="T65" fmla="*/ 139 h 139"/>
                <a:gd name="T66" fmla="*/ 140 w 167"/>
                <a:gd name="T67" fmla="*/ 130 h 139"/>
                <a:gd name="T68" fmla="*/ 151 w 167"/>
                <a:gd name="T69" fmla="*/ 106 h 139"/>
                <a:gd name="T70" fmla="*/ 140 w 167"/>
                <a:gd name="T71" fmla="*/ 82 h 139"/>
                <a:gd name="T72" fmla="*/ 140 w 167"/>
                <a:gd name="T73" fmla="*/ 99 h 139"/>
                <a:gd name="T74" fmla="*/ 134 w 167"/>
                <a:gd name="T75" fmla="*/ 125 h 139"/>
                <a:gd name="T76" fmla="*/ 99 w 167"/>
                <a:gd name="T77" fmla="*/ 125 h 139"/>
                <a:gd name="T78" fmla="*/ 92 w 167"/>
                <a:gd name="T79" fmla="*/ 99 h 139"/>
                <a:gd name="T80" fmla="*/ 107 w 167"/>
                <a:gd name="T81" fmla="*/ 84 h 139"/>
                <a:gd name="T82" fmla="*/ 110 w 167"/>
                <a:gd name="T83" fmla="*/ 11 h 139"/>
                <a:gd name="T84" fmla="*/ 120 w 167"/>
                <a:gd name="T85" fmla="*/ 9 h 139"/>
                <a:gd name="T86" fmla="*/ 125 w 167"/>
                <a:gd name="T87" fmla="*/ 81 h 139"/>
                <a:gd name="T88" fmla="*/ 138 w 167"/>
                <a:gd name="T89" fmla="*/ 93 h 139"/>
                <a:gd name="T90" fmla="*/ 37 w 167"/>
                <a:gd name="T91" fmla="*/ 14 h 139"/>
                <a:gd name="T92" fmla="*/ 30 w 167"/>
                <a:gd name="T93" fmla="*/ 86 h 139"/>
                <a:gd name="T94" fmla="*/ 15 w 167"/>
                <a:gd name="T95" fmla="*/ 101 h 139"/>
                <a:gd name="T96" fmla="*/ 26 w 167"/>
                <a:gd name="T97" fmla="*/ 125 h 139"/>
                <a:gd name="T98" fmla="*/ 52 w 167"/>
                <a:gd name="T99" fmla="*/ 114 h 139"/>
                <a:gd name="T100" fmla="*/ 46 w 167"/>
                <a:gd name="T101" fmla="*/ 93 h 139"/>
                <a:gd name="T102" fmla="*/ 55 w 167"/>
                <a:gd name="T103" fmla="*/ 93 h 139"/>
                <a:gd name="T104" fmla="*/ 43 w 167"/>
                <a:gd name="T105" fmla="*/ 18 h 139"/>
                <a:gd name="T106" fmla="*/ 37 w 167"/>
                <a:gd name="T107" fmla="*/ 9 h 139"/>
                <a:gd name="T108" fmla="*/ 28 w 167"/>
                <a:gd name="T109" fmla="*/ 11 h 139"/>
                <a:gd name="T110" fmla="*/ 22 w 167"/>
                <a:gd name="T111" fmla="*/ 84 h 139"/>
                <a:gd name="T112" fmla="*/ 10 w 167"/>
                <a:gd name="T113" fmla="*/ 99 h 139"/>
                <a:gd name="T114" fmla="*/ 17 w 167"/>
                <a:gd name="T115" fmla="*/ 125 h 139"/>
                <a:gd name="T116" fmla="*/ 52 w 167"/>
                <a:gd name="T117" fmla="*/ 125 h 139"/>
                <a:gd name="T118" fmla="*/ 57 w 167"/>
                <a:gd name="T119" fmla="*/ 99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7" h="139">
                  <a:moveTo>
                    <a:pt x="52" y="79"/>
                  </a:moveTo>
                  <a:lnTo>
                    <a:pt x="52" y="79"/>
                  </a:lnTo>
                  <a:lnTo>
                    <a:pt x="57" y="82"/>
                  </a:lnTo>
                  <a:lnTo>
                    <a:pt x="63" y="90"/>
                  </a:lnTo>
                  <a:lnTo>
                    <a:pt x="63" y="90"/>
                  </a:lnTo>
                  <a:lnTo>
                    <a:pt x="66" y="97"/>
                  </a:lnTo>
                  <a:lnTo>
                    <a:pt x="68" y="106"/>
                  </a:lnTo>
                  <a:lnTo>
                    <a:pt x="68" y="106"/>
                  </a:lnTo>
                  <a:lnTo>
                    <a:pt x="66" y="114"/>
                  </a:lnTo>
                  <a:lnTo>
                    <a:pt x="65" y="119"/>
                  </a:lnTo>
                  <a:lnTo>
                    <a:pt x="61" y="125"/>
                  </a:lnTo>
                  <a:lnTo>
                    <a:pt x="57" y="130"/>
                  </a:lnTo>
                  <a:lnTo>
                    <a:pt x="57" y="130"/>
                  </a:lnTo>
                  <a:lnTo>
                    <a:pt x="52" y="134"/>
                  </a:lnTo>
                  <a:lnTo>
                    <a:pt x="46" y="137"/>
                  </a:lnTo>
                  <a:lnTo>
                    <a:pt x="41" y="139"/>
                  </a:lnTo>
                  <a:lnTo>
                    <a:pt x="33" y="139"/>
                  </a:lnTo>
                  <a:lnTo>
                    <a:pt x="33" y="139"/>
                  </a:lnTo>
                  <a:lnTo>
                    <a:pt x="28" y="139"/>
                  </a:lnTo>
                  <a:lnTo>
                    <a:pt x="21" y="137"/>
                  </a:lnTo>
                  <a:lnTo>
                    <a:pt x="15" y="134"/>
                  </a:lnTo>
                  <a:lnTo>
                    <a:pt x="10" y="130"/>
                  </a:lnTo>
                  <a:lnTo>
                    <a:pt x="10" y="130"/>
                  </a:lnTo>
                  <a:lnTo>
                    <a:pt x="6" y="125"/>
                  </a:lnTo>
                  <a:lnTo>
                    <a:pt x="2" y="119"/>
                  </a:lnTo>
                  <a:lnTo>
                    <a:pt x="0" y="114"/>
                  </a:lnTo>
                  <a:lnTo>
                    <a:pt x="0" y="106"/>
                  </a:lnTo>
                  <a:lnTo>
                    <a:pt x="0" y="106"/>
                  </a:lnTo>
                  <a:lnTo>
                    <a:pt x="2" y="97"/>
                  </a:lnTo>
                  <a:lnTo>
                    <a:pt x="6" y="90"/>
                  </a:lnTo>
                  <a:lnTo>
                    <a:pt x="6" y="90"/>
                  </a:lnTo>
                  <a:lnTo>
                    <a:pt x="10" y="82"/>
                  </a:lnTo>
                  <a:lnTo>
                    <a:pt x="15" y="79"/>
                  </a:lnTo>
                  <a:lnTo>
                    <a:pt x="15" y="18"/>
                  </a:lnTo>
                  <a:lnTo>
                    <a:pt x="15" y="18"/>
                  </a:lnTo>
                  <a:lnTo>
                    <a:pt x="17" y="11"/>
                  </a:lnTo>
                  <a:lnTo>
                    <a:pt x="21" y="5"/>
                  </a:lnTo>
                  <a:lnTo>
                    <a:pt x="21" y="5"/>
                  </a:lnTo>
                  <a:lnTo>
                    <a:pt x="26" y="2"/>
                  </a:lnTo>
                  <a:lnTo>
                    <a:pt x="33" y="0"/>
                  </a:lnTo>
                  <a:lnTo>
                    <a:pt x="33" y="0"/>
                  </a:lnTo>
                  <a:lnTo>
                    <a:pt x="41" y="2"/>
                  </a:lnTo>
                  <a:lnTo>
                    <a:pt x="46" y="5"/>
                  </a:lnTo>
                  <a:lnTo>
                    <a:pt x="46" y="5"/>
                  </a:lnTo>
                  <a:lnTo>
                    <a:pt x="50" y="11"/>
                  </a:lnTo>
                  <a:lnTo>
                    <a:pt x="52" y="18"/>
                  </a:lnTo>
                  <a:lnTo>
                    <a:pt x="52" y="79"/>
                  </a:lnTo>
                  <a:lnTo>
                    <a:pt x="52" y="79"/>
                  </a:lnTo>
                  <a:close/>
                  <a:moveTo>
                    <a:pt x="144" y="60"/>
                  </a:moveTo>
                  <a:lnTo>
                    <a:pt x="155" y="60"/>
                  </a:lnTo>
                  <a:lnTo>
                    <a:pt x="155" y="62"/>
                  </a:lnTo>
                  <a:lnTo>
                    <a:pt x="144" y="62"/>
                  </a:lnTo>
                  <a:lnTo>
                    <a:pt x="144" y="60"/>
                  </a:lnTo>
                  <a:lnTo>
                    <a:pt x="144" y="60"/>
                  </a:lnTo>
                  <a:close/>
                  <a:moveTo>
                    <a:pt x="144" y="53"/>
                  </a:moveTo>
                  <a:lnTo>
                    <a:pt x="155" y="53"/>
                  </a:lnTo>
                  <a:lnTo>
                    <a:pt x="155" y="57"/>
                  </a:lnTo>
                  <a:lnTo>
                    <a:pt x="144" y="57"/>
                  </a:lnTo>
                  <a:lnTo>
                    <a:pt x="144" y="53"/>
                  </a:lnTo>
                  <a:lnTo>
                    <a:pt x="144" y="53"/>
                  </a:lnTo>
                  <a:close/>
                  <a:moveTo>
                    <a:pt x="144" y="48"/>
                  </a:moveTo>
                  <a:lnTo>
                    <a:pt x="155" y="48"/>
                  </a:lnTo>
                  <a:lnTo>
                    <a:pt x="155" y="49"/>
                  </a:lnTo>
                  <a:lnTo>
                    <a:pt x="144" y="49"/>
                  </a:lnTo>
                  <a:lnTo>
                    <a:pt x="144" y="48"/>
                  </a:lnTo>
                  <a:lnTo>
                    <a:pt x="144" y="48"/>
                  </a:lnTo>
                  <a:close/>
                  <a:moveTo>
                    <a:pt x="144" y="31"/>
                  </a:moveTo>
                  <a:lnTo>
                    <a:pt x="155" y="31"/>
                  </a:lnTo>
                  <a:lnTo>
                    <a:pt x="155" y="33"/>
                  </a:lnTo>
                  <a:lnTo>
                    <a:pt x="144" y="33"/>
                  </a:lnTo>
                  <a:lnTo>
                    <a:pt x="144" y="31"/>
                  </a:lnTo>
                  <a:lnTo>
                    <a:pt x="144" y="31"/>
                  </a:lnTo>
                  <a:close/>
                  <a:moveTo>
                    <a:pt x="144" y="24"/>
                  </a:moveTo>
                  <a:lnTo>
                    <a:pt x="155" y="24"/>
                  </a:lnTo>
                  <a:lnTo>
                    <a:pt x="155" y="27"/>
                  </a:lnTo>
                  <a:lnTo>
                    <a:pt x="144" y="27"/>
                  </a:lnTo>
                  <a:lnTo>
                    <a:pt x="144" y="24"/>
                  </a:lnTo>
                  <a:lnTo>
                    <a:pt x="144" y="24"/>
                  </a:lnTo>
                  <a:close/>
                  <a:moveTo>
                    <a:pt x="144" y="18"/>
                  </a:moveTo>
                  <a:lnTo>
                    <a:pt x="155" y="18"/>
                  </a:lnTo>
                  <a:lnTo>
                    <a:pt x="155" y="22"/>
                  </a:lnTo>
                  <a:lnTo>
                    <a:pt x="144" y="22"/>
                  </a:lnTo>
                  <a:lnTo>
                    <a:pt x="144" y="18"/>
                  </a:lnTo>
                  <a:lnTo>
                    <a:pt x="144" y="18"/>
                  </a:lnTo>
                  <a:close/>
                  <a:moveTo>
                    <a:pt x="144" y="68"/>
                  </a:moveTo>
                  <a:lnTo>
                    <a:pt x="167" y="68"/>
                  </a:lnTo>
                  <a:lnTo>
                    <a:pt x="167" y="71"/>
                  </a:lnTo>
                  <a:lnTo>
                    <a:pt x="144" y="71"/>
                  </a:lnTo>
                  <a:lnTo>
                    <a:pt x="144" y="68"/>
                  </a:lnTo>
                  <a:lnTo>
                    <a:pt x="144" y="68"/>
                  </a:lnTo>
                  <a:close/>
                  <a:moveTo>
                    <a:pt x="144" y="38"/>
                  </a:moveTo>
                  <a:lnTo>
                    <a:pt x="167" y="38"/>
                  </a:lnTo>
                  <a:lnTo>
                    <a:pt x="167" y="42"/>
                  </a:lnTo>
                  <a:lnTo>
                    <a:pt x="144" y="42"/>
                  </a:lnTo>
                  <a:lnTo>
                    <a:pt x="144" y="38"/>
                  </a:lnTo>
                  <a:lnTo>
                    <a:pt x="144" y="38"/>
                  </a:lnTo>
                  <a:close/>
                  <a:moveTo>
                    <a:pt x="144" y="9"/>
                  </a:moveTo>
                  <a:lnTo>
                    <a:pt x="167" y="9"/>
                  </a:lnTo>
                  <a:lnTo>
                    <a:pt x="167" y="14"/>
                  </a:lnTo>
                  <a:lnTo>
                    <a:pt x="144" y="14"/>
                  </a:lnTo>
                  <a:lnTo>
                    <a:pt x="144" y="9"/>
                  </a:lnTo>
                  <a:lnTo>
                    <a:pt x="144" y="9"/>
                  </a:lnTo>
                  <a:close/>
                  <a:moveTo>
                    <a:pt x="120" y="86"/>
                  </a:moveTo>
                  <a:lnTo>
                    <a:pt x="120" y="62"/>
                  </a:lnTo>
                  <a:lnTo>
                    <a:pt x="120" y="62"/>
                  </a:lnTo>
                  <a:lnTo>
                    <a:pt x="120" y="60"/>
                  </a:lnTo>
                  <a:lnTo>
                    <a:pt x="116" y="59"/>
                  </a:lnTo>
                  <a:lnTo>
                    <a:pt x="116" y="59"/>
                  </a:lnTo>
                  <a:lnTo>
                    <a:pt x="114" y="60"/>
                  </a:lnTo>
                  <a:lnTo>
                    <a:pt x="112" y="62"/>
                  </a:lnTo>
                  <a:lnTo>
                    <a:pt x="112" y="86"/>
                  </a:lnTo>
                  <a:lnTo>
                    <a:pt x="107" y="90"/>
                  </a:lnTo>
                  <a:lnTo>
                    <a:pt x="107" y="90"/>
                  </a:lnTo>
                  <a:lnTo>
                    <a:pt x="103" y="93"/>
                  </a:lnTo>
                  <a:lnTo>
                    <a:pt x="99" y="97"/>
                  </a:lnTo>
                  <a:lnTo>
                    <a:pt x="98" y="101"/>
                  </a:lnTo>
                  <a:lnTo>
                    <a:pt x="98" y="106"/>
                  </a:lnTo>
                  <a:lnTo>
                    <a:pt x="98" y="106"/>
                  </a:lnTo>
                  <a:lnTo>
                    <a:pt x="99" y="114"/>
                  </a:lnTo>
                  <a:lnTo>
                    <a:pt x="103" y="119"/>
                  </a:lnTo>
                  <a:lnTo>
                    <a:pt x="109" y="125"/>
                  </a:lnTo>
                  <a:lnTo>
                    <a:pt x="116" y="126"/>
                  </a:lnTo>
                  <a:lnTo>
                    <a:pt x="116" y="126"/>
                  </a:lnTo>
                  <a:lnTo>
                    <a:pt x="123" y="125"/>
                  </a:lnTo>
                  <a:lnTo>
                    <a:pt x="131" y="119"/>
                  </a:lnTo>
                  <a:lnTo>
                    <a:pt x="134" y="114"/>
                  </a:lnTo>
                  <a:lnTo>
                    <a:pt x="136" y="106"/>
                  </a:lnTo>
                  <a:lnTo>
                    <a:pt x="136" y="106"/>
                  </a:lnTo>
                  <a:lnTo>
                    <a:pt x="134" y="101"/>
                  </a:lnTo>
                  <a:lnTo>
                    <a:pt x="133" y="97"/>
                  </a:lnTo>
                  <a:lnTo>
                    <a:pt x="129" y="93"/>
                  </a:lnTo>
                  <a:lnTo>
                    <a:pt x="125" y="90"/>
                  </a:lnTo>
                  <a:lnTo>
                    <a:pt x="120" y="86"/>
                  </a:lnTo>
                  <a:lnTo>
                    <a:pt x="120" y="86"/>
                  </a:lnTo>
                  <a:close/>
                  <a:moveTo>
                    <a:pt x="134" y="79"/>
                  </a:moveTo>
                  <a:lnTo>
                    <a:pt x="134" y="18"/>
                  </a:lnTo>
                  <a:lnTo>
                    <a:pt x="134" y="18"/>
                  </a:lnTo>
                  <a:lnTo>
                    <a:pt x="133" y="11"/>
                  </a:lnTo>
                  <a:lnTo>
                    <a:pt x="129" y="5"/>
                  </a:lnTo>
                  <a:lnTo>
                    <a:pt x="129" y="5"/>
                  </a:lnTo>
                  <a:lnTo>
                    <a:pt x="123" y="2"/>
                  </a:lnTo>
                  <a:lnTo>
                    <a:pt x="116" y="0"/>
                  </a:lnTo>
                  <a:lnTo>
                    <a:pt x="116" y="0"/>
                  </a:lnTo>
                  <a:lnTo>
                    <a:pt x="109" y="2"/>
                  </a:lnTo>
                  <a:lnTo>
                    <a:pt x="103" y="5"/>
                  </a:lnTo>
                  <a:lnTo>
                    <a:pt x="103" y="5"/>
                  </a:lnTo>
                  <a:lnTo>
                    <a:pt x="99" y="11"/>
                  </a:lnTo>
                  <a:lnTo>
                    <a:pt x="98" y="18"/>
                  </a:lnTo>
                  <a:lnTo>
                    <a:pt x="98" y="79"/>
                  </a:lnTo>
                  <a:lnTo>
                    <a:pt x="98" y="79"/>
                  </a:lnTo>
                  <a:lnTo>
                    <a:pt x="92" y="82"/>
                  </a:lnTo>
                  <a:lnTo>
                    <a:pt x="88" y="90"/>
                  </a:lnTo>
                  <a:lnTo>
                    <a:pt x="88" y="90"/>
                  </a:lnTo>
                  <a:lnTo>
                    <a:pt x="85" y="97"/>
                  </a:lnTo>
                  <a:lnTo>
                    <a:pt x="83" y="106"/>
                  </a:lnTo>
                  <a:lnTo>
                    <a:pt x="83" y="106"/>
                  </a:lnTo>
                  <a:lnTo>
                    <a:pt x="83" y="114"/>
                  </a:lnTo>
                  <a:lnTo>
                    <a:pt x="85" y="119"/>
                  </a:lnTo>
                  <a:lnTo>
                    <a:pt x="88" y="125"/>
                  </a:lnTo>
                  <a:lnTo>
                    <a:pt x="92" y="130"/>
                  </a:lnTo>
                  <a:lnTo>
                    <a:pt x="92" y="130"/>
                  </a:lnTo>
                  <a:lnTo>
                    <a:pt x="98" y="134"/>
                  </a:lnTo>
                  <a:lnTo>
                    <a:pt x="103" y="137"/>
                  </a:lnTo>
                  <a:lnTo>
                    <a:pt x="110" y="139"/>
                  </a:lnTo>
                  <a:lnTo>
                    <a:pt x="116" y="139"/>
                  </a:lnTo>
                  <a:lnTo>
                    <a:pt x="116" y="139"/>
                  </a:lnTo>
                  <a:lnTo>
                    <a:pt x="123" y="139"/>
                  </a:lnTo>
                  <a:lnTo>
                    <a:pt x="129" y="137"/>
                  </a:lnTo>
                  <a:lnTo>
                    <a:pt x="134" y="134"/>
                  </a:lnTo>
                  <a:lnTo>
                    <a:pt x="140" y="130"/>
                  </a:lnTo>
                  <a:lnTo>
                    <a:pt x="140" y="130"/>
                  </a:lnTo>
                  <a:lnTo>
                    <a:pt x="144" y="125"/>
                  </a:lnTo>
                  <a:lnTo>
                    <a:pt x="147" y="119"/>
                  </a:lnTo>
                  <a:lnTo>
                    <a:pt x="149" y="114"/>
                  </a:lnTo>
                  <a:lnTo>
                    <a:pt x="151" y="106"/>
                  </a:lnTo>
                  <a:lnTo>
                    <a:pt x="151" y="106"/>
                  </a:lnTo>
                  <a:lnTo>
                    <a:pt x="149" y="97"/>
                  </a:lnTo>
                  <a:lnTo>
                    <a:pt x="145" y="90"/>
                  </a:lnTo>
                  <a:lnTo>
                    <a:pt x="145" y="90"/>
                  </a:lnTo>
                  <a:lnTo>
                    <a:pt x="140" y="82"/>
                  </a:lnTo>
                  <a:lnTo>
                    <a:pt x="134" y="79"/>
                  </a:lnTo>
                  <a:lnTo>
                    <a:pt x="134" y="79"/>
                  </a:lnTo>
                  <a:close/>
                  <a:moveTo>
                    <a:pt x="138" y="93"/>
                  </a:moveTo>
                  <a:lnTo>
                    <a:pt x="138" y="93"/>
                  </a:lnTo>
                  <a:lnTo>
                    <a:pt x="140" y="99"/>
                  </a:lnTo>
                  <a:lnTo>
                    <a:pt x="142" y="106"/>
                  </a:lnTo>
                  <a:lnTo>
                    <a:pt x="142" y="106"/>
                  </a:lnTo>
                  <a:lnTo>
                    <a:pt x="140" y="115"/>
                  </a:lnTo>
                  <a:lnTo>
                    <a:pt x="134" y="125"/>
                  </a:lnTo>
                  <a:lnTo>
                    <a:pt x="134" y="125"/>
                  </a:lnTo>
                  <a:lnTo>
                    <a:pt x="125" y="128"/>
                  </a:lnTo>
                  <a:lnTo>
                    <a:pt x="116" y="132"/>
                  </a:lnTo>
                  <a:lnTo>
                    <a:pt x="116" y="132"/>
                  </a:lnTo>
                  <a:lnTo>
                    <a:pt x="107" y="128"/>
                  </a:lnTo>
                  <a:lnTo>
                    <a:pt x="99" y="125"/>
                  </a:lnTo>
                  <a:lnTo>
                    <a:pt x="99" y="125"/>
                  </a:lnTo>
                  <a:lnTo>
                    <a:pt x="94" y="115"/>
                  </a:lnTo>
                  <a:lnTo>
                    <a:pt x="92" y="106"/>
                  </a:lnTo>
                  <a:lnTo>
                    <a:pt x="92" y="106"/>
                  </a:lnTo>
                  <a:lnTo>
                    <a:pt x="92" y="99"/>
                  </a:lnTo>
                  <a:lnTo>
                    <a:pt x="96" y="93"/>
                  </a:lnTo>
                  <a:lnTo>
                    <a:pt x="96" y="93"/>
                  </a:lnTo>
                  <a:lnTo>
                    <a:pt x="99" y="88"/>
                  </a:lnTo>
                  <a:lnTo>
                    <a:pt x="105" y="84"/>
                  </a:lnTo>
                  <a:lnTo>
                    <a:pt x="107" y="84"/>
                  </a:lnTo>
                  <a:lnTo>
                    <a:pt x="107" y="81"/>
                  </a:lnTo>
                  <a:lnTo>
                    <a:pt x="107" y="18"/>
                  </a:lnTo>
                  <a:lnTo>
                    <a:pt x="107" y="18"/>
                  </a:lnTo>
                  <a:lnTo>
                    <a:pt x="109" y="14"/>
                  </a:lnTo>
                  <a:lnTo>
                    <a:pt x="110" y="11"/>
                  </a:lnTo>
                  <a:lnTo>
                    <a:pt x="110" y="11"/>
                  </a:lnTo>
                  <a:lnTo>
                    <a:pt x="112" y="9"/>
                  </a:lnTo>
                  <a:lnTo>
                    <a:pt x="116" y="9"/>
                  </a:lnTo>
                  <a:lnTo>
                    <a:pt x="116" y="9"/>
                  </a:lnTo>
                  <a:lnTo>
                    <a:pt x="120" y="9"/>
                  </a:lnTo>
                  <a:lnTo>
                    <a:pt x="123" y="11"/>
                  </a:lnTo>
                  <a:lnTo>
                    <a:pt x="123" y="11"/>
                  </a:lnTo>
                  <a:lnTo>
                    <a:pt x="125" y="14"/>
                  </a:lnTo>
                  <a:lnTo>
                    <a:pt x="125" y="18"/>
                  </a:lnTo>
                  <a:lnTo>
                    <a:pt x="125" y="81"/>
                  </a:lnTo>
                  <a:lnTo>
                    <a:pt x="125" y="84"/>
                  </a:lnTo>
                  <a:lnTo>
                    <a:pt x="129" y="84"/>
                  </a:lnTo>
                  <a:lnTo>
                    <a:pt x="129" y="84"/>
                  </a:lnTo>
                  <a:lnTo>
                    <a:pt x="134" y="88"/>
                  </a:lnTo>
                  <a:lnTo>
                    <a:pt x="138" y="93"/>
                  </a:lnTo>
                  <a:lnTo>
                    <a:pt x="138" y="93"/>
                  </a:lnTo>
                  <a:close/>
                  <a:moveTo>
                    <a:pt x="37" y="86"/>
                  </a:moveTo>
                  <a:lnTo>
                    <a:pt x="37" y="18"/>
                  </a:lnTo>
                  <a:lnTo>
                    <a:pt x="37" y="18"/>
                  </a:lnTo>
                  <a:lnTo>
                    <a:pt x="37" y="14"/>
                  </a:lnTo>
                  <a:lnTo>
                    <a:pt x="33" y="14"/>
                  </a:lnTo>
                  <a:lnTo>
                    <a:pt x="33" y="14"/>
                  </a:lnTo>
                  <a:lnTo>
                    <a:pt x="32" y="14"/>
                  </a:lnTo>
                  <a:lnTo>
                    <a:pt x="30" y="18"/>
                  </a:lnTo>
                  <a:lnTo>
                    <a:pt x="30" y="86"/>
                  </a:lnTo>
                  <a:lnTo>
                    <a:pt x="24" y="90"/>
                  </a:lnTo>
                  <a:lnTo>
                    <a:pt x="24" y="90"/>
                  </a:lnTo>
                  <a:lnTo>
                    <a:pt x="21" y="93"/>
                  </a:lnTo>
                  <a:lnTo>
                    <a:pt x="17" y="97"/>
                  </a:lnTo>
                  <a:lnTo>
                    <a:pt x="15" y="101"/>
                  </a:lnTo>
                  <a:lnTo>
                    <a:pt x="15" y="106"/>
                  </a:lnTo>
                  <a:lnTo>
                    <a:pt x="15" y="106"/>
                  </a:lnTo>
                  <a:lnTo>
                    <a:pt x="17" y="114"/>
                  </a:lnTo>
                  <a:lnTo>
                    <a:pt x="21" y="119"/>
                  </a:lnTo>
                  <a:lnTo>
                    <a:pt x="26" y="125"/>
                  </a:lnTo>
                  <a:lnTo>
                    <a:pt x="33" y="126"/>
                  </a:lnTo>
                  <a:lnTo>
                    <a:pt x="33" y="126"/>
                  </a:lnTo>
                  <a:lnTo>
                    <a:pt x="41" y="125"/>
                  </a:lnTo>
                  <a:lnTo>
                    <a:pt x="48" y="119"/>
                  </a:lnTo>
                  <a:lnTo>
                    <a:pt x="52" y="114"/>
                  </a:lnTo>
                  <a:lnTo>
                    <a:pt x="54" y="106"/>
                  </a:lnTo>
                  <a:lnTo>
                    <a:pt x="54" y="106"/>
                  </a:lnTo>
                  <a:lnTo>
                    <a:pt x="52" y="101"/>
                  </a:lnTo>
                  <a:lnTo>
                    <a:pt x="50" y="97"/>
                  </a:lnTo>
                  <a:lnTo>
                    <a:pt x="46" y="93"/>
                  </a:lnTo>
                  <a:lnTo>
                    <a:pt x="43" y="90"/>
                  </a:lnTo>
                  <a:lnTo>
                    <a:pt x="37" y="86"/>
                  </a:lnTo>
                  <a:lnTo>
                    <a:pt x="37" y="86"/>
                  </a:lnTo>
                  <a:close/>
                  <a:moveTo>
                    <a:pt x="55" y="93"/>
                  </a:moveTo>
                  <a:lnTo>
                    <a:pt x="55" y="93"/>
                  </a:lnTo>
                  <a:lnTo>
                    <a:pt x="52" y="88"/>
                  </a:lnTo>
                  <a:lnTo>
                    <a:pt x="46" y="84"/>
                  </a:lnTo>
                  <a:lnTo>
                    <a:pt x="43" y="84"/>
                  </a:lnTo>
                  <a:lnTo>
                    <a:pt x="43" y="81"/>
                  </a:lnTo>
                  <a:lnTo>
                    <a:pt x="43" y="18"/>
                  </a:lnTo>
                  <a:lnTo>
                    <a:pt x="43" y="18"/>
                  </a:lnTo>
                  <a:lnTo>
                    <a:pt x="43" y="14"/>
                  </a:lnTo>
                  <a:lnTo>
                    <a:pt x="41" y="11"/>
                  </a:lnTo>
                  <a:lnTo>
                    <a:pt x="41" y="11"/>
                  </a:lnTo>
                  <a:lnTo>
                    <a:pt x="37" y="9"/>
                  </a:lnTo>
                  <a:lnTo>
                    <a:pt x="33" y="9"/>
                  </a:lnTo>
                  <a:lnTo>
                    <a:pt x="33" y="9"/>
                  </a:lnTo>
                  <a:lnTo>
                    <a:pt x="30" y="9"/>
                  </a:lnTo>
                  <a:lnTo>
                    <a:pt x="28" y="11"/>
                  </a:lnTo>
                  <a:lnTo>
                    <a:pt x="28" y="11"/>
                  </a:lnTo>
                  <a:lnTo>
                    <a:pt x="26" y="14"/>
                  </a:lnTo>
                  <a:lnTo>
                    <a:pt x="24" y="18"/>
                  </a:lnTo>
                  <a:lnTo>
                    <a:pt x="24" y="81"/>
                  </a:lnTo>
                  <a:lnTo>
                    <a:pt x="24" y="84"/>
                  </a:lnTo>
                  <a:lnTo>
                    <a:pt x="22" y="84"/>
                  </a:lnTo>
                  <a:lnTo>
                    <a:pt x="22" y="84"/>
                  </a:lnTo>
                  <a:lnTo>
                    <a:pt x="17" y="88"/>
                  </a:lnTo>
                  <a:lnTo>
                    <a:pt x="13" y="93"/>
                  </a:lnTo>
                  <a:lnTo>
                    <a:pt x="13" y="93"/>
                  </a:lnTo>
                  <a:lnTo>
                    <a:pt x="10" y="99"/>
                  </a:lnTo>
                  <a:lnTo>
                    <a:pt x="10" y="106"/>
                  </a:lnTo>
                  <a:lnTo>
                    <a:pt x="10" y="106"/>
                  </a:lnTo>
                  <a:lnTo>
                    <a:pt x="11" y="115"/>
                  </a:lnTo>
                  <a:lnTo>
                    <a:pt x="17" y="125"/>
                  </a:lnTo>
                  <a:lnTo>
                    <a:pt x="17" y="125"/>
                  </a:lnTo>
                  <a:lnTo>
                    <a:pt x="24" y="128"/>
                  </a:lnTo>
                  <a:lnTo>
                    <a:pt x="33" y="132"/>
                  </a:lnTo>
                  <a:lnTo>
                    <a:pt x="33" y="132"/>
                  </a:lnTo>
                  <a:lnTo>
                    <a:pt x="43" y="128"/>
                  </a:lnTo>
                  <a:lnTo>
                    <a:pt x="52" y="125"/>
                  </a:lnTo>
                  <a:lnTo>
                    <a:pt x="52" y="125"/>
                  </a:lnTo>
                  <a:lnTo>
                    <a:pt x="57" y="115"/>
                  </a:lnTo>
                  <a:lnTo>
                    <a:pt x="59" y="106"/>
                  </a:lnTo>
                  <a:lnTo>
                    <a:pt x="59" y="106"/>
                  </a:lnTo>
                  <a:lnTo>
                    <a:pt x="57" y="99"/>
                  </a:lnTo>
                  <a:lnTo>
                    <a:pt x="55" y="93"/>
                  </a:lnTo>
                  <a:lnTo>
                    <a:pt x="55" y="93"/>
                  </a:lnTo>
                  <a:close/>
                </a:path>
              </a:pathLst>
            </a:custGeom>
            <a:grp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grpSp>
        <p:nvGrpSpPr>
          <p:cNvPr id="36" name="组合 35"/>
          <p:cNvGrpSpPr/>
          <p:nvPr/>
        </p:nvGrpSpPr>
        <p:grpSpPr>
          <a:xfrm>
            <a:off x="988278" y="3720759"/>
            <a:ext cx="2481999" cy="1048210"/>
            <a:chOff x="1036277" y="1712098"/>
            <a:chExt cx="2481999" cy="1048210"/>
          </a:xfrm>
        </p:grpSpPr>
        <p:sp>
          <p:nvSpPr>
            <p:cNvPr id="34" name="矩形 33"/>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35" name="矩形 34"/>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47" name="组合 46"/>
          <p:cNvGrpSpPr/>
          <p:nvPr/>
        </p:nvGrpSpPr>
        <p:grpSpPr>
          <a:xfrm>
            <a:off x="8627424" y="3671754"/>
            <a:ext cx="2481999" cy="1048210"/>
            <a:chOff x="1036277" y="1712098"/>
            <a:chExt cx="2481999" cy="1048210"/>
          </a:xfrm>
        </p:grpSpPr>
        <p:sp>
          <p:nvSpPr>
            <p:cNvPr id="48" name="矩形 47"/>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49" name="矩形 48"/>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50" name="组合 49"/>
          <p:cNvGrpSpPr/>
          <p:nvPr/>
        </p:nvGrpSpPr>
        <p:grpSpPr>
          <a:xfrm>
            <a:off x="8627424" y="1914009"/>
            <a:ext cx="2481999" cy="1048210"/>
            <a:chOff x="1036277" y="1712098"/>
            <a:chExt cx="2481999" cy="1048210"/>
          </a:xfrm>
        </p:grpSpPr>
        <p:sp>
          <p:nvSpPr>
            <p:cNvPr id="51" name="矩形 50"/>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52" name="矩形 51"/>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53" name="组合 52"/>
          <p:cNvGrpSpPr/>
          <p:nvPr/>
        </p:nvGrpSpPr>
        <p:grpSpPr>
          <a:xfrm>
            <a:off x="988278" y="1963014"/>
            <a:ext cx="2481999" cy="1048210"/>
            <a:chOff x="1036277" y="1712098"/>
            <a:chExt cx="2481999" cy="1048210"/>
          </a:xfrm>
        </p:grpSpPr>
        <p:sp>
          <p:nvSpPr>
            <p:cNvPr id="54" name="矩形 53"/>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55" name="矩形 54"/>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ppt_w</p:attrName>
                                        </p:attrNameLst>
                                      </p:cBhvr>
                                      <p:tavLst>
                                        <p:tav tm="0">
                                          <p:val>
                                            <p:fltVal val="0"/>
                                          </p:val>
                                        </p:tav>
                                        <p:tav tm="100000">
                                          <p:val>
                                            <p:strVal val="#ppt_w"/>
                                          </p:val>
                                        </p:tav>
                                      </p:tavLst>
                                    </p:anim>
                                    <p:anim calcmode="lin" valueType="num">
                                      <p:cBhvr>
                                        <p:cTn id="8" dur="500" fill="hold"/>
                                        <p:tgtEl>
                                          <p:spTgt spid="28"/>
                                        </p:tgtEl>
                                        <p:attrNameLst>
                                          <p:attrName>ppt_h</p:attrName>
                                        </p:attrNameLst>
                                      </p:cBhvr>
                                      <p:tavLst>
                                        <p:tav tm="0">
                                          <p:val>
                                            <p:fltVal val="0"/>
                                          </p:val>
                                        </p:tav>
                                        <p:tav tm="100000">
                                          <p:val>
                                            <p:strVal val="#ppt_h"/>
                                          </p:val>
                                        </p:tav>
                                      </p:tavLst>
                                    </p:anim>
                                    <p:anim calcmode="lin" valueType="num">
                                      <p:cBhvr>
                                        <p:cTn id="9" dur="500" fill="hold"/>
                                        <p:tgtEl>
                                          <p:spTgt spid="28"/>
                                        </p:tgtEl>
                                        <p:attrNameLst>
                                          <p:attrName>style.rotation</p:attrName>
                                        </p:attrNameLst>
                                      </p:cBhvr>
                                      <p:tavLst>
                                        <p:tav tm="0">
                                          <p:val>
                                            <p:fltVal val="360"/>
                                          </p:val>
                                        </p:tav>
                                        <p:tav tm="100000">
                                          <p:val>
                                            <p:fltVal val="0"/>
                                          </p:val>
                                        </p:tav>
                                      </p:tavLst>
                                    </p:anim>
                                    <p:animEffect transition="in" filter="fade">
                                      <p:cBhvr>
                                        <p:cTn id="10" dur="500"/>
                                        <p:tgtEl>
                                          <p:spTgt spid="28"/>
                                        </p:tgtEl>
                                      </p:cBhvr>
                                    </p:animEffect>
                                  </p:childTnLst>
                                </p:cTn>
                              </p:par>
                            </p:childTnLst>
                          </p:cTn>
                        </p:par>
                        <p:par>
                          <p:cTn id="11" fill="hold">
                            <p:stCondLst>
                              <p:cond delay="500"/>
                            </p:stCondLst>
                            <p:childTnLst>
                              <p:par>
                                <p:cTn id="12" presetID="53" presetClass="entr" presetSubtype="16"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Effect transition="in" filter="fade">
                                      <p:cBhvr>
                                        <p:cTn id="16" dur="500"/>
                                        <p:tgtEl>
                                          <p:spTgt spid="15"/>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wipe(left)">
                                      <p:cBhvr>
                                        <p:cTn id="20" dur="500"/>
                                        <p:tgtEl>
                                          <p:spTgt spid="29"/>
                                        </p:tgtEl>
                                      </p:cBhvr>
                                    </p:animEffect>
                                  </p:childTnLst>
                                </p:cTn>
                              </p:par>
                            </p:childTnLst>
                          </p:cTn>
                        </p:par>
                        <p:par>
                          <p:cTn id="21" fill="hold">
                            <p:stCondLst>
                              <p:cond delay="1500"/>
                            </p:stCondLst>
                            <p:childTnLst>
                              <p:par>
                                <p:cTn id="22" presetID="53" presetClass="entr" presetSubtype="16" fill="hold"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p:cTn id="24" dur="500" fill="hold"/>
                                        <p:tgtEl>
                                          <p:spTgt spid="27"/>
                                        </p:tgtEl>
                                        <p:attrNameLst>
                                          <p:attrName>ppt_w</p:attrName>
                                        </p:attrNameLst>
                                      </p:cBhvr>
                                      <p:tavLst>
                                        <p:tav tm="0">
                                          <p:val>
                                            <p:fltVal val="0"/>
                                          </p:val>
                                        </p:tav>
                                        <p:tav tm="100000">
                                          <p:val>
                                            <p:strVal val="#ppt_w"/>
                                          </p:val>
                                        </p:tav>
                                      </p:tavLst>
                                    </p:anim>
                                    <p:anim calcmode="lin" valueType="num">
                                      <p:cBhvr>
                                        <p:cTn id="25" dur="500" fill="hold"/>
                                        <p:tgtEl>
                                          <p:spTgt spid="27"/>
                                        </p:tgtEl>
                                        <p:attrNameLst>
                                          <p:attrName>ppt_h</p:attrName>
                                        </p:attrNameLst>
                                      </p:cBhvr>
                                      <p:tavLst>
                                        <p:tav tm="0">
                                          <p:val>
                                            <p:fltVal val="0"/>
                                          </p:val>
                                        </p:tav>
                                        <p:tav tm="100000">
                                          <p:val>
                                            <p:strVal val="#ppt_h"/>
                                          </p:val>
                                        </p:tav>
                                      </p:tavLst>
                                    </p:anim>
                                    <p:animEffect transition="in" filter="fade">
                                      <p:cBhvr>
                                        <p:cTn id="26" dur="500"/>
                                        <p:tgtEl>
                                          <p:spTgt spid="27"/>
                                        </p:tgtEl>
                                      </p:cBhvr>
                                    </p:animEffect>
                                  </p:childTnLst>
                                </p:cTn>
                              </p:par>
                            </p:childTnLst>
                          </p:cTn>
                        </p:par>
                        <p:par>
                          <p:cTn id="27" fill="hold">
                            <p:stCondLst>
                              <p:cond delay="2000"/>
                            </p:stCondLst>
                            <p:childTnLst>
                              <p:par>
                                <p:cTn id="28" presetID="22" presetClass="entr" presetSubtype="2" fill="hold" nodeType="after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wipe(right)">
                                      <p:cBhvr>
                                        <p:cTn id="30" dur="500"/>
                                        <p:tgtEl>
                                          <p:spTgt spid="33"/>
                                        </p:tgtEl>
                                      </p:cBhvr>
                                    </p:animEffect>
                                  </p:childTnLst>
                                </p:cTn>
                              </p:par>
                            </p:childTnLst>
                          </p:cTn>
                        </p:par>
                        <p:par>
                          <p:cTn id="31" fill="hold">
                            <p:stCondLst>
                              <p:cond delay="2500"/>
                            </p:stCondLst>
                            <p:childTnLst>
                              <p:par>
                                <p:cTn id="32" presetID="53" presetClass="entr" presetSubtype="16" fill="hold" nodeType="afterEffect">
                                  <p:stCondLst>
                                    <p:cond delay="0"/>
                                  </p:stCondLst>
                                  <p:childTnLst>
                                    <p:set>
                                      <p:cBhvr>
                                        <p:cTn id="33" dur="1" fill="hold">
                                          <p:stCondLst>
                                            <p:cond delay="0"/>
                                          </p:stCondLst>
                                        </p:cTn>
                                        <p:tgtEl>
                                          <p:spTgt spid="26"/>
                                        </p:tgtEl>
                                        <p:attrNameLst>
                                          <p:attrName>style.visibility</p:attrName>
                                        </p:attrNameLst>
                                      </p:cBhvr>
                                      <p:to>
                                        <p:strVal val="visible"/>
                                      </p:to>
                                    </p:set>
                                    <p:anim calcmode="lin" valueType="num">
                                      <p:cBhvr>
                                        <p:cTn id="34" dur="500" fill="hold"/>
                                        <p:tgtEl>
                                          <p:spTgt spid="26"/>
                                        </p:tgtEl>
                                        <p:attrNameLst>
                                          <p:attrName>ppt_w</p:attrName>
                                        </p:attrNameLst>
                                      </p:cBhvr>
                                      <p:tavLst>
                                        <p:tav tm="0">
                                          <p:val>
                                            <p:fltVal val="0"/>
                                          </p:val>
                                        </p:tav>
                                        <p:tav tm="100000">
                                          <p:val>
                                            <p:strVal val="#ppt_w"/>
                                          </p:val>
                                        </p:tav>
                                      </p:tavLst>
                                    </p:anim>
                                    <p:anim calcmode="lin" valueType="num">
                                      <p:cBhvr>
                                        <p:cTn id="35" dur="500" fill="hold"/>
                                        <p:tgtEl>
                                          <p:spTgt spid="26"/>
                                        </p:tgtEl>
                                        <p:attrNameLst>
                                          <p:attrName>ppt_h</p:attrName>
                                        </p:attrNameLst>
                                      </p:cBhvr>
                                      <p:tavLst>
                                        <p:tav tm="0">
                                          <p:val>
                                            <p:fltVal val="0"/>
                                          </p:val>
                                        </p:tav>
                                        <p:tav tm="100000">
                                          <p:val>
                                            <p:strVal val="#ppt_h"/>
                                          </p:val>
                                        </p:tav>
                                      </p:tavLst>
                                    </p:anim>
                                    <p:animEffect transition="in" filter="fade">
                                      <p:cBhvr>
                                        <p:cTn id="36" dur="500"/>
                                        <p:tgtEl>
                                          <p:spTgt spid="26"/>
                                        </p:tgtEl>
                                      </p:cBhvr>
                                    </p:animEffect>
                                  </p:childTnLst>
                                </p:cTn>
                              </p:par>
                            </p:childTnLst>
                          </p:cTn>
                        </p:par>
                        <p:par>
                          <p:cTn id="37" fill="hold">
                            <p:stCondLst>
                              <p:cond delay="3000"/>
                            </p:stCondLst>
                            <p:childTnLst>
                              <p:par>
                                <p:cTn id="38" presetID="22" presetClass="entr" presetSubtype="2" fill="hold"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wipe(right)">
                                      <p:cBhvr>
                                        <p:cTn id="40" dur="500"/>
                                        <p:tgtEl>
                                          <p:spTgt spid="32"/>
                                        </p:tgtEl>
                                      </p:cBhvr>
                                    </p:animEffect>
                                  </p:childTnLst>
                                </p:cTn>
                              </p:par>
                            </p:childTnLst>
                          </p:cTn>
                        </p:par>
                        <p:par>
                          <p:cTn id="41" fill="hold">
                            <p:stCondLst>
                              <p:cond delay="3500"/>
                            </p:stCondLst>
                            <p:childTnLst>
                              <p:par>
                                <p:cTn id="42" presetID="53" presetClass="entr" presetSubtype="16" fill="hold" nodeType="after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p:cTn id="44" dur="500" fill="hold"/>
                                        <p:tgtEl>
                                          <p:spTgt spid="25"/>
                                        </p:tgtEl>
                                        <p:attrNameLst>
                                          <p:attrName>ppt_w</p:attrName>
                                        </p:attrNameLst>
                                      </p:cBhvr>
                                      <p:tavLst>
                                        <p:tav tm="0">
                                          <p:val>
                                            <p:fltVal val="0"/>
                                          </p:val>
                                        </p:tav>
                                        <p:tav tm="100000">
                                          <p:val>
                                            <p:strVal val="#ppt_w"/>
                                          </p:val>
                                        </p:tav>
                                      </p:tavLst>
                                    </p:anim>
                                    <p:anim calcmode="lin" valueType="num">
                                      <p:cBhvr>
                                        <p:cTn id="45" dur="500" fill="hold"/>
                                        <p:tgtEl>
                                          <p:spTgt spid="25"/>
                                        </p:tgtEl>
                                        <p:attrNameLst>
                                          <p:attrName>ppt_h</p:attrName>
                                        </p:attrNameLst>
                                      </p:cBhvr>
                                      <p:tavLst>
                                        <p:tav tm="0">
                                          <p:val>
                                            <p:fltVal val="0"/>
                                          </p:val>
                                        </p:tav>
                                        <p:tav tm="100000">
                                          <p:val>
                                            <p:strVal val="#ppt_h"/>
                                          </p:val>
                                        </p:tav>
                                      </p:tavLst>
                                    </p:anim>
                                    <p:animEffect transition="in" filter="fade">
                                      <p:cBhvr>
                                        <p:cTn id="46" dur="500"/>
                                        <p:tgtEl>
                                          <p:spTgt spid="25"/>
                                        </p:tgtEl>
                                      </p:cBhvr>
                                    </p:animEffect>
                                  </p:childTnLst>
                                </p:cTn>
                              </p:par>
                            </p:childTnLst>
                          </p:cTn>
                        </p:par>
                        <p:par>
                          <p:cTn id="47" fill="hold">
                            <p:stCondLst>
                              <p:cond delay="4000"/>
                            </p:stCondLst>
                            <p:childTnLst>
                              <p:par>
                                <p:cTn id="48" presetID="22" presetClass="entr" presetSubtype="8" fill="hold" nodeType="after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wipe(left)">
                                      <p:cBhvr>
                                        <p:cTn id="50"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1ff425fa-a67e-4068-b902-2ff2cb6e0c23"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1720469" y="1796184"/>
            <a:ext cx="9125331" cy="4075471"/>
            <a:chOff x="679069" y="1232958"/>
            <a:chExt cx="10841427" cy="4841898"/>
          </a:xfrm>
        </p:grpSpPr>
        <p:sp>
          <p:nvSpPr>
            <p:cNvPr id="6" name="îṩľïḑè"/>
            <p:cNvSpPr txBox="1"/>
            <p:nvPr/>
          </p:nvSpPr>
          <p:spPr>
            <a:xfrm>
              <a:off x="679069" y="1585184"/>
              <a:ext cx="2466008" cy="333702"/>
            </a:xfrm>
            <a:prstGeom prst="rect">
              <a:avLst/>
            </a:prstGeom>
          </p:spPr>
          <p:txBody>
            <a:bodyPr wrap="none" lIns="90000" tIns="46800" rIns="90000" bIns="46800">
              <a:normAutofit fontScale="85000" lnSpcReduction="20000"/>
            </a:bodyPr>
            <a:lstStyle/>
            <a:p>
              <a:pPr algn="r"/>
              <a:r>
                <a:rPr lang="en-US" altLang="zh-CN" b="1" dirty="0"/>
                <a:t>Text Here</a:t>
              </a:r>
              <a:endParaRPr lang="en-US" altLang="zh-CN" b="1" dirty="0"/>
            </a:p>
          </p:txBody>
        </p:sp>
        <p:sp>
          <p:nvSpPr>
            <p:cNvPr id="7" name="îṩ1ide"/>
            <p:cNvSpPr txBox="1"/>
            <p:nvPr/>
          </p:nvSpPr>
          <p:spPr>
            <a:xfrm>
              <a:off x="679069" y="1918887"/>
              <a:ext cx="2466008" cy="486246"/>
            </a:xfrm>
            <a:prstGeom prst="rect">
              <a:avLst/>
            </a:prstGeom>
          </p:spPr>
          <p:txBody>
            <a:bodyPr wrap="square" lIns="90000" tIns="46800" rIns="90000" bIns="46800">
              <a:normAutofit fontScale="92500" lnSpcReduction="20000"/>
            </a:bodyPr>
            <a:lstStyle/>
            <a:p>
              <a:pPr algn="r">
                <a:lnSpc>
                  <a:spcPct val="120000"/>
                </a:lnSpc>
              </a:pPr>
              <a:r>
                <a:rPr lang="en-US" altLang="zh-CN" sz="1100" dirty="0"/>
                <a:t>Copy paste fonts. Choose the only option to retain text.</a:t>
              </a:r>
              <a:endParaRPr lang="en-US" altLang="zh-CN" sz="1100" dirty="0"/>
            </a:p>
          </p:txBody>
        </p:sp>
        <p:sp>
          <p:nvSpPr>
            <p:cNvPr id="8" name="išḷîḍé"/>
            <p:cNvSpPr txBox="1"/>
            <p:nvPr/>
          </p:nvSpPr>
          <p:spPr>
            <a:xfrm>
              <a:off x="679069" y="3884273"/>
              <a:ext cx="2466008" cy="333702"/>
            </a:xfrm>
            <a:prstGeom prst="rect">
              <a:avLst/>
            </a:prstGeom>
          </p:spPr>
          <p:txBody>
            <a:bodyPr wrap="none" lIns="90000" tIns="46800" rIns="90000" bIns="46800">
              <a:normAutofit fontScale="85000" lnSpcReduction="20000"/>
            </a:bodyPr>
            <a:lstStyle/>
            <a:p>
              <a:pPr marL="0" indent="0" algn="r">
                <a:buNone/>
              </a:pPr>
              <a:r>
                <a:rPr lang="en-US" b="1" dirty="0"/>
                <a:t>T</a:t>
              </a:r>
              <a:r>
                <a:rPr lang="en-US" altLang="zh-CN" b="1" dirty="0"/>
                <a:t>ext Here</a:t>
              </a:r>
              <a:endParaRPr lang="en-US" b="1" dirty="0"/>
            </a:p>
          </p:txBody>
        </p:sp>
        <p:sp>
          <p:nvSpPr>
            <p:cNvPr id="9" name="ïṥļïdè"/>
            <p:cNvSpPr txBox="1"/>
            <p:nvPr/>
          </p:nvSpPr>
          <p:spPr>
            <a:xfrm>
              <a:off x="679069" y="4217974"/>
              <a:ext cx="2466008" cy="631137"/>
            </a:xfrm>
            <a:prstGeom prst="rect">
              <a:avLst/>
            </a:prstGeom>
          </p:spPr>
          <p:txBody>
            <a:bodyPr wrap="square" lIns="90000" tIns="46800" rIns="90000" bIns="46800">
              <a:normAutofit/>
            </a:bodyPr>
            <a:lstStyle/>
            <a:p>
              <a:pPr algn="r">
                <a:lnSpc>
                  <a:spcPct val="120000"/>
                </a:lnSpc>
              </a:pPr>
              <a:r>
                <a:rPr lang="en-US" altLang="zh-CN" sz="1100" dirty="0"/>
                <a:t>Copy paste fonts. Choose the only option to retain text.</a:t>
              </a:r>
              <a:endParaRPr lang="en-US" altLang="zh-CN" sz="1100" dirty="0"/>
            </a:p>
          </p:txBody>
        </p:sp>
        <p:sp>
          <p:nvSpPr>
            <p:cNvPr id="10" name="iṡļîḑè"/>
            <p:cNvSpPr txBox="1"/>
            <p:nvPr/>
          </p:nvSpPr>
          <p:spPr>
            <a:xfrm>
              <a:off x="9054496" y="4217974"/>
              <a:ext cx="2466000" cy="333702"/>
            </a:xfrm>
            <a:prstGeom prst="rect">
              <a:avLst/>
            </a:prstGeom>
          </p:spPr>
          <p:txBody>
            <a:bodyPr wrap="none" lIns="90000" tIns="46800" rIns="90000" bIns="46800">
              <a:noAutofit/>
            </a:bodyPr>
            <a:lstStyle/>
            <a:p>
              <a:r>
                <a:rPr lang="en-US" altLang="zh-CN" b="1" dirty="0"/>
                <a:t>Text Here</a:t>
              </a:r>
              <a:endParaRPr lang="en-US" altLang="zh-CN" b="1" dirty="0"/>
            </a:p>
          </p:txBody>
        </p:sp>
        <p:sp>
          <p:nvSpPr>
            <p:cNvPr id="11" name="i$ļïďè"/>
            <p:cNvSpPr txBox="1"/>
            <p:nvPr/>
          </p:nvSpPr>
          <p:spPr>
            <a:xfrm>
              <a:off x="9054496" y="4551676"/>
              <a:ext cx="2466000" cy="520211"/>
            </a:xfrm>
            <a:prstGeom prst="rect">
              <a:avLst/>
            </a:prstGeom>
          </p:spPr>
          <p:txBody>
            <a:bodyPr wrap="square" lIns="90000" tIns="46800" rIns="90000" bIns="46800">
              <a:normAutofit fontScale="92500" lnSpcReduction="10000"/>
            </a:bodyPr>
            <a:lstStyle/>
            <a:p>
              <a:pPr>
                <a:lnSpc>
                  <a:spcPct val="120000"/>
                </a:lnSpc>
              </a:pPr>
              <a:r>
                <a:rPr lang="en-US" altLang="zh-CN" sz="1100" dirty="0"/>
                <a:t>Copy paste fonts. Choose the only option to retain text.</a:t>
              </a:r>
              <a:endParaRPr lang="en-US" altLang="zh-CN" sz="1100" dirty="0"/>
            </a:p>
          </p:txBody>
        </p:sp>
        <p:sp>
          <p:nvSpPr>
            <p:cNvPr id="12" name="ïsļiḑé"/>
            <p:cNvSpPr txBox="1"/>
            <p:nvPr/>
          </p:nvSpPr>
          <p:spPr>
            <a:xfrm>
              <a:off x="9054496" y="1742149"/>
              <a:ext cx="2466000" cy="333702"/>
            </a:xfrm>
            <a:prstGeom prst="rect">
              <a:avLst/>
            </a:prstGeom>
          </p:spPr>
          <p:txBody>
            <a:bodyPr wrap="none" lIns="90000" tIns="46800" rIns="90000" bIns="46800">
              <a:normAutofit fontScale="85000" lnSpcReduction="20000"/>
            </a:bodyPr>
            <a:lstStyle/>
            <a:p>
              <a:r>
                <a:rPr lang="en-US" altLang="zh-CN" b="1" dirty="0"/>
                <a:t>Text Here</a:t>
              </a:r>
              <a:endParaRPr lang="en-US" altLang="zh-CN" b="1" dirty="0"/>
            </a:p>
          </p:txBody>
        </p:sp>
        <p:sp>
          <p:nvSpPr>
            <p:cNvPr id="13" name="ïṡļíḓe"/>
            <p:cNvSpPr txBox="1"/>
            <p:nvPr/>
          </p:nvSpPr>
          <p:spPr>
            <a:xfrm>
              <a:off x="9054496" y="2075851"/>
              <a:ext cx="2466000" cy="527826"/>
            </a:xfrm>
            <a:prstGeom prst="rect">
              <a:avLst/>
            </a:prstGeom>
          </p:spPr>
          <p:txBody>
            <a:bodyPr wrap="square" lIns="90000" tIns="46800" rIns="90000" bIns="46800">
              <a:normAutofit fontScale="92500" lnSpcReduction="10000"/>
            </a:bodyPr>
            <a:lstStyle/>
            <a:p>
              <a:pPr>
                <a:lnSpc>
                  <a:spcPct val="120000"/>
                </a:lnSpc>
              </a:pPr>
              <a:r>
                <a:rPr lang="en-US" altLang="zh-CN" sz="1100" dirty="0"/>
                <a:t>Copy paste fonts. Choose the only option to retain text.</a:t>
              </a:r>
              <a:endParaRPr lang="en-US" altLang="zh-CN" sz="1100" dirty="0"/>
            </a:p>
          </p:txBody>
        </p:sp>
        <p:grpSp>
          <p:nvGrpSpPr>
            <p:cNvPr id="14" name="iŝḻîḓe"/>
            <p:cNvGrpSpPr/>
            <p:nvPr/>
          </p:nvGrpSpPr>
          <p:grpSpPr>
            <a:xfrm>
              <a:off x="3674601" y="1232958"/>
              <a:ext cx="4842799" cy="4841898"/>
              <a:chOff x="3666349" y="1219203"/>
              <a:chExt cx="4842799" cy="4841898"/>
            </a:xfrm>
          </p:grpSpPr>
          <p:sp>
            <p:nvSpPr>
              <p:cNvPr id="19" name="ïṩľîḍé"/>
              <p:cNvSpPr/>
              <p:nvPr/>
            </p:nvSpPr>
            <p:spPr bwMode="auto">
              <a:xfrm rot="19397468">
                <a:off x="4271965" y="1219203"/>
                <a:ext cx="2473570" cy="2508962"/>
              </a:xfrm>
              <a:custGeom>
                <a:avLst/>
                <a:gdLst>
                  <a:gd name="T0" fmla="*/ 3563 w 10688"/>
                  <a:gd name="T1" fmla="*/ 7062 h 10844"/>
                  <a:gd name="T2" fmla="*/ 3563 w 10688"/>
                  <a:gd name="T3" fmla="*/ 7062 h 10844"/>
                  <a:gd name="T4" fmla="*/ 4563 w 10688"/>
                  <a:gd name="T5" fmla="*/ 10749 h 10844"/>
                  <a:gd name="T6" fmla="*/ 7937 w 10688"/>
                  <a:gd name="T7" fmla="*/ 9812 h 10844"/>
                  <a:gd name="T8" fmla="*/ 9062 w 10688"/>
                  <a:gd name="T9" fmla="*/ 2782 h 10844"/>
                  <a:gd name="T10" fmla="*/ 2032 w 10688"/>
                  <a:gd name="T11" fmla="*/ 1626 h 10844"/>
                  <a:gd name="T12" fmla="*/ 0 w 10688"/>
                  <a:gd name="T13" fmla="*/ 4907 h 10844"/>
                  <a:gd name="T14" fmla="*/ 3563 w 10688"/>
                  <a:gd name="T15" fmla="*/ 7062 h 10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88" h="10844">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rgbClr val="1AB49C"/>
              </a:solidFill>
              <a:ln>
                <a:noFill/>
              </a:ln>
              <a:effectLst/>
            </p:spPr>
            <p:txBody>
              <a:bodyPr anchor="ctr"/>
              <a:lstStyle/>
              <a:p>
                <a:pPr algn="ctr"/>
              </a:p>
            </p:txBody>
          </p:sp>
          <p:sp>
            <p:nvSpPr>
              <p:cNvPr id="20" name="ïṣľiďè"/>
              <p:cNvSpPr txBox="1"/>
              <p:nvPr/>
            </p:nvSpPr>
            <p:spPr>
              <a:xfrm>
                <a:off x="5159937" y="1965853"/>
                <a:ext cx="697627" cy="1015663"/>
              </a:xfrm>
              <a:prstGeom prst="rect">
                <a:avLst/>
              </a:prstGeom>
              <a:noFill/>
            </p:spPr>
            <p:txBody>
              <a:bodyPr wrap="none">
                <a:normAutofit fontScale="92500" lnSpcReduction="20000"/>
              </a:bodyPr>
              <a:lstStyle/>
              <a:p>
                <a:r>
                  <a:rPr lang="en-US" sz="6000" b="1" dirty="0">
                    <a:solidFill>
                      <a:srgbClr val="FFFFFF"/>
                    </a:solidFill>
                  </a:rPr>
                  <a:t>S</a:t>
                </a:r>
                <a:endParaRPr lang="en-US" sz="6000" b="1" dirty="0">
                  <a:solidFill>
                    <a:srgbClr val="FFFFFF"/>
                  </a:solidFill>
                </a:endParaRPr>
              </a:p>
            </p:txBody>
          </p:sp>
          <p:sp>
            <p:nvSpPr>
              <p:cNvPr id="21" name="îşḷîḓê"/>
              <p:cNvSpPr/>
              <p:nvPr/>
            </p:nvSpPr>
            <p:spPr bwMode="auto">
              <a:xfrm rot="3202081">
                <a:off x="6017879" y="1803638"/>
                <a:ext cx="2473249" cy="2509288"/>
              </a:xfrm>
              <a:custGeom>
                <a:avLst/>
                <a:gdLst>
                  <a:gd name="T0" fmla="*/ 3563 w 10688"/>
                  <a:gd name="T1" fmla="*/ 7062 h 10844"/>
                  <a:gd name="T2" fmla="*/ 3563 w 10688"/>
                  <a:gd name="T3" fmla="*/ 7062 h 10844"/>
                  <a:gd name="T4" fmla="*/ 4563 w 10688"/>
                  <a:gd name="T5" fmla="*/ 10749 h 10844"/>
                  <a:gd name="T6" fmla="*/ 7937 w 10688"/>
                  <a:gd name="T7" fmla="*/ 9812 h 10844"/>
                  <a:gd name="T8" fmla="*/ 9062 w 10688"/>
                  <a:gd name="T9" fmla="*/ 2782 h 10844"/>
                  <a:gd name="T10" fmla="*/ 2032 w 10688"/>
                  <a:gd name="T11" fmla="*/ 1626 h 10844"/>
                  <a:gd name="T12" fmla="*/ 0 w 10688"/>
                  <a:gd name="T13" fmla="*/ 4907 h 10844"/>
                  <a:gd name="T14" fmla="*/ 3563 w 10688"/>
                  <a:gd name="T15" fmla="*/ 7062 h 10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88" h="10844">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chemeClr val="accent4"/>
              </a:solidFill>
              <a:ln>
                <a:noFill/>
              </a:ln>
              <a:effectLst/>
            </p:spPr>
            <p:txBody>
              <a:bodyPr anchor="ctr"/>
              <a:lstStyle/>
              <a:p>
                <a:pPr algn="ctr"/>
              </a:p>
            </p:txBody>
          </p:sp>
          <p:sp>
            <p:nvSpPr>
              <p:cNvPr id="22" name="îSḻîďe"/>
              <p:cNvSpPr txBox="1"/>
              <p:nvPr/>
            </p:nvSpPr>
            <p:spPr>
              <a:xfrm>
                <a:off x="6799090" y="2550451"/>
                <a:ext cx="910827" cy="1015663"/>
              </a:xfrm>
              <a:prstGeom prst="rect">
                <a:avLst/>
              </a:prstGeom>
              <a:noFill/>
            </p:spPr>
            <p:txBody>
              <a:bodyPr wrap="none">
                <a:normAutofit fontScale="92500" lnSpcReduction="20000"/>
              </a:bodyPr>
              <a:lstStyle/>
              <a:p>
                <a:pPr algn="ctr"/>
                <a:r>
                  <a:rPr lang="en-US" sz="6000" b="1" dirty="0">
                    <a:solidFill>
                      <a:srgbClr val="FFFFFF"/>
                    </a:solidFill>
                  </a:rPr>
                  <a:t>W</a:t>
                </a:r>
                <a:endParaRPr lang="en-US" sz="6000" b="1" dirty="0">
                  <a:solidFill>
                    <a:srgbClr val="FFFFFF"/>
                  </a:solidFill>
                </a:endParaRPr>
              </a:p>
            </p:txBody>
          </p:sp>
          <p:sp>
            <p:nvSpPr>
              <p:cNvPr id="23" name="iš1ïdé"/>
              <p:cNvSpPr/>
              <p:nvPr/>
            </p:nvSpPr>
            <p:spPr bwMode="auto">
              <a:xfrm rot="8579122">
                <a:off x="5429041" y="3552139"/>
                <a:ext cx="2473570" cy="2508962"/>
              </a:xfrm>
              <a:custGeom>
                <a:avLst/>
                <a:gdLst>
                  <a:gd name="T0" fmla="*/ 3563 w 10688"/>
                  <a:gd name="T1" fmla="*/ 7062 h 10844"/>
                  <a:gd name="T2" fmla="*/ 3563 w 10688"/>
                  <a:gd name="T3" fmla="*/ 7062 h 10844"/>
                  <a:gd name="T4" fmla="*/ 4563 w 10688"/>
                  <a:gd name="T5" fmla="*/ 10749 h 10844"/>
                  <a:gd name="T6" fmla="*/ 7937 w 10688"/>
                  <a:gd name="T7" fmla="*/ 9812 h 10844"/>
                  <a:gd name="T8" fmla="*/ 9062 w 10688"/>
                  <a:gd name="T9" fmla="*/ 2782 h 10844"/>
                  <a:gd name="T10" fmla="*/ 2032 w 10688"/>
                  <a:gd name="T11" fmla="*/ 1626 h 10844"/>
                  <a:gd name="T12" fmla="*/ 0 w 10688"/>
                  <a:gd name="T13" fmla="*/ 4907 h 10844"/>
                  <a:gd name="T14" fmla="*/ 3563 w 10688"/>
                  <a:gd name="T15" fmla="*/ 7062 h 10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88" h="10844">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rgbClr val="1AB49C"/>
              </a:solidFill>
              <a:ln>
                <a:noFill/>
              </a:ln>
              <a:effectLst/>
            </p:spPr>
            <p:txBody>
              <a:bodyPr anchor="ctr"/>
              <a:lstStyle/>
              <a:p>
                <a:pPr algn="ctr"/>
              </a:p>
            </p:txBody>
          </p:sp>
          <p:sp>
            <p:nvSpPr>
              <p:cNvPr id="24" name="îṥļíḑe"/>
              <p:cNvSpPr txBox="1"/>
              <p:nvPr/>
            </p:nvSpPr>
            <p:spPr>
              <a:xfrm>
                <a:off x="6274533" y="4298789"/>
                <a:ext cx="782586" cy="1015663"/>
              </a:xfrm>
              <a:prstGeom prst="rect">
                <a:avLst/>
              </a:prstGeom>
              <a:noFill/>
            </p:spPr>
            <p:txBody>
              <a:bodyPr wrap="none">
                <a:normAutofit fontScale="92500" lnSpcReduction="20000"/>
              </a:bodyPr>
              <a:lstStyle/>
              <a:p>
                <a:pPr algn="ctr"/>
                <a:r>
                  <a:rPr lang="en-US" sz="6000" b="1" dirty="0">
                    <a:solidFill>
                      <a:srgbClr val="FFFFFF"/>
                    </a:solidFill>
                  </a:rPr>
                  <a:t>O</a:t>
                </a:r>
                <a:endParaRPr lang="en-US" sz="6000" b="1" dirty="0">
                  <a:solidFill>
                    <a:srgbClr val="FFFFFF"/>
                  </a:solidFill>
                </a:endParaRPr>
              </a:p>
            </p:txBody>
          </p:sp>
          <p:sp>
            <p:nvSpPr>
              <p:cNvPr id="25" name="iṣḷïdè"/>
              <p:cNvSpPr/>
              <p:nvPr/>
            </p:nvSpPr>
            <p:spPr bwMode="auto">
              <a:xfrm rot="13978264">
                <a:off x="3684368" y="2979649"/>
                <a:ext cx="2473249" cy="2509288"/>
              </a:xfrm>
              <a:custGeom>
                <a:avLst/>
                <a:gdLst>
                  <a:gd name="T0" fmla="*/ 3563 w 10688"/>
                  <a:gd name="T1" fmla="*/ 7062 h 10844"/>
                  <a:gd name="T2" fmla="*/ 3563 w 10688"/>
                  <a:gd name="T3" fmla="*/ 7062 h 10844"/>
                  <a:gd name="T4" fmla="*/ 4563 w 10688"/>
                  <a:gd name="T5" fmla="*/ 10749 h 10844"/>
                  <a:gd name="T6" fmla="*/ 7937 w 10688"/>
                  <a:gd name="T7" fmla="*/ 9812 h 10844"/>
                  <a:gd name="T8" fmla="*/ 9062 w 10688"/>
                  <a:gd name="T9" fmla="*/ 2782 h 10844"/>
                  <a:gd name="T10" fmla="*/ 2032 w 10688"/>
                  <a:gd name="T11" fmla="*/ 1626 h 10844"/>
                  <a:gd name="T12" fmla="*/ 0 w 10688"/>
                  <a:gd name="T13" fmla="*/ 4907 h 10844"/>
                  <a:gd name="T14" fmla="*/ 3563 w 10688"/>
                  <a:gd name="T15" fmla="*/ 7062 h 108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88" h="10844">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chemeClr val="accent4"/>
              </a:solidFill>
              <a:ln>
                <a:noFill/>
              </a:ln>
              <a:effectLst/>
            </p:spPr>
            <p:txBody>
              <a:bodyPr anchor="ctr"/>
              <a:lstStyle/>
              <a:p>
                <a:pPr algn="ctr"/>
              </a:p>
            </p:txBody>
          </p:sp>
          <p:sp>
            <p:nvSpPr>
              <p:cNvPr id="26" name="ïŝ1iḍé"/>
              <p:cNvSpPr txBox="1"/>
              <p:nvPr/>
            </p:nvSpPr>
            <p:spPr>
              <a:xfrm>
                <a:off x="4593820" y="3726462"/>
                <a:ext cx="654345" cy="1015663"/>
              </a:xfrm>
              <a:prstGeom prst="rect">
                <a:avLst/>
              </a:prstGeom>
              <a:noFill/>
            </p:spPr>
            <p:txBody>
              <a:bodyPr wrap="none">
                <a:normAutofit fontScale="92500" lnSpcReduction="20000"/>
              </a:bodyPr>
              <a:lstStyle/>
              <a:p>
                <a:pPr algn="ctr"/>
                <a:r>
                  <a:rPr lang="en-US" sz="6000" b="1" dirty="0">
                    <a:solidFill>
                      <a:srgbClr val="FFFFFF"/>
                    </a:solidFill>
                  </a:rPr>
                  <a:t>T</a:t>
                </a:r>
                <a:endParaRPr lang="en-US" sz="6000" b="1" dirty="0">
                  <a:solidFill>
                    <a:srgbClr val="FFFFFF"/>
                  </a:solidFill>
                </a:endParaRPr>
              </a:p>
            </p:txBody>
          </p:sp>
        </p:grpSp>
        <p:sp>
          <p:nvSpPr>
            <p:cNvPr id="15" name="ï$ļîḓé"/>
            <p:cNvSpPr/>
            <p:nvPr/>
          </p:nvSpPr>
          <p:spPr bwMode="auto">
            <a:xfrm>
              <a:off x="3174652" y="1719000"/>
              <a:ext cx="389106" cy="391232"/>
            </a:xfrm>
            <a:custGeom>
              <a:avLst/>
              <a:gdLst>
                <a:gd name="T0" fmla="*/ 180 w 270"/>
                <a:gd name="T1" fmla="*/ 136 h 271"/>
                <a:gd name="T2" fmla="*/ 167 w 270"/>
                <a:gd name="T3" fmla="*/ 167 h 271"/>
                <a:gd name="T4" fmla="*/ 135 w 270"/>
                <a:gd name="T5" fmla="*/ 181 h 271"/>
                <a:gd name="T6" fmla="*/ 103 w 270"/>
                <a:gd name="T7" fmla="*/ 167 h 271"/>
                <a:gd name="T8" fmla="*/ 90 w 270"/>
                <a:gd name="T9" fmla="*/ 136 h 271"/>
                <a:gd name="T10" fmla="*/ 103 w 270"/>
                <a:gd name="T11" fmla="*/ 104 h 271"/>
                <a:gd name="T12" fmla="*/ 135 w 270"/>
                <a:gd name="T13" fmla="*/ 90 h 271"/>
                <a:gd name="T14" fmla="*/ 167 w 270"/>
                <a:gd name="T15" fmla="*/ 104 h 271"/>
                <a:gd name="T16" fmla="*/ 180 w 270"/>
                <a:gd name="T17" fmla="*/ 136 h 271"/>
                <a:gd name="T18" fmla="*/ 203 w 270"/>
                <a:gd name="T19" fmla="*/ 136 h 271"/>
                <a:gd name="T20" fmla="*/ 183 w 270"/>
                <a:gd name="T21" fmla="*/ 88 h 271"/>
                <a:gd name="T22" fmla="*/ 135 w 270"/>
                <a:gd name="T23" fmla="*/ 68 h 271"/>
                <a:gd name="T24" fmla="*/ 87 w 270"/>
                <a:gd name="T25" fmla="*/ 88 h 271"/>
                <a:gd name="T26" fmla="*/ 68 w 270"/>
                <a:gd name="T27" fmla="*/ 136 h 271"/>
                <a:gd name="T28" fmla="*/ 87 w 270"/>
                <a:gd name="T29" fmla="*/ 183 h 271"/>
                <a:gd name="T30" fmla="*/ 135 w 270"/>
                <a:gd name="T31" fmla="*/ 203 h 271"/>
                <a:gd name="T32" fmla="*/ 183 w 270"/>
                <a:gd name="T33" fmla="*/ 183 h 271"/>
                <a:gd name="T34" fmla="*/ 203 w 270"/>
                <a:gd name="T35" fmla="*/ 136 h 271"/>
                <a:gd name="T36" fmla="*/ 225 w 270"/>
                <a:gd name="T37" fmla="*/ 136 h 271"/>
                <a:gd name="T38" fmla="*/ 199 w 270"/>
                <a:gd name="T39" fmla="*/ 199 h 271"/>
                <a:gd name="T40" fmla="*/ 135 w 270"/>
                <a:gd name="T41" fmla="*/ 226 h 271"/>
                <a:gd name="T42" fmla="*/ 72 w 270"/>
                <a:gd name="T43" fmla="*/ 199 h 271"/>
                <a:gd name="T44" fmla="*/ 45 w 270"/>
                <a:gd name="T45" fmla="*/ 136 h 271"/>
                <a:gd name="T46" fmla="*/ 72 w 270"/>
                <a:gd name="T47" fmla="*/ 72 h 271"/>
                <a:gd name="T48" fmla="*/ 135 w 270"/>
                <a:gd name="T49" fmla="*/ 45 h 271"/>
                <a:gd name="T50" fmla="*/ 199 w 270"/>
                <a:gd name="T51" fmla="*/ 72 h 271"/>
                <a:gd name="T52" fmla="*/ 225 w 270"/>
                <a:gd name="T53" fmla="*/ 136 h 271"/>
                <a:gd name="T54" fmla="*/ 248 w 270"/>
                <a:gd name="T55" fmla="*/ 136 h 271"/>
                <a:gd name="T56" fmla="*/ 239 w 270"/>
                <a:gd name="T57" fmla="*/ 92 h 271"/>
                <a:gd name="T58" fmla="*/ 215 w 270"/>
                <a:gd name="T59" fmla="*/ 56 h 271"/>
                <a:gd name="T60" fmla="*/ 179 w 270"/>
                <a:gd name="T61" fmla="*/ 32 h 271"/>
                <a:gd name="T62" fmla="*/ 135 w 270"/>
                <a:gd name="T63" fmla="*/ 23 h 271"/>
                <a:gd name="T64" fmla="*/ 91 w 270"/>
                <a:gd name="T65" fmla="*/ 32 h 271"/>
                <a:gd name="T66" fmla="*/ 56 w 270"/>
                <a:gd name="T67" fmla="*/ 56 h 271"/>
                <a:gd name="T68" fmla="*/ 32 w 270"/>
                <a:gd name="T69" fmla="*/ 92 h 271"/>
                <a:gd name="T70" fmla="*/ 23 w 270"/>
                <a:gd name="T71" fmla="*/ 136 h 271"/>
                <a:gd name="T72" fmla="*/ 32 w 270"/>
                <a:gd name="T73" fmla="*/ 179 h 271"/>
                <a:gd name="T74" fmla="*/ 56 w 270"/>
                <a:gd name="T75" fmla="*/ 215 h 271"/>
                <a:gd name="T76" fmla="*/ 91 w 270"/>
                <a:gd name="T77" fmla="*/ 239 h 271"/>
                <a:gd name="T78" fmla="*/ 135 w 270"/>
                <a:gd name="T79" fmla="*/ 248 h 271"/>
                <a:gd name="T80" fmla="*/ 179 w 270"/>
                <a:gd name="T81" fmla="*/ 239 h 271"/>
                <a:gd name="T82" fmla="*/ 215 w 270"/>
                <a:gd name="T83" fmla="*/ 215 h 271"/>
                <a:gd name="T84" fmla="*/ 239 w 270"/>
                <a:gd name="T85" fmla="*/ 179 h 271"/>
                <a:gd name="T86" fmla="*/ 248 w 270"/>
                <a:gd name="T87" fmla="*/ 136 h 271"/>
                <a:gd name="T88" fmla="*/ 270 w 270"/>
                <a:gd name="T89" fmla="*/ 136 h 271"/>
                <a:gd name="T90" fmla="*/ 252 w 270"/>
                <a:gd name="T91" fmla="*/ 203 h 271"/>
                <a:gd name="T92" fmla="*/ 203 w 270"/>
                <a:gd name="T93" fmla="*/ 253 h 271"/>
                <a:gd name="T94" fmla="*/ 135 w 270"/>
                <a:gd name="T95" fmla="*/ 271 h 271"/>
                <a:gd name="T96" fmla="*/ 67 w 270"/>
                <a:gd name="T97" fmla="*/ 253 h 271"/>
                <a:gd name="T98" fmla="*/ 18 w 270"/>
                <a:gd name="T99" fmla="*/ 203 h 271"/>
                <a:gd name="T100" fmla="*/ 0 w 270"/>
                <a:gd name="T101" fmla="*/ 136 h 271"/>
                <a:gd name="T102" fmla="*/ 18 w 270"/>
                <a:gd name="T103" fmla="*/ 68 h 271"/>
                <a:gd name="T104" fmla="*/ 67 w 270"/>
                <a:gd name="T105" fmla="*/ 19 h 271"/>
                <a:gd name="T106" fmla="*/ 135 w 270"/>
                <a:gd name="T107" fmla="*/ 0 h 271"/>
                <a:gd name="T108" fmla="*/ 203 w 270"/>
                <a:gd name="T109" fmla="*/ 19 h 271"/>
                <a:gd name="T110" fmla="*/ 252 w 270"/>
                <a:gd name="T111" fmla="*/ 68 h 271"/>
                <a:gd name="T112" fmla="*/ 270 w 270"/>
                <a:gd name="T113" fmla="*/ 136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0" h="271">
                  <a:moveTo>
                    <a:pt x="180" y="136"/>
                  </a:moveTo>
                  <a:cubicBezTo>
                    <a:pt x="180" y="148"/>
                    <a:pt x="176" y="159"/>
                    <a:pt x="167" y="167"/>
                  </a:cubicBezTo>
                  <a:cubicBezTo>
                    <a:pt x="158" y="176"/>
                    <a:pt x="148" y="181"/>
                    <a:pt x="135" y="181"/>
                  </a:cubicBezTo>
                  <a:cubicBezTo>
                    <a:pt x="123" y="181"/>
                    <a:pt x="112" y="176"/>
                    <a:pt x="103" y="167"/>
                  </a:cubicBezTo>
                  <a:cubicBezTo>
                    <a:pt x="95" y="159"/>
                    <a:pt x="90" y="148"/>
                    <a:pt x="90" y="136"/>
                  </a:cubicBezTo>
                  <a:cubicBezTo>
                    <a:pt x="90" y="123"/>
                    <a:pt x="95" y="113"/>
                    <a:pt x="103" y="104"/>
                  </a:cubicBezTo>
                  <a:cubicBezTo>
                    <a:pt x="112" y="95"/>
                    <a:pt x="123" y="90"/>
                    <a:pt x="135" y="90"/>
                  </a:cubicBezTo>
                  <a:cubicBezTo>
                    <a:pt x="148" y="90"/>
                    <a:pt x="158" y="95"/>
                    <a:pt x="167" y="104"/>
                  </a:cubicBezTo>
                  <a:cubicBezTo>
                    <a:pt x="176" y="113"/>
                    <a:pt x="180" y="123"/>
                    <a:pt x="180" y="136"/>
                  </a:cubicBezTo>
                  <a:close/>
                  <a:moveTo>
                    <a:pt x="203" y="136"/>
                  </a:moveTo>
                  <a:cubicBezTo>
                    <a:pt x="203" y="117"/>
                    <a:pt x="196" y="101"/>
                    <a:pt x="183" y="88"/>
                  </a:cubicBezTo>
                  <a:cubicBezTo>
                    <a:pt x="170" y="75"/>
                    <a:pt x="154" y="68"/>
                    <a:pt x="135" y="68"/>
                  </a:cubicBezTo>
                  <a:cubicBezTo>
                    <a:pt x="117" y="68"/>
                    <a:pt x="101" y="75"/>
                    <a:pt x="87" y="88"/>
                  </a:cubicBezTo>
                  <a:cubicBezTo>
                    <a:pt x="74" y="101"/>
                    <a:pt x="68" y="117"/>
                    <a:pt x="68" y="136"/>
                  </a:cubicBezTo>
                  <a:cubicBezTo>
                    <a:pt x="68" y="154"/>
                    <a:pt x="74" y="170"/>
                    <a:pt x="87" y="183"/>
                  </a:cubicBezTo>
                  <a:cubicBezTo>
                    <a:pt x="101" y="197"/>
                    <a:pt x="117" y="203"/>
                    <a:pt x="135" y="203"/>
                  </a:cubicBezTo>
                  <a:cubicBezTo>
                    <a:pt x="154" y="203"/>
                    <a:pt x="170" y="197"/>
                    <a:pt x="183" y="183"/>
                  </a:cubicBezTo>
                  <a:cubicBezTo>
                    <a:pt x="196" y="170"/>
                    <a:pt x="203" y="154"/>
                    <a:pt x="203" y="136"/>
                  </a:cubicBezTo>
                  <a:close/>
                  <a:moveTo>
                    <a:pt x="225" y="136"/>
                  </a:moveTo>
                  <a:cubicBezTo>
                    <a:pt x="225" y="160"/>
                    <a:pt x="217" y="182"/>
                    <a:pt x="199" y="199"/>
                  </a:cubicBezTo>
                  <a:cubicBezTo>
                    <a:pt x="181" y="217"/>
                    <a:pt x="160" y="226"/>
                    <a:pt x="135" y="226"/>
                  </a:cubicBezTo>
                  <a:cubicBezTo>
                    <a:pt x="110" y="226"/>
                    <a:pt x="89" y="217"/>
                    <a:pt x="72" y="199"/>
                  </a:cubicBezTo>
                  <a:cubicBezTo>
                    <a:pt x="54" y="182"/>
                    <a:pt x="45" y="160"/>
                    <a:pt x="45" y="136"/>
                  </a:cubicBezTo>
                  <a:cubicBezTo>
                    <a:pt x="45" y="111"/>
                    <a:pt x="54" y="89"/>
                    <a:pt x="72" y="72"/>
                  </a:cubicBezTo>
                  <a:cubicBezTo>
                    <a:pt x="89" y="54"/>
                    <a:pt x="110" y="45"/>
                    <a:pt x="135" y="45"/>
                  </a:cubicBezTo>
                  <a:cubicBezTo>
                    <a:pt x="160" y="45"/>
                    <a:pt x="181" y="54"/>
                    <a:pt x="199" y="72"/>
                  </a:cubicBezTo>
                  <a:cubicBezTo>
                    <a:pt x="217" y="89"/>
                    <a:pt x="225" y="111"/>
                    <a:pt x="225" y="136"/>
                  </a:cubicBezTo>
                  <a:close/>
                  <a:moveTo>
                    <a:pt x="248" y="136"/>
                  </a:moveTo>
                  <a:cubicBezTo>
                    <a:pt x="248" y="120"/>
                    <a:pt x="245" y="106"/>
                    <a:pt x="239" y="92"/>
                  </a:cubicBezTo>
                  <a:cubicBezTo>
                    <a:pt x="233" y="78"/>
                    <a:pt x="225" y="66"/>
                    <a:pt x="215" y="56"/>
                  </a:cubicBezTo>
                  <a:cubicBezTo>
                    <a:pt x="205" y="46"/>
                    <a:pt x="193" y="38"/>
                    <a:pt x="179" y="32"/>
                  </a:cubicBezTo>
                  <a:cubicBezTo>
                    <a:pt x="165" y="26"/>
                    <a:pt x="150" y="23"/>
                    <a:pt x="135" y="23"/>
                  </a:cubicBezTo>
                  <a:cubicBezTo>
                    <a:pt x="120" y="23"/>
                    <a:pt x="105" y="26"/>
                    <a:pt x="91" y="32"/>
                  </a:cubicBezTo>
                  <a:cubicBezTo>
                    <a:pt x="78" y="38"/>
                    <a:pt x="66" y="46"/>
                    <a:pt x="56" y="56"/>
                  </a:cubicBezTo>
                  <a:cubicBezTo>
                    <a:pt x="46" y="66"/>
                    <a:pt x="38" y="78"/>
                    <a:pt x="32" y="92"/>
                  </a:cubicBezTo>
                  <a:cubicBezTo>
                    <a:pt x="26" y="106"/>
                    <a:pt x="23" y="120"/>
                    <a:pt x="23" y="136"/>
                  </a:cubicBezTo>
                  <a:cubicBezTo>
                    <a:pt x="23" y="151"/>
                    <a:pt x="26" y="165"/>
                    <a:pt x="32" y="179"/>
                  </a:cubicBezTo>
                  <a:cubicBezTo>
                    <a:pt x="38" y="193"/>
                    <a:pt x="46" y="205"/>
                    <a:pt x="56" y="215"/>
                  </a:cubicBezTo>
                  <a:cubicBezTo>
                    <a:pt x="66" y="225"/>
                    <a:pt x="78" y="233"/>
                    <a:pt x="91" y="239"/>
                  </a:cubicBezTo>
                  <a:cubicBezTo>
                    <a:pt x="105" y="245"/>
                    <a:pt x="120" y="248"/>
                    <a:pt x="135" y="248"/>
                  </a:cubicBezTo>
                  <a:cubicBezTo>
                    <a:pt x="150" y="248"/>
                    <a:pt x="165" y="245"/>
                    <a:pt x="179" y="239"/>
                  </a:cubicBezTo>
                  <a:cubicBezTo>
                    <a:pt x="193" y="233"/>
                    <a:pt x="205" y="225"/>
                    <a:pt x="215" y="215"/>
                  </a:cubicBezTo>
                  <a:cubicBezTo>
                    <a:pt x="225" y="205"/>
                    <a:pt x="233" y="193"/>
                    <a:pt x="239" y="179"/>
                  </a:cubicBezTo>
                  <a:cubicBezTo>
                    <a:pt x="245" y="165"/>
                    <a:pt x="248" y="151"/>
                    <a:pt x="248" y="136"/>
                  </a:cubicBezTo>
                  <a:close/>
                  <a:moveTo>
                    <a:pt x="270" y="136"/>
                  </a:moveTo>
                  <a:cubicBezTo>
                    <a:pt x="270" y="160"/>
                    <a:pt x="264" y="183"/>
                    <a:pt x="252" y="203"/>
                  </a:cubicBezTo>
                  <a:cubicBezTo>
                    <a:pt x="240" y="224"/>
                    <a:pt x="224" y="241"/>
                    <a:pt x="203" y="253"/>
                  </a:cubicBezTo>
                  <a:cubicBezTo>
                    <a:pt x="182" y="265"/>
                    <a:pt x="160" y="271"/>
                    <a:pt x="135" y="271"/>
                  </a:cubicBezTo>
                  <a:cubicBezTo>
                    <a:pt x="111" y="271"/>
                    <a:pt x="88" y="265"/>
                    <a:pt x="67" y="253"/>
                  </a:cubicBezTo>
                  <a:cubicBezTo>
                    <a:pt x="47" y="241"/>
                    <a:pt x="30" y="224"/>
                    <a:pt x="18" y="203"/>
                  </a:cubicBezTo>
                  <a:cubicBezTo>
                    <a:pt x="6" y="183"/>
                    <a:pt x="0" y="160"/>
                    <a:pt x="0" y="136"/>
                  </a:cubicBezTo>
                  <a:cubicBezTo>
                    <a:pt x="0" y="111"/>
                    <a:pt x="6" y="88"/>
                    <a:pt x="18" y="68"/>
                  </a:cubicBezTo>
                  <a:cubicBezTo>
                    <a:pt x="30" y="47"/>
                    <a:pt x="47" y="31"/>
                    <a:pt x="67" y="19"/>
                  </a:cubicBezTo>
                  <a:cubicBezTo>
                    <a:pt x="88" y="6"/>
                    <a:pt x="111" y="0"/>
                    <a:pt x="135" y="0"/>
                  </a:cubicBezTo>
                  <a:cubicBezTo>
                    <a:pt x="160" y="0"/>
                    <a:pt x="182" y="6"/>
                    <a:pt x="203" y="19"/>
                  </a:cubicBezTo>
                  <a:cubicBezTo>
                    <a:pt x="224" y="31"/>
                    <a:pt x="240" y="47"/>
                    <a:pt x="252" y="68"/>
                  </a:cubicBezTo>
                  <a:cubicBezTo>
                    <a:pt x="264" y="88"/>
                    <a:pt x="270" y="111"/>
                    <a:pt x="270" y="136"/>
                  </a:cubicBezTo>
                  <a:close/>
                </a:path>
              </a:pathLst>
            </a:custGeom>
            <a:solidFill>
              <a:srgbClr val="1AB49C"/>
            </a:solidFill>
            <a:ln>
              <a:noFill/>
            </a:ln>
          </p:spPr>
          <p:txBody>
            <a:bodyPr anchor="ctr"/>
            <a:lstStyle/>
            <a:p>
              <a:pPr algn="ctr"/>
            </a:p>
          </p:txBody>
        </p:sp>
        <p:sp>
          <p:nvSpPr>
            <p:cNvPr id="16" name="íṩļiḍè"/>
            <p:cNvSpPr/>
            <p:nvPr/>
          </p:nvSpPr>
          <p:spPr bwMode="auto">
            <a:xfrm>
              <a:off x="3174652" y="4014000"/>
              <a:ext cx="461399" cy="463524"/>
            </a:xfrm>
            <a:custGeom>
              <a:avLst/>
              <a:gdLst>
                <a:gd name="T0" fmla="*/ 96 w 320"/>
                <a:gd name="T1" fmla="*/ 99 h 320"/>
                <a:gd name="T2" fmla="*/ 53 w 320"/>
                <a:gd name="T3" fmla="*/ 122 h 320"/>
                <a:gd name="T4" fmla="*/ 30 w 320"/>
                <a:gd name="T5" fmla="*/ 165 h 320"/>
                <a:gd name="T6" fmla="*/ 41 w 320"/>
                <a:gd name="T7" fmla="*/ 172 h 320"/>
                <a:gd name="T8" fmla="*/ 69 w 320"/>
                <a:gd name="T9" fmla="*/ 138 h 320"/>
                <a:gd name="T10" fmla="*/ 102 w 320"/>
                <a:gd name="T11" fmla="*/ 114 h 320"/>
                <a:gd name="T12" fmla="*/ 270 w 320"/>
                <a:gd name="T13" fmla="*/ 42 h 320"/>
                <a:gd name="T14" fmla="*/ 234 w 320"/>
                <a:gd name="T15" fmla="*/ 93 h 320"/>
                <a:gd name="T16" fmla="*/ 250 w 320"/>
                <a:gd name="T17" fmla="*/ 114 h 320"/>
                <a:gd name="T18" fmla="*/ 235 w 320"/>
                <a:gd name="T19" fmla="*/ 133 h 320"/>
                <a:gd name="T20" fmla="*/ 241 w 320"/>
                <a:gd name="T21" fmla="*/ 243 h 320"/>
                <a:gd name="T22" fmla="*/ 174 w 320"/>
                <a:gd name="T23" fmla="*/ 310 h 320"/>
                <a:gd name="T24" fmla="*/ 77 w 320"/>
                <a:gd name="T25" fmla="*/ 310 h 320"/>
                <a:gd name="T26" fmla="*/ 10 w 320"/>
                <a:gd name="T27" fmla="*/ 243 h 320"/>
                <a:gd name="T28" fmla="*/ 10 w 320"/>
                <a:gd name="T29" fmla="*/ 146 h 320"/>
                <a:gd name="T30" fmla="*/ 77 w 320"/>
                <a:gd name="T31" fmla="*/ 79 h 320"/>
                <a:gd name="T32" fmla="*/ 187 w 320"/>
                <a:gd name="T33" fmla="*/ 85 h 320"/>
                <a:gd name="T34" fmla="*/ 206 w 320"/>
                <a:gd name="T35" fmla="*/ 70 h 320"/>
                <a:gd name="T36" fmla="*/ 226 w 320"/>
                <a:gd name="T37" fmla="*/ 85 h 320"/>
                <a:gd name="T38" fmla="*/ 271 w 320"/>
                <a:gd name="T39" fmla="*/ 32 h 320"/>
                <a:gd name="T40" fmla="*/ 263 w 320"/>
                <a:gd name="T41" fmla="*/ 32 h 320"/>
                <a:gd name="T42" fmla="*/ 245 w 320"/>
                <a:gd name="T43" fmla="*/ 12 h 320"/>
                <a:gd name="T44" fmla="*/ 251 w 320"/>
                <a:gd name="T45" fmla="*/ 6 h 320"/>
                <a:gd name="T46" fmla="*/ 271 w 320"/>
                <a:gd name="T47" fmla="*/ 24 h 320"/>
                <a:gd name="T48" fmla="*/ 271 w 320"/>
                <a:gd name="T49" fmla="*/ 32 h 320"/>
                <a:gd name="T50" fmla="*/ 308 w 320"/>
                <a:gd name="T51" fmla="*/ 75 h 320"/>
                <a:gd name="T52" fmla="*/ 288 w 320"/>
                <a:gd name="T53" fmla="*/ 57 h 320"/>
                <a:gd name="T54" fmla="*/ 288 w 320"/>
                <a:gd name="T55" fmla="*/ 49 h 320"/>
                <a:gd name="T56" fmla="*/ 296 w 320"/>
                <a:gd name="T57" fmla="*/ 49 h 320"/>
                <a:gd name="T58" fmla="*/ 314 w 320"/>
                <a:gd name="T59" fmla="*/ 69 h 320"/>
                <a:gd name="T60" fmla="*/ 320 w 320"/>
                <a:gd name="T61" fmla="*/ 40 h 320"/>
                <a:gd name="T62" fmla="*/ 314 w 320"/>
                <a:gd name="T63" fmla="*/ 46 h 320"/>
                <a:gd name="T64" fmla="*/ 293 w 320"/>
                <a:gd name="T65" fmla="*/ 44 h 320"/>
                <a:gd name="T66" fmla="*/ 293 w 320"/>
                <a:gd name="T67" fmla="*/ 36 h 320"/>
                <a:gd name="T68" fmla="*/ 314 w 320"/>
                <a:gd name="T69" fmla="*/ 35 h 320"/>
                <a:gd name="T70" fmla="*/ 320 w 320"/>
                <a:gd name="T71" fmla="*/ 40 h 320"/>
                <a:gd name="T72" fmla="*/ 285 w 320"/>
                <a:gd name="T73" fmla="*/ 23 h 320"/>
                <a:gd name="T74" fmla="*/ 280 w 320"/>
                <a:gd name="T75" fmla="*/ 29 h 320"/>
                <a:gd name="T76" fmla="*/ 274 w 320"/>
                <a:gd name="T77" fmla="*/ 23 h 320"/>
                <a:gd name="T78" fmla="*/ 275 w 320"/>
                <a:gd name="T79" fmla="*/ 2 h 320"/>
                <a:gd name="T80" fmla="*/ 284 w 320"/>
                <a:gd name="T81" fmla="*/ 2 h 320"/>
                <a:gd name="T82" fmla="*/ 312 w 320"/>
                <a:gd name="T83" fmla="*/ 16 h 320"/>
                <a:gd name="T84" fmla="*/ 292 w 320"/>
                <a:gd name="T85" fmla="*/ 34 h 320"/>
                <a:gd name="T86" fmla="*/ 286 w 320"/>
                <a:gd name="T87" fmla="*/ 28 h 320"/>
                <a:gd name="T88" fmla="*/ 304 w 320"/>
                <a:gd name="T89" fmla="*/ 8 h 320"/>
                <a:gd name="T90" fmla="*/ 312 w 320"/>
                <a:gd name="T91" fmla="*/ 8 h 320"/>
                <a:gd name="T92" fmla="*/ 312 w 320"/>
                <a:gd name="T93" fmla="*/ 1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20" h="320">
                  <a:moveTo>
                    <a:pt x="102" y="105"/>
                  </a:moveTo>
                  <a:cubicBezTo>
                    <a:pt x="101" y="102"/>
                    <a:pt x="99" y="100"/>
                    <a:pt x="96" y="99"/>
                  </a:cubicBezTo>
                  <a:cubicBezTo>
                    <a:pt x="93" y="98"/>
                    <a:pt x="90" y="98"/>
                    <a:pt x="87" y="99"/>
                  </a:cubicBezTo>
                  <a:cubicBezTo>
                    <a:pt x="74" y="104"/>
                    <a:pt x="63" y="112"/>
                    <a:pt x="53" y="122"/>
                  </a:cubicBezTo>
                  <a:cubicBezTo>
                    <a:pt x="43" y="132"/>
                    <a:pt x="35" y="143"/>
                    <a:pt x="30" y="156"/>
                  </a:cubicBezTo>
                  <a:cubicBezTo>
                    <a:pt x="29" y="159"/>
                    <a:pt x="29" y="162"/>
                    <a:pt x="30" y="165"/>
                  </a:cubicBezTo>
                  <a:cubicBezTo>
                    <a:pt x="31" y="167"/>
                    <a:pt x="33" y="169"/>
                    <a:pt x="36" y="171"/>
                  </a:cubicBezTo>
                  <a:cubicBezTo>
                    <a:pt x="38" y="171"/>
                    <a:pt x="39" y="172"/>
                    <a:pt x="41" y="172"/>
                  </a:cubicBezTo>
                  <a:cubicBezTo>
                    <a:pt x="46" y="172"/>
                    <a:pt x="49" y="169"/>
                    <a:pt x="51" y="164"/>
                  </a:cubicBezTo>
                  <a:cubicBezTo>
                    <a:pt x="55" y="154"/>
                    <a:pt x="61" y="146"/>
                    <a:pt x="69" y="138"/>
                  </a:cubicBezTo>
                  <a:cubicBezTo>
                    <a:pt x="77" y="130"/>
                    <a:pt x="86" y="124"/>
                    <a:pt x="95" y="120"/>
                  </a:cubicBezTo>
                  <a:cubicBezTo>
                    <a:pt x="98" y="119"/>
                    <a:pt x="101" y="117"/>
                    <a:pt x="102" y="114"/>
                  </a:cubicBezTo>
                  <a:cubicBezTo>
                    <a:pt x="103" y="111"/>
                    <a:pt x="103" y="108"/>
                    <a:pt x="102" y="105"/>
                  </a:cubicBezTo>
                  <a:close/>
                  <a:moveTo>
                    <a:pt x="270" y="42"/>
                  </a:moveTo>
                  <a:cubicBezTo>
                    <a:pt x="278" y="50"/>
                    <a:pt x="278" y="50"/>
                    <a:pt x="278" y="50"/>
                  </a:cubicBezTo>
                  <a:cubicBezTo>
                    <a:pt x="234" y="93"/>
                    <a:pt x="234" y="93"/>
                    <a:pt x="234" y="93"/>
                  </a:cubicBezTo>
                  <a:cubicBezTo>
                    <a:pt x="247" y="106"/>
                    <a:pt x="247" y="106"/>
                    <a:pt x="247" y="106"/>
                  </a:cubicBezTo>
                  <a:cubicBezTo>
                    <a:pt x="249" y="108"/>
                    <a:pt x="250" y="111"/>
                    <a:pt x="250" y="114"/>
                  </a:cubicBezTo>
                  <a:cubicBezTo>
                    <a:pt x="250" y="117"/>
                    <a:pt x="249" y="120"/>
                    <a:pt x="247" y="122"/>
                  </a:cubicBezTo>
                  <a:cubicBezTo>
                    <a:pt x="235" y="133"/>
                    <a:pt x="235" y="133"/>
                    <a:pt x="235" y="133"/>
                  </a:cubicBezTo>
                  <a:cubicBezTo>
                    <a:pt x="246" y="152"/>
                    <a:pt x="251" y="173"/>
                    <a:pt x="251" y="194"/>
                  </a:cubicBezTo>
                  <a:cubicBezTo>
                    <a:pt x="251" y="211"/>
                    <a:pt x="248" y="228"/>
                    <a:pt x="241" y="243"/>
                  </a:cubicBezTo>
                  <a:cubicBezTo>
                    <a:pt x="235" y="259"/>
                    <a:pt x="226" y="272"/>
                    <a:pt x="214" y="283"/>
                  </a:cubicBezTo>
                  <a:cubicBezTo>
                    <a:pt x="203" y="295"/>
                    <a:pt x="190" y="303"/>
                    <a:pt x="174" y="310"/>
                  </a:cubicBezTo>
                  <a:cubicBezTo>
                    <a:pt x="159" y="317"/>
                    <a:pt x="142" y="320"/>
                    <a:pt x="125" y="320"/>
                  </a:cubicBezTo>
                  <a:cubicBezTo>
                    <a:pt x="108" y="320"/>
                    <a:pt x="92" y="317"/>
                    <a:pt x="77" y="310"/>
                  </a:cubicBezTo>
                  <a:cubicBezTo>
                    <a:pt x="61" y="303"/>
                    <a:pt x="48" y="295"/>
                    <a:pt x="37" y="283"/>
                  </a:cubicBezTo>
                  <a:cubicBezTo>
                    <a:pt x="25" y="272"/>
                    <a:pt x="16" y="259"/>
                    <a:pt x="10" y="243"/>
                  </a:cubicBezTo>
                  <a:cubicBezTo>
                    <a:pt x="3" y="228"/>
                    <a:pt x="0" y="211"/>
                    <a:pt x="0" y="194"/>
                  </a:cubicBezTo>
                  <a:cubicBezTo>
                    <a:pt x="0" y="177"/>
                    <a:pt x="3" y="161"/>
                    <a:pt x="10" y="146"/>
                  </a:cubicBezTo>
                  <a:cubicBezTo>
                    <a:pt x="16" y="130"/>
                    <a:pt x="25" y="117"/>
                    <a:pt x="37" y="105"/>
                  </a:cubicBezTo>
                  <a:cubicBezTo>
                    <a:pt x="48" y="94"/>
                    <a:pt x="61" y="85"/>
                    <a:pt x="77" y="79"/>
                  </a:cubicBezTo>
                  <a:cubicBezTo>
                    <a:pt x="92" y="72"/>
                    <a:pt x="108" y="69"/>
                    <a:pt x="125" y="69"/>
                  </a:cubicBezTo>
                  <a:cubicBezTo>
                    <a:pt x="147" y="69"/>
                    <a:pt x="167" y="74"/>
                    <a:pt x="187" y="85"/>
                  </a:cubicBezTo>
                  <a:cubicBezTo>
                    <a:pt x="198" y="73"/>
                    <a:pt x="198" y="73"/>
                    <a:pt x="198" y="73"/>
                  </a:cubicBezTo>
                  <a:cubicBezTo>
                    <a:pt x="200" y="71"/>
                    <a:pt x="203" y="70"/>
                    <a:pt x="206" y="70"/>
                  </a:cubicBezTo>
                  <a:cubicBezTo>
                    <a:pt x="209" y="70"/>
                    <a:pt x="212" y="71"/>
                    <a:pt x="214" y="73"/>
                  </a:cubicBezTo>
                  <a:cubicBezTo>
                    <a:pt x="226" y="85"/>
                    <a:pt x="226" y="85"/>
                    <a:pt x="226" y="85"/>
                  </a:cubicBezTo>
                  <a:lnTo>
                    <a:pt x="270" y="42"/>
                  </a:lnTo>
                  <a:close/>
                  <a:moveTo>
                    <a:pt x="271" y="32"/>
                  </a:moveTo>
                  <a:cubicBezTo>
                    <a:pt x="270" y="33"/>
                    <a:pt x="269" y="34"/>
                    <a:pt x="267" y="34"/>
                  </a:cubicBezTo>
                  <a:cubicBezTo>
                    <a:pt x="266" y="34"/>
                    <a:pt x="264" y="33"/>
                    <a:pt x="263" y="32"/>
                  </a:cubicBezTo>
                  <a:cubicBezTo>
                    <a:pt x="247" y="16"/>
                    <a:pt x="247" y="16"/>
                    <a:pt x="247" y="16"/>
                  </a:cubicBezTo>
                  <a:cubicBezTo>
                    <a:pt x="246" y="15"/>
                    <a:pt x="245" y="13"/>
                    <a:pt x="245" y="12"/>
                  </a:cubicBezTo>
                  <a:cubicBezTo>
                    <a:pt x="245" y="10"/>
                    <a:pt x="246" y="9"/>
                    <a:pt x="247" y="8"/>
                  </a:cubicBezTo>
                  <a:cubicBezTo>
                    <a:pt x="248" y="7"/>
                    <a:pt x="249" y="6"/>
                    <a:pt x="251" y="6"/>
                  </a:cubicBezTo>
                  <a:cubicBezTo>
                    <a:pt x="253" y="6"/>
                    <a:pt x="254" y="7"/>
                    <a:pt x="255" y="8"/>
                  </a:cubicBezTo>
                  <a:cubicBezTo>
                    <a:pt x="271" y="24"/>
                    <a:pt x="271" y="24"/>
                    <a:pt x="271" y="24"/>
                  </a:cubicBezTo>
                  <a:cubicBezTo>
                    <a:pt x="272" y="25"/>
                    <a:pt x="273" y="26"/>
                    <a:pt x="273" y="28"/>
                  </a:cubicBezTo>
                  <a:cubicBezTo>
                    <a:pt x="273" y="30"/>
                    <a:pt x="272" y="31"/>
                    <a:pt x="271" y="32"/>
                  </a:cubicBezTo>
                  <a:close/>
                  <a:moveTo>
                    <a:pt x="312" y="73"/>
                  </a:moveTo>
                  <a:cubicBezTo>
                    <a:pt x="311" y="74"/>
                    <a:pt x="310" y="75"/>
                    <a:pt x="308" y="75"/>
                  </a:cubicBezTo>
                  <a:cubicBezTo>
                    <a:pt x="307" y="75"/>
                    <a:pt x="305" y="74"/>
                    <a:pt x="304" y="73"/>
                  </a:cubicBezTo>
                  <a:cubicBezTo>
                    <a:pt x="288" y="57"/>
                    <a:pt x="288" y="57"/>
                    <a:pt x="288" y="57"/>
                  </a:cubicBezTo>
                  <a:cubicBezTo>
                    <a:pt x="287" y="56"/>
                    <a:pt x="286" y="54"/>
                    <a:pt x="286" y="53"/>
                  </a:cubicBezTo>
                  <a:cubicBezTo>
                    <a:pt x="286" y="51"/>
                    <a:pt x="287" y="50"/>
                    <a:pt x="288" y="49"/>
                  </a:cubicBezTo>
                  <a:cubicBezTo>
                    <a:pt x="289" y="47"/>
                    <a:pt x="290" y="47"/>
                    <a:pt x="292" y="47"/>
                  </a:cubicBezTo>
                  <a:cubicBezTo>
                    <a:pt x="294" y="47"/>
                    <a:pt x="295" y="47"/>
                    <a:pt x="296" y="49"/>
                  </a:cubicBezTo>
                  <a:cubicBezTo>
                    <a:pt x="312" y="65"/>
                    <a:pt x="312" y="65"/>
                    <a:pt x="312" y="65"/>
                  </a:cubicBezTo>
                  <a:cubicBezTo>
                    <a:pt x="313" y="66"/>
                    <a:pt x="314" y="67"/>
                    <a:pt x="314" y="69"/>
                  </a:cubicBezTo>
                  <a:cubicBezTo>
                    <a:pt x="314" y="70"/>
                    <a:pt x="313" y="72"/>
                    <a:pt x="312" y="73"/>
                  </a:cubicBezTo>
                  <a:close/>
                  <a:moveTo>
                    <a:pt x="320" y="40"/>
                  </a:moveTo>
                  <a:cubicBezTo>
                    <a:pt x="320" y="42"/>
                    <a:pt x="319" y="43"/>
                    <a:pt x="318" y="44"/>
                  </a:cubicBezTo>
                  <a:cubicBezTo>
                    <a:pt x="317" y="45"/>
                    <a:pt x="315" y="46"/>
                    <a:pt x="314" y="46"/>
                  </a:cubicBezTo>
                  <a:cubicBezTo>
                    <a:pt x="297" y="46"/>
                    <a:pt x="297" y="46"/>
                    <a:pt x="297" y="46"/>
                  </a:cubicBezTo>
                  <a:cubicBezTo>
                    <a:pt x="295" y="46"/>
                    <a:pt x="294" y="45"/>
                    <a:pt x="293" y="44"/>
                  </a:cubicBezTo>
                  <a:cubicBezTo>
                    <a:pt x="291" y="43"/>
                    <a:pt x="291" y="42"/>
                    <a:pt x="291" y="40"/>
                  </a:cubicBezTo>
                  <a:cubicBezTo>
                    <a:pt x="291" y="39"/>
                    <a:pt x="291" y="37"/>
                    <a:pt x="293" y="36"/>
                  </a:cubicBezTo>
                  <a:cubicBezTo>
                    <a:pt x="294" y="35"/>
                    <a:pt x="295" y="35"/>
                    <a:pt x="297" y="35"/>
                  </a:cubicBezTo>
                  <a:cubicBezTo>
                    <a:pt x="314" y="35"/>
                    <a:pt x="314" y="35"/>
                    <a:pt x="314" y="35"/>
                  </a:cubicBezTo>
                  <a:cubicBezTo>
                    <a:pt x="315" y="35"/>
                    <a:pt x="317" y="35"/>
                    <a:pt x="318" y="36"/>
                  </a:cubicBezTo>
                  <a:cubicBezTo>
                    <a:pt x="319" y="37"/>
                    <a:pt x="320" y="39"/>
                    <a:pt x="320" y="40"/>
                  </a:cubicBezTo>
                  <a:close/>
                  <a:moveTo>
                    <a:pt x="285" y="6"/>
                  </a:moveTo>
                  <a:cubicBezTo>
                    <a:pt x="285" y="23"/>
                    <a:pt x="285" y="23"/>
                    <a:pt x="285" y="23"/>
                  </a:cubicBezTo>
                  <a:cubicBezTo>
                    <a:pt x="285" y="25"/>
                    <a:pt x="285" y="26"/>
                    <a:pt x="284" y="27"/>
                  </a:cubicBezTo>
                  <a:cubicBezTo>
                    <a:pt x="283" y="28"/>
                    <a:pt x="281" y="29"/>
                    <a:pt x="280" y="29"/>
                  </a:cubicBezTo>
                  <a:cubicBezTo>
                    <a:pt x="278" y="29"/>
                    <a:pt x="277" y="28"/>
                    <a:pt x="275" y="27"/>
                  </a:cubicBezTo>
                  <a:cubicBezTo>
                    <a:pt x="274" y="26"/>
                    <a:pt x="274" y="25"/>
                    <a:pt x="274" y="23"/>
                  </a:cubicBezTo>
                  <a:cubicBezTo>
                    <a:pt x="274" y="6"/>
                    <a:pt x="274" y="6"/>
                    <a:pt x="274" y="6"/>
                  </a:cubicBezTo>
                  <a:cubicBezTo>
                    <a:pt x="274" y="4"/>
                    <a:pt x="274" y="3"/>
                    <a:pt x="275" y="2"/>
                  </a:cubicBezTo>
                  <a:cubicBezTo>
                    <a:pt x="277" y="1"/>
                    <a:pt x="278" y="0"/>
                    <a:pt x="280" y="0"/>
                  </a:cubicBezTo>
                  <a:cubicBezTo>
                    <a:pt x="281" y="0"/>
                    <a:pt x="283" y="1"/>
                    <a:pt x="284" y="2"/>
                  </a:cubicBezTo>
                  <a:cubicBezTo>
                    <a:pt x="285" y="3"/>
                    <a:pt x="285" y="4"/>
                    <a:pt x="285" y="6"/>
                  </a:cubicBezTo>
                  <a:close/>
                  <a:moveTo>
                    <a:pt x="312" y="16"/>
                  </a:moveTo>
                  <a:cubicBezTo>
                    <a:pt x="296" y="32"/>
                    <a:pt x="296" y="32"/>
                    <a:pt x="296" y="32"/>
                  </a:cubicBezTo>
                  <a:cubicBezTo>
                    <a:pt x="295" y="33"/>
                    <a:pt x="293" y="34"/>
                    <a:pt x="292" y="34"/>
                  </a:cubicBezTo>
                  <a:cubicBezTo>
                    <a:pt x="290" y="34"/>
                    <a:pt x="289" y="33"/>
                    <a:pt x="288" y="32"/>
                  </a:cubicBezTo>
                  <a:cubicBezTo>
                    <a:pt x="287" y="31"/>
                    <a:pt x="286" y="30"/>
                    <a:pt x="286" y="28"/>
                  </a:cubicBezTo>
                  <a:cubicBezTo>
                    <a:pt x="286" y="26"/>
                    <a:pt x="287" y="25"/>
                    <a:pt x="288" y="24"/>
                  </a:cubicBezTo>
                  <a:cubicBezTo>
                    <a:pt x="304" y="8"/>
                    <a:pt x="304" y="8"/>
                    <a:pt x="304" y="8"/>
                  </a:cubicBezTo>
                  <a:cubicBezTo>
                    <a:pt x="305" y="7"/>
                    <a:pt x="307" y="6"/>
                    <a:pt x="308" y="6"/>
                  </a:cubicBezTo>
                  <a:cubicBezTo>
                    <a:pt x="310" y="6"/>
                    <a:pt x="311" y="7"/>
                    <a:pt x="312" y="8"/>
                  </a:cubicBezTo>
                  <a:cubicBezTo>
                    <a:pt x="313" y="9"/>
                    <a:pt x="314" y="10"/>
                    <a:pt x="314" y="12"/>
                  </a:cubicBezTo>
                  <a:cubicBezTo>
                    <a:pt x="314" y="13"/>
                    <a:pt x="313" y="15"/>
                    <a:pt x="312" y="16"/>
                  </a:cubicBezTo>
                  <a:close/>
                </a:path>
              </a:pathLst>
            </a:custGeom>
            <a:solidFill>
              <a:srgbClr val="1AB49C"/>
            </a:solidFill>
            <a:ln>
              <a:noFill/>
            </a:ln>
          </p:spPr>
          <p:txBody>
            <a:bodyPr anchor="ctr"/>
            <a:lstStyle/>
            <a:p>
              <a:pPr algn="ctr"/>
            </a:p>
          </p:txBody>
        </p:sp>
        <p:sp>
          <p:nvSpPr>
            <p:cNvPr id="17" name="íšļïḍè"/>
            <p:cNvSpPr/>
            <p:nvPr/>
          </p:nvSpPr>
          <p:spPr bwMode="auto">
            <a:xfrm>
              <a:off x="8571563" y="4352825"/>
              <a:ext cx="420999" cy="423126"/>
            </a:xfrm>
            <a:custGeom>
              <a:avLst/>
              <a:gdLst>
                <a:gd name="T0" fmla="*/ 180 w 292"/>
                <a:gd name="T1" fmla="*/ 118 h 292"/>
                <a:gd name="T2" fmla="*/ 180 w 292"/>
                <a:gd name="T3" fmla="*/ 129 h 292"/>
                <a:gd name="T4" fmla="*/ 178 w 292"/>
                <a:gd name="T5" fmla="*/ 133 h 292"/>
                <a:gd name="T6" fmla="*/ 174 w 292"/>
                <a:gd name="T7" fmla="*/ 135 h 292"/>
                <a:gd name="T8" fmla="*/ 135 w 292"/>
                <a:gd name="T9" fmla="*/ 135 h 292"/>
                <a:gd name="T10" fmla="*/ 135 w 292"/>
                <a:gd name="T11" fmla="*/ 174 h 292"/>
                <a:gd name="T12" fmla="*/ 133 w 292"/>
                <a:gd name="T13" fmla="*/ 178 h 292"/>
                <a:gd name="T14" fmla="*/ 129 w 292"/>
                <a:gd name="T15" fmla="*/ 180 h 292"/>
                <a:gd name="T16" fmla="*/ 118 w 292"/>
                <a:gd name="T17" fmla="*/ 180 h 292"/>
                <a:gd name="T18" fmla="*/ 114 w 292"/>
                <a:gd name="T19" fmla="*/ 178 h 292"/>
                <a:gd name="T20" fmla="*/ 113 w 292"/>
                <a:gd name="T21" fmla="*/ 174 h 292"/>
                <a:gd name="T22" fmla="*/ 113 w 292"/>
                <a:gd name="T23" fmla="*/ 135 h 292"/>
                <a:gd name="T24" fmla="*/ 73 w 292"/>
                <a:gd name="T25" fmla="*/ 135 h 292"/>
                <a:gd name="T26" fmla="*/ 69 w 292"/>
                <a:gd name="T27" fmla="*/ 133 h 292"/>
                <a:gd name="T28" fmla="*/ 68 w 292"/>
                <a:gd name="T29" fmla="*/ 129 h 292"/>
                <a:gd name="T30" fmla="*/ 68 w 292"/>
                <a:gd name="T31" fmla="*/ 118 h 292"/>
                <a:gd name="T32" fmla="*/ 69 w 292"/>
                <a:gd name="T33" fmla="*/ 114 h 292"/>
                <a:gd name="T34" fmla="*/ 73 w 292"/>
                <a:gd name="T35" fmla="*/ 112 h 292"/>
                <a:gd name="T36" fmla="*/ 113 w 292"/>
                <a:gd name="T37" fmla="*/ 112 h 292"/>
                <a:gd name="T38" fmla="*/ 113 w 292"/>
                <a:gd name="T39" fmla="*/ 73 h 292"/>
                <a:gd name="T40" fmla="*/ 114 w 292"/>
                <a:gd name="T41" fmla="*/ 69 h 292"/>
                <a:gd name="T42" fmla="*/ 118 w 292"/>
                <a:gd name="T43" fmla="*/ 67 h 292"/>
                <a:gd name="T44" fmla="*/ 129 w 292"/>
                <a:gd name="T45" fmla="*/ 67 h 292"/>
                <a:gd name="T46" fmla="*/ 133 w 292"/>
                <a:gd name="T47" fmla="*/ 69 h 292"/>
                <a:gd name="T48" fmla="*/ 135 w 292"/>
                <a:gd name="T49" fmla="*/ 73 h 292"/>
                <a:gd name="T50" fmla="*/ 135 w 292"/>
                <a:gd name="T51" fmla="*/ 112 h 292"/>
                <a:gd name="T52" fmla="*/ 174 w 292"/>
                <a:gd name="T53" fmla="*/ 112 h 292"/>
                <a:gd name="T54" fmla="*/ 178 w 292"/>
                <a:gd name="T55" fmla="*/ 114 h 292"/>
                <a:gd name="T56" fmla="*/ 180 w 292"/>
                <a:gd name="T57" fmla="*/ 118 h 292"/>
                <a:gd name="T58" fmla="*/ 202 w 292"/>
                <a:gd name="T59" fmla="*/ 123 h 292"/>
                <a:gd name="T60" fmla="*/ 179 w 292"/>
                <a:gd name="T61" fmla="*/ 68 h 292"/>
                <a:gd name="T62" fmla="*/ 124 w 292"/>
                <a:gd name="T63" fmla="*/ 45 h 292"/>
                <a:gd name="T64" fmla="*/ 68 w 292"/>
                <a:gd name="T65" fmla="*/ 68 h 292"/>
                <a:gd name="T66" fmla="*/ 45 w 292"/>
                <a:gd name="T67" fmla="*/ 123 h 292"/>
                <a:gd name="T68" fmla="*/ 68 w 292"/>
                <a:gd name="T69" fmla="*/ 179 h 292"/>
                <a:gd name="T70" fmla="*/ 124 w 292"/>
                <a:gd name="T71" fmla="*/ 202 h 292"/>
                <a:gd name="T72" fmla="*/ 179 w 292"/>
                <a:gd name="T73" fmla="*/ 179 h 292"/>
                <a:gd name="T74" fmla="*/ 202 w 292"/>
                <a:gd name="T75" fmla="*/ 123 h 292"/>
                <a:gd name="T76" fmla="*/ 292 w 292"/>
                <a:gd name="T77" fmla="*/ 270 h 292"/>
                <a:gd name="T78" fmla="*/ 286 w 292"/>
                <a:gd name="T79" fmla="*/ 285 h 292"/>
                <a:gd name="T80" fmla="*/ 270 w 292"/>
                <a:gd name="T81" fmla="*/ 292 h 292"/>
                <a:gd name="T82" fmla="*/ 254 w 292"/>
                <a:gd name="T83" fmla="*/ 285 h 292"/>
                <a:gd name="T84" fmla="*/ 194 w 292"/>
                <a:gd name="T85" fmla="*/ 225 h 292"/>
                <a:gd name="T86" fmla="*/ 124 w 292"/>
                <a:gd name="T87" fmla="*/ 247 h 292"/>
                <a:gd name="T88" fmla="*/ 76 w 292"/>
                <a:gd name="T89" fmla="*/ 237 h 292"/>
                <a:gd name="T90" fmla="*/ 36 w 292"/>
                <a:gd name="T91" fmla="*/ 211 h 292"/>
                <a:gd name="T92" fmla="*/ 10 w 292"/>
                <a:gd name="T93" fmla="*/ 172 h 292"/>
                <a:gd name="T94" fmla="*/ 0 w 292"/>
                <a:gd name="T95" fmla="*/ 123 h 292"/>
                <a:gd name="T96" fmla="*/ 10 w 292"/>
                <a:gd name="T97" fmla="*/ 75 h 292"/>
                <a:gd name="T98" fmla="*/ 36 w 292"/>
                <a:gd name="T99" fmla="*/ 36 h 292"/>
                <a:gd name="T100" fmla="*/ 76 w 292"/>
                <a:gd name="T101" fmla="*/ 10 h 292"/>
                <a:gd name="T102" fmla="*/ 124 w 292"/>
                <a:gd name="T103" fmla="*/ 0 h 292"/>
                <a:gd name="T104" fmla="*/ 172 w 292"/>
                <a:gd name="T105" fmla="*/ 10 h 292"/>
                <a:gd name="T106" fmla="*/ 211 w 292"/>
                <a:gd name="T107" fmla="*/ 36 h 292"/>
                <a:gd name="T108" fmla="*/ 238 w 292"/>
                <a:gd name="T109" fmla="*/ 75 h 292"/>
                <a:gd name="T110" fmla="*/ 247 w 292"/>
                <a:gd name="T111" fmla="*/ 123 h 292"/>
                <a:gd name="T112" fmla="*/ 226 w 292"/>
                <a:gd name="T113" fmla="*/ 194 h 292"/>
                <a:gd name="T114" fmla="*/ 286 w 292"/>
                <a:gd name="T115" fmla="*/ 254 h 292"/>
                <a:gd name="T116" fmla="*/ 292 w 292"/>
                <a:gd name="T117" fmla="*/ 27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2" h="292">
                  <a:moveTo>
                    <a:pt x="180" y="118"/>
                  </a:moveTo>
                  <a:cubicBezTo>
                    <a:pt x="180" y="129"/>
                    <a:pt x="180" y="129"/>
                    <a:pt x="180" y="129"/>
                  </a:cubicBezTo>
                  <a:cubicBezTo>
                    <a:pt x="180" y="131"/>
                    <a:pt x="179" y="132"/>
                    <a:pt x="178" y="133"/>
                  </a:cubicBezTo>
                  <a:cubicBezTo>
                    <a:pt x="177" y="134"/>
                    <a:pt x="176" y="135"/>
                    <a:pt x="174" y="135"/>
                  </a:cubicBezTo>
                  <a:cubicBezTo>
                    <a:pt x="135" y="135"/>
                    <a:pt x="135" y="135"/>
                    <a:pt x="135" y="135"/>
                  </a:cubicBezTo>
                  <a:cubicBezTo>
                    <a:pt x="135" y="174"/>
                    <a:pt x="135" y="174"/>
                    <a:pt x="135" y="174"/>
                  </a:cubicBezTo>
                  <a:cubicBezTo>
                    <a:pt x="135" y="176"/>
                    <a:pt x="134" y="177"/>
                    <a:pt x="133" y="178"/>
                  </a:cubicBezTo>
                  <a:cubicBezTo>
                    <a:pt x="132" y="179"/>
                    <a:pt x="131" y="180"/>
                    <a:pt x="129" y="180"/>
                  </a:cubicBezTo>
                  <a:cubicBezTo>
                    <a:pt x="118" y="180"/>
                    <a:pt x="118" y="180"/>
                    <a:pt x="118" y="180"/>
                  </a:cubicBezTo>
                  <a:cubicBezTo>
                    <a:pt x="117" y="180"/>
                    <a:pt x="115" y="179"/>
                    <a:pt x="114" y="178"/>
                  </a:cubicBezTo>
                  <a:cubicBezTo>
                    <a:pt x="113" y="177"/>
                    <a:pt x="113" y="176"/>
                    <a:pt x="113" y="174"/>
                  </a:cubicBezTo>
                  <a:cubicBezTo>
                    <a:pt x="113" y="135"/>
                    <a:pt x="113" y="135"/>
                    <a:pt x="113" y="135"/>
                  </a:cubicBezTo>
                  <a:cubicBezTo>
                    <a:pt x="73" y="135"/>
                    <a:pt x="73" y="135"/>
                    <a:pt x="73" y="135"/>
                  </a:cubicBezTo>
                  <a:cubicBezTo>
                    <a:pt x="72" y="135"/>
                    <a:pt x="70" y="134"/>
                    <a:pt x="69" y="133"/>
                  </a:cubicBezTo>
                  <a:cubicBezTo>
                    <a:pt x="68" y="132"/>
                    <a:pt x="68" y="131"/>
                    <a:pt x="68" y="129"/>
                  </a:cubicBezTo>
                  <a:cubicBezTo>
                    <a:pt x="68" y="118"/>
                    <a:pt x="68" y="118"/>
                    <a:pt x="68" y="118"/>
                  </a:cubicBezTo>
                  <a:cubicBezTo>
                    <a:pt x="68" y="116"/>
                    <a:pt x="68" y="115"/>
                    <a:pt x="69" y="114"/>
                  </a:cubicBezTo>
                  <a:cubicBezTo>
                    <a:pt x="70" y="113"/>
                    <a:pt x="72" y="112"/>
                    <a:pt x="73" y="112"/>
                  </a:cubicBezTo>
                  <a:cubicBezTo>
                    <a:pt x="113" y="112"/>
                    <a:pt x="113" y="112"/>
                    <a:pt x="113" y="112"/>
                  </a:cubicBezTo>
                  <a:cubicBezTo>
                    <a:pt x="113" y="73"/>
                    <a:pt x="113" y="73"/>
                    <a:pt x="113" y="73"/>
                  </a:cubicBezTo>
                  <a:cubicBezTo>
                    <a:pt x="113" y="71"/>
                    <a:pt x="113" y="70"/>
                    <a:pt x="114" y="69"/>
                  </a:cubicBezTo>
                  <a:cubicBezTo>
                    <a:pt x="115" y="68"/>
                    <a:pt x="117" y="67"/>
                    <a:pt x="118" y="67"/>
                  </a:cubicBezTo>
                  <a:cubicBezTo>
                    <a:pt x="129" y="67"/>
                    <a:pt x="129" y="67"/>
                    <a:pt x="129" y="67"/>
                  </a:cubicBezTo>
                  <a:cubicBezTo>
                    <a:pt x="131" y="67"/>
                    <a:pt x="132" y="68"/>
                    <a:pt x="133" y="69"/>
                  </a:cubicBezTo>
                  <a:cubicBezTo>
                    <a:pt x="134" y="70"/>
                    <a:pt x="135" y="71"/>
                    <a:pt x="135" y="73"/>
                  </a:cubicBezTo>
                  <a:cubicBezTo>
                    <a:pt x="135" y="112"/>
                    <a:pt x="135" y="112"/>
                    <a:pt x="135" y="112"/>
                  </a:cubicBezTo>
                  <a:cubicBezTo>
                    <a:pt x="174" y="112"/>
                    <a:pt x="174" y="112"/>
                    <a:pt x="174" y="112"/>
                  </a:cubicBezTo>
                  <a:cubicBezTo>
                    <a:pt x="176" y="112"/>
                    <a:pt x="177" y="113"/>
                    <a:pt x="178" y="114"/>
                  </a:cubicBezTo>
                  <a:cubicBezTo>
                    <a:pt x="179" y="115"/>
                    <a:pt x="180" y="116"/>
                    <a:pt x="180" y="118"/>
                  </a:cubicBezTo>
                  <a:close/>
                  <a:moveTo>
                    <a:pt x="202" y="123"/>
                  </a:moveTo>
                  <a:cubicBezTo>
                    <a:pt x="202" y="102"/>
                    <a:pt x="195" y="83"/>
                    <a:pt x="179" y="68"/>
                  </a:cubicBezTo>
                  <a:cubicBezTo>
                    <a:pt x="164" y="53"/>
                    <a:pt x="145" y="45"/>
                    <a:pt x="124" y="45"/>
                  </a:cubicBezTo>
                  <a:cubicBezTo>
                    <a:pt x="102" y="45"/>
                    <a:pt x="84" y="53"/>
                    <a:pt x="68" y="68"/>
                  </a:cubicBezTo>
                  <a:cubicBezTo>
                    <a:pt x="53" y="83"/>
                    <a:pt x="45" y="102"/>
                    <a:pt x="45" y="123"/>
                  </a:cubicBezTo>
                  <a:cubicBezTo>
                    <a:pt x="45" y="145"/>
                    <a:pt x="53" y="164"/>
                    <a:pt x="68" y="179"/>
                  </a:cubicBezTo>
                  <a:cubicBezTo>
                    <a:pt x="84" y="194"/>
                    <a:pt x="102" y="202"/>
                    <a:pt x="124" y="202"/>
                  </a:cubicBezTo>
                  <a:cubicBezTo>
                    <a:pt x="145" y="202"/>
                    <a:pt x="164" y="194"/>
                    <a:pt x="179" y="179"/>
                  </a:cubicBezTo>
                  <a:cubicBezTo>
                    <a:pt x="195" y="164"/>
                    <a:pt x="202" y="145"/>
                    <a:pt x="202" y="123"/>
                  </a:cubicBezTo>
                  <a:close/>
                  <a:moveTo>
                    <a:pt x="292" y="270"/>
                  </a:moveTo>
                  <a:cubicBezTo>
                    <a:pt x="292" y="276"/>
                    <a:pt x="290" y="281"/>
                    <a:pt x="286" y="285"/>
                  </a:cubicBezTo>
                  <a:cubicBezTo>
                    <a:pt x="281" y="290"/>
                    <a:pt x="276" y="292"/>
                    <a:pt x="270" y="292"/>
                  </a:cubicBezTo>
                  <a:cubicBezTo>
                    <a:pt x="264" y="292"/>
                    <a:pt x="258" y="290"/>
                    <a:pt x="254" y="285"/>
                  </a:cubicBezTo>
                  <a:cubicBezTo>
                    <a:pt x="194" y="225"/>
                    <a:pt x="194" y="225"/>
                    <a:pt x="194" y="225"/>
                  </a:cubicBezTo>
                  <a:cubicBezTo>
                    <a:pt x="173" y="240"/>
                    <a:pt x="150" y="247"/>
                    <a:pt x="124" y="247"/>
                  </a:cubicBezTo>
                  <a:cubicBezTo>
                    <a:pt x="107" y="247"/>
                    <a:pt x="91" y="244"/>
                    <a:pt x="76" y="237"/>
                  </a:cubicBezTo>
                  <a:cubicBezTo>
                    <a:pt x="60" y="231"/>
                    <a:pt x="47" y="222"/>
                    <a:pt x="36" y="211"/>
                  </a:cubicBezTo>
                  <a:cubicBezTo>
                    <a:pt x="25" y="200"/>
                    <a:pt x="16" y="187"/>
                    <a:pt x="10" y="172"/>
                  </a:cubicBezTo>
                  <a:cubicBezTo>
                    <a:pt x="3" y="156"/>
                    <a:pt x="0" y="140"/>
                    <a:pt x="0" y="123"/>
                  </a:cubicBezTo>
                  <a:cubicBezTo>
                    <a:pt x="0" y="107"/>
                    <a:pt x="3" y="91"/>
                    <a:pt x="10" y="75"/>
                  </a:cubicBezTo>
                  <a:cubicBezTo>
                    <a:pt x="16" y="60"/>
                    <a:pt x="25" y="47"/>
                    <a:pt x="36" y="36"/>
                  </a:cubicBezTo>
                  <a:cubicBezTo>
                    <a:pt x="47" y="25"/>
                    <a:pt x="60" y="16"/>
                    <a:pt x="76" y="10"/>
                  </a:cubicBezTo>
                  <a:cubicBezTo>
                    <a:pt x="91" y="3"/>
                    <a:pt x="107" y="0"/>
                    <a:pt x="124" y="0"/>
                  </a:cubicBezTo>
                  <a:cubicBezTo>
                    <a:pt x="141" y="0"/>
                    <a:pt x="157" y="3"/>
                    <a:pt x="172" y="10"/>
                  </a:cubicBezTo>
                  <a:cubicBezTo>
                    <a:pt x="187" y="16"/>
                    <a:pt x="200" y="25"/>
                    <a:pt x="211" y="36"/>
                  </a:cubicBezTo>
                  <a:cubicBezTo>
                    <a:pt x="222" y="47"/>
                    <a:pt x="231" y="60"/>
                    <a:pt x="238" y="75"/>
                  </a:cubicBezTo>
                  <a:cubicBezTo>
                    <a:pt x="244" y="91"/>
                    <a:pt x="247" y="107"/>
                    <a:pt x="247" y="123"/>
                  </a:cubicBezTo>
                  <a:cubicBezTo>
                    <a:pt x="247" y="149"/>
                    <a:pt x="240" y="173"/>
                    <a:pt x="226" y="194"/>
                  </a:cubicBezTo>
                  <a:cubicBezTo>
                    <a:pt x="286" y="254"/>
                    <a:pt x="286" y="254"/>
                    <a:pt x="286" y="254"/>
                  </a:cubicBezTo>
                  <a:cubicBezTo>
                    <a:pt x="290" y="258"/>
                    <a:pt x="292" y="263"/>
                    <a:pt x="292" y="270"/>
                  </a:cubicBezTo>
                  <a:close/>
                </a:path>
              </a:pathLst>
            </a:custGeom>
            <a:solidFill>
              <a:srgbClr val="1AB49C"/>
            </a:solidFill>
            <a:ln>
              <a:noFill/>
            </a:ln>
          </p:spPr>
          <p:txBody>
            <a:bodyPr anchor="ctr"/>
            <a:lstStyle/>
            <a:p>
              <a:pPr algn="ctr"/>
            </a:p>
          </p:txBody>
        </p:sp>
        <p:sp>
          <p:nvSpPr>
            <p:cNvPr id="18" name="îṡľîḑe"/>
            <p:cNvSpPr/>
            <p:nvPr/>
          </p:nvSpPr>
          <p:spPr bwMode="auto">
            <a:xfrm>
              <a:off x="8564094" y="1878738"/>
              <a:ext cx="428468" cy="427267"/>
            </a:xfrm>
            <a:custGeom>
              <a:avLst/>
              <a:gdLst>
                <a:gd name="T0" fmla="*/ 1067 w 1774"/>
                <a:gd name="T1" fmla="*/ 1432 h 1770"/>
                <a:gd name="T2" fmla="*/ 787 w 1774"/>
                <a:gd name="T3" fmla="*/ 1625 h 1770"/>
                <a:gd name="T4" fmla="*/ 145 w 1774"/>
                <a:gd name="T5" fmla="*/ 1508 h 1770"/>
                <a:gd name="T6" fmla="*/ 263 w 1774"/>
                <a:gd name="T7" fmla="*/ 865 h 1770"/>
                <a:gd name="T8" fmla="*/ 543 w 1774"/>
                <a:gd name="T9" fmla="*/ 672 h 1770"/>
                <a:gd name="T10" fmla="*/ 669 w 1774"/>
                <a:gd name="T11" fmla="*/ 854 h 1770"/>
                <a:gd name="T12" fmla="*/ 389 w 1774"/>
                <a:gd name="T13" fmla="*/ 1048 h 1770"/>
                <a:gd name="T14" fmla="*/ 327 w 1774"/>
                <a:gd name="T15" fmla="*/ 1382 h 1770"/>
                <a:gd name="T16" fmla="*/ 661 w 1774"/>
                <a:gd name="T17" fmla="*/ 1443 h 1770"/>
                <a:gd name="T18" fmla="*/ 941 w 1774"/>
                <a:gd name="T19" fmla="*/ 1250 h 1770"/>
                <a:gd name="T20" fmla="*/ 1067 w 1774"/>
                <a:gd name="T21" fmla="*/ 1432 h 1770"/>
                <a:gd name="T22" fmla="*/ 1433 w 1774"/>
                <a:gd name="T23" fmla="*/ 1068 h 1770"/>
                <a:gd name="T24" fmla="*/ 1628 w 1774"/>
                <a:gd name="T25" fmla="*/ 789 h 1770"/>
                <a:gd name="T26" fmla="*/ 1514 w 1774"/>
                <a:gd name="T27" fmla="*/ 146 h 1770"/>
                <a:gd name="T28" fmla="*/ 870 w 1774"/>
                <a:gd name="T29" fmla="*/ 260 h 1770"/>
                <a:gd name="T30" fmla="*/ 675 w 1774"/>
                <a:gd name="T31" fmla="*/ 539 h 1770"/>
                <a:gd name="T32" fmla="*/ 857 w 1774"/>
                <a:gd name="T33" fmla="*/ 666 h 1770"/>
                <a:gd name="T34" fmla="*/ 1052 w 1774"/>
                <a:gd name="T35" fmla="*/ 387 h 1770"/>
                <a:gd name="T36" fmla="*/ 1387 w 1774"/>
                <a:gd name="T37" fmla="*/ 328 h 1770"/>
                <a:gd name="T38" fmla="*/ 1446 w 1774"/>
                <a:gd name="T39" fmla="*/ 662 h 1770"/>
                <a:gd name="T40" fmla="*/ 1251 w 1774"/>
                <a:gd name="T41" fmla="*/ 941 h 1770"/>
                <a:gd name="T42" fmla="*/ 1433 w 1774"/>
                <a:gd name="T43" fmla="*/ 1068 h 1770"/>
                <a:gd name="T44" fmla="*/ 1266 w 1774"/>
                <a:gd name="T45" fmla="*/ 1423 h 1770"/>
                <a:gd name="T46" fmla="*/ 1154 w 1774"/>
                <a:gd name="T47" fmla="*/ 1439 h 1770"/>
                <a:gd name="T48" fmla="*/ 1188 w 1774"/>
                <a:gd name="T49" fmla="*/ 1680 h 1770"/>
                <a:gd name="T50" fmla="*/ 1300 w 1774"/>
                <a:gd name="T51" fmla="*/ 1664 h 1770"/>
                <a:gd name="T52" fmla="*/ 1266 w 1774"/>
                <a:gd name="T53" fmla="*/ 1423 h 1770"/>
                <a:gd name="T54" fmla="*/ 1439 w 1774"/>
                <a:gd name="T55" fmla="*/ 1154 h 1770"/>
                <a:gd name="T56" fmla="*/ 1423 w 1774"/>
                <a:gd name="T57" fmla="*/ 1267 h 1770"/>
                <a:gd name="T58" fmla="*/ 1664 w 1774"/>
                <a:gd name="T59" fmla="*/ 1301 h 1770"/>
                <a:gd name="T60" fmla="*/ 1680 w 1774"/>
                <a:gd name="T61" fmla="*/ 1188 h 1770"/>
                <a:gd name="T62" fmla="*/ 1439 w 1774"/>
                <a:gd name="T63" fmla="*/ 1154 h 1770"/>
                <a:gd name="T64" fmla="*/ 1477 w 1774"/>
                <a:gd name="T65" fmla="*/ 1557 h 1770"/>
                <a:gd name="T66" fmla="*/ 1558 w 1774"/>
                <a:gd name="T67" fmla="*/ 1477 h 1770"/>
                <a:gd name="T68" fmla="*/ 1386 w 1774"/>
                <a:gd name="T69" fmla="*/ 1305 h 1770"/>
                <a:gd name="T70" fmla="*/ 1305 w 1774"/>
                <a:gd name="T71" fmla="*/ 1385 h 1770"/>
                <a:gd name="T72" fmla="*/ 1477 w 1774"/>
                <a:gd name="T73" fmla="*/ 1557 h 1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74" h="1770">
                  <a:moveTo>
                    <a:pt x="1067" y="1432"/>
                  </a:moveTo>
                  <a:cubicBezTo>
                    <a:pt x="787" y="1625"/>
                    <a:pt x="787" y="1625"/>
                    <a:pt x="787" y="1625"/>
                  </a:cubicBezTo>
                  <a:cubicBezTo>
                    <a:pt x="577" y="1770"/>
                    <a:pt x="290" y="1718"/>
                    <a:pt x="145" y="1508"/>
                  </a:cubicBezTo>
                  <a:cubicBezTo>
                    <a:pt x="0" y="1298"/>
                    <a:pt x="53" y="1010"/>
                    <a:pt x="263" y="865"/>
                  </a:cubicBezTo>
                  <a:cubicBezTo>
                    <a:pt x="543" y="672"/>
                    <a:pt x="543" y="672"/>
                    <a:pt x="543" y="672"/>
                  </a:cubicBezTo>
                  <a:cubicBezTo>
                    <a:pt x="669" y="854"/>
                    <a:pt x="669" y="854"/>
                    <a:pt x="669" y="854"/>
                  </a:cubicBezTo>
                  <a:cubicBezTo>
                    <a:pt x="389" y="1048"/>
                    <a:pt x="389" y="1048"/>
                    <a:pt x="389" y="1048"/>
                  </a:cubicBezTo>
                  <a:cubicBezTo>
                    <a:pt x="280" y="1123"/>
                    <a:pt x="252" y="1273"/>
                    <a:pt x="327" y="1382"/>
                  </a:cubicBezTo>
                  <a:cubicBezTo>
                    <a:pt x="403" y="1491"/>
                    <a:pt x="552" y="1518"/>
                    <a:pt x="661" y="1443"/>
                  </a:cubicBezTo>
                  <a:cubicBezTo>
                    <a:pt x="941" y="1250"/>
                    <a:pt x="941" y="1250"/>
                    <a:pt x="941" y="1250"/>
                  </a:cubicBezTo>
                  <a:lnTo>
                    <a:pt x="1067" y="1432"/>
                  </a:lnTo>
                  <a:close/>
                  <a:moveTo>
                    <a:pt x="1433" y="1068"/>
                  </a:moveTo>
                  <a:cubicBezTo>
                    <a:pt x="1628" y="789"/>
                    <a:pt x="1628" y="789"/>
                    <a:pt x="1628" y="789"/>
                  </a:cubicBezTo>
                  <a:cubicBezTo>
                    <a:pt x="1774" y="580"/>
                    <a:pt x="1723" y="292"/>
                    <a:pt x="1514" y="146"/>
                  </a:cubicBezTo>
                  <a:cubicBezTo>
                    <a:pt x="1305" y="0"/>
                    <a:pt x="1017" y="51"/>
                    <a:pt x="870" y="260"/>
                  </a:cubicBezTo>
                  <a:cubicBezTo>
                    <a:pt x="675" y="539"/>
                    <a:pt x="675" y="539"/>
                    <a:pt x="675" y="539"/>
                  </a:cubicBezTo>
                  <a:cubicBezTo>
                    <a:pt x="857" y="666"/>
                    <a:pt x="857" y="666"/>
                    <a:pt x="857" y="666"/>
                  </a:cubicBezTo>
                  <a:cubicBezTo>
                    <a:pt x="1052" y="387"/>
                    <a:pt x="1052" y="387"/>
                    <a:pt x="1052" y="387"/>
                  </a:cubicBezTo>
                  <a:cubicBezTo>
                    <a:pt x="1128" y="279"/>
                    <a:pt x="1278" y="252"/>
                    <a:pt x="1387" y="328"/>
                  </a:cubicBezTo>
                  <a:cubicBezTo>
                    <a:pt x="1495" y="404"/>
                    <a:pt x="1522" y="554"/>
                    <a:pt x="1446" y="662"/>
                  </a:cubicBezTo>
                  <a:cubicBezTo>
                    <a:pt x="1251" y="941"/>
                    <a:pt x="1251" y="941"/>
                    <a:pt x="1251" y="941"/>
                  </a:cubicBezTo>
                  <a:lnTo>
                    <a:pt x="1433" y="1068"/>
                  </a:lnTo>
                  <a:close/>
                  <a:moveTo>
                    <a:pt x="1266" y="1423"/>
                  </a:moveTo>
                  <a:cubicBezTo>
                    <a:pt x="1154" y="1439"/>
                    <a:pt x="1154" y="1439"/>
                    <a:pt x="1154" y="1439"/>
                  </a:cubicBezTo>
                  <a:cubicBezTo>
                    <a:pt x="1188" y="1680"/>
                    <a:pt x="1188" y="1680"/>
                    <a:pt x="1188" y="1680"/>
                  </a:cubicBezTo>
                  <a:cubicBezTo>
                    <a:pt x="1300" y="1664"/>
                    <a:pt x="1300" y="1664"/>
                    <a:pt x="1300" y="1664"/>
                  </a:cubicBezTo>
                  <a:lnTo>
                    <a:pt x="1266" y="1423"/>
                  </a:lnTo>
                  <a:close/>
                  <a:moveTo>
                    <a:pt x="1439" y="1154"/>
                  </a:moveTo>
                  <a:cubicBezTo>
                    <a:pt x="1423" y="1267"/>
                    <a:pt x="1423" y="1267"/>
                    <a:pt x="1423" y="1267"/>
                  </a:cubicBezTo>
                  <a:cubicBezTo>
                    <a:pt x="1664" y="1301"/>
                    <a:pt x="1664" y="1301"/>
                    <a:pt x="1664" y="1301"/>
                  </a:cubicBezTo>
                  <a:cubicBezTo>
                    <a:pt x="1680" y="1188"/>
                    <a:pt x="1680" y="1188"/>
                    <a:pt x="1680" y="1188"/>
                  </a:cubicBezTo>
                  <a:lnTo>
                    <a:pt x="1439" y="1154"/>
                  </a:lnTo>
                  <a:close/>
                  <a:moveTo>
                    <a:pt x="1477" y="1557"/>
                  </a:moveTo>
                  <a:cubicBezTo>
                    <a:pt x="1558" y="1477"/>
                    <a:pt x="1558" y="1477"/>
                    <a:pt x="1558" y="1477"/>
                  </a:cubicBezTo>
                  <a:cubicBezTo>
                    <a:pt x="1386" y="1305"/>
                    <a:pt x="1386" y="1305"/>
                    <a:pt x="1386" y="1305"/>
                  </a:cubicBezTo>
                  <a:cubicBezTo>
                    <a:pt x="1305" y="1385"/>
                    <a:pt x="1305" y="1385"/>
                    <a:pt x="1305" y="1385"/>
                  </a:cubicBezTo>
                  <a:lnTo>
                    <a:pt x="1477" y="1557"/>
                  </a:lnTo>
                  <a:close/>
                </a:path>
              </a:pathLst>
            </a:custGeom>
            <a:solidFill>
              <a:srgbClr val="1AB49C"/>
            </a:solidFill>
            <a:ln>
              <a:noFill/>
            </a:ln>
          </p:spPr>
          <p:txBody>
            <a:bodyPr anchor="ctr"/>
            <a:lstStyle/>
            <a:p>
              <a:pPr algn="ct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bwMode="auto">
          <a:xfrm>
            <a:off x="4235815" y="1796522"/>
            <a:ext cx="3479270" cy="3479270"/>
            <a:chOff x="4343400" y="1771653"/>
            <a:chExt cx="3206745" cy="3206746"/>
          </a:xfrm>
        </p:grpSpPr>
        <p:grpSp>
          <p:nvGrpSpPr>
            <p:cNvPr id="3" name="组合 156"/>
            <p:cNvGrpSpPr/>
            <p:nvPr/>
          </p:nvGrpSpPr>
          <p:grpSpPr bwMode="auto">
            <a:xfrm>
              <a:off x="4481938" y="1936751"/>
              <a:ext cx="2941209" cy="2914650"/>
              <a:chOff x="4062838" y="1428750"/>
              <a:chExt cx="4043362" cy="4006851"/>
            </a:xfrm>
          </p:grpSpPr>
          <p:sp>
            <p:nvSpPr>
              <p:cNvPr id="13" name="Freeform 5"/>
              <p:cNvSpPr>
                <a:spLocks noChangeArrowheads="1"/>
              </p:cNvSpPr>
              <p:nvPr/>
            </p:nvSpPr>
            <p:spPr bwMode="auto">
              <a:xfrm>
                <a:off x="6196438" y="3541713"/>
                <a:ext cx="1909762" cy="1893888"/>
              </a:xfrm>
              <a:custGeom>
                <a:avLst/>
                <a:gdLst>
                  <a:gd name="T0" fmla="*/ 580 w 580"/>
                  <a:gd name="T1" fmla="*/ 256 h 576"/>
                  <a:gd name="T2" fmla="*/ 360 w 580"/>
                  <a:gd name="T3" fmla="*/ 36 h 576"/>
                  <a:gd name="T4" fmla="*/ 260 w 580"/>
                  <a:gd name="T5" fmla="*/ 4 h 576"/>
                  <a:gd name="T6" fmla="*/ 0 w 580"/>
                  <a:gd name="T7" fmla="*/ 4 h 576"/>
                  <a:gd name="T8" fmla="*/ 0 w 580"/>
                  <a:gd name="T9" fmla="*/ 260 h 576"/>
                  <a:gd name="T10" fmla="*/ 36 w 580"/>
                  <a:gd name="T11" fmla="*/ 372 h 576"/>
                  <a:gd name="T12" fmla="*/ 236 w 580"/>
                  <a:gd name="T13" fmla="*/ 576 h 576"/>
                  <a:gd name="T14" fmla="*/ 344 w 580"/>
                  <a:gd name="T15" fmla="*/ 324 h 576"/>
                  <a:gd name="T16" fmla="*/ 580 w 580"/>
                  <a:gd name="T17" fmla="*/ 256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0" h="576">
                    <a:moveTo>
                      <a:pt x="580" y="256"/>
                    </a:moveTo>
                    <a:cubicBezTo>
                      <a:pt x="360" y="36"/>
                      <a:pt x="360" y="36"/>
                      <a:pt x="360" y="36"/>
                    </a:cubicBezTo>
                    <a:cubicBezTo>
                      <a:pt x="360" y="36"/>
                      <a:pt x="308" y="0"/>
                      <a:pt x="260" y="4"/>
                    </a:cubicBezTo>
                    <a:cubicBezTo>
                      <a:pt x="0" y="4"/>
                      <a:pt x="0" y="4"/>
                      <a:pt x="0" y="4"/>
                    </a:cubicBezTo>
                    <a:cubicBezTo>
                      <a:pt x="0" y="260"/>
                      <a:pt x="0" y="260"/>
                      <a:pt x="0" y="260"/>
                    </a:cubicBezTo>
                    <a:cubicBezTo>
                      <a:pt x="0" y="260"/>
                      <a:pt x="0" y="352"/>
                      <a:pt x="36" y="372"/>
                    </a:cubicBezTo>
                    <a:cubicBezTo>
                      <a:pt x="236" y="576"/>
                      <a:pt x="236" y="576"/>
                      <a:pt x="236" y="576"/>
                    </a:cubicBezTo>
                    <a:cubicBezTo>
                      <a:pt x="228" y="464"/>
                      <a:pt x="268" y="404"/>
                      <a:pt x="344" y="324"/>
                    </a:cubicBezTo>
                    <a:cubicBezTo>
                      <a:pt x="404" y="264"/>
                      <a:pt x="492" y="256"/>
                      <a:pt x="580" y="256"/>
                    </a:cubicBezTo>
                    <a:close/>
                  </a:path>
                </a:pathLst>
              </a:custGeom>
              <a:solidFill>
                <a:srgbClr val="1AB49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Century Gothic" panose="020B0502020202020204" pitchFamily="34" charset="0"/>
                  <a:ea typeface="方正仿宋简体" panose="02010601030101010101" charset="-122"/>
                </a:endParaRPr>
              </a:p>
            </p:txBody>
          </p:sp>
          <p:sp>
            <p:nvSpPr>
              <p:cNvPr id="14" name="Freeform 6"/>
              <p:cNvSpPr>
                <a:spLocks noChangeArrowheads="1"/>
              </p:cNvSpPr>
              <p:nvPr/>
            </p:nvSpPr>
            <p:spPr bwMode="auto">
              <a:xfrm>
                <a:off x="4062838" y="3541713"/>
                <a:ext cx="1909762" cy="1893888"/>
              </a:xfrm>
              <a:custGeom>
                <a:avLst/>
                <a:gdLst>
                  <a:gd name="T0" fmla="*/ 0 w 580"/>
                  <a:gd name="T1" fmla="*/ 256 h 576"/>
                  <a:gd name="T2" fmla="*/ 220 w 580"/>
                  <a:gd name="T3" fmla="*/ 36 h 576"/>
                  <a:gd name="T4" fmla="*/ 320 w 580"/>
                  <a:gd name="T5" fmla="*/ 4 h 576"/>
                  <a:gd name="T6" fmla="*/ 580 w 580"/>
                  <a:gd name="T7" fmla="*/ 4 h 576"/>
                  <a:gd name="T8" fmla="*/ 580 w 580"/>
                  <a:gd name="T9" fmla="*/ 260 h 576"/>
                  <a:gd name="T10" fmla="*/ 544 w 580"/>
                  <a:gd name="T11" fmla="*/ 372 h 576"/>
                  <a:gd name="T12" fmla="*/ 344 w 580"/>
                  <a:gd name="T13" fmla="*/ 576 h 576"/>
                  <a:gd name="T14" fmla="*/ 236 w 580"/>
                  <a:gd name="T15" fmla="*/ 324 h 576"/>
                  <a:gd name="T16" fmla="*/ 0 w 580"/>
                  <a:gd name="T17" fmla="*/ 256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0" h="576">
                    <a:moveTo>
                      <a:pt x="0" y="256"/>
                    </a:moveTo>
                    <a:cubicBezTo>
                      <a:pt x="220" y="36"/>
                      <a:pt x="220" y="36"/>
                      <a:pt x="220" y="36"/>
                    </a:cubicBezTo>
                    <a:cubicBezTo>
                      <a:pt x="220" y="36"/>
                      <a:pt x="272" y="0"/>
                      <a:pt x="320" y="4"/>
                    </a:cubicBezTo>
                    <a:cubicBezTo>
                      <a:pt x="580" y="4"/>
                      <a:pt x="580" y="4"/>
                      <a:pt x="580" y="4"/>
                    </a:cubicBezTo>
                    <a:cubicBezTo>
                      <a:pt x="580" y="260"/>
                      <a:pt x="580" y="260"/>
                      <a:pt x="580" y="260"/>
                    </a:cubicBezTo>
                    <a:cubicBezTo>
                      <a:pt x="580" y="260"/>
                      <a:pt x="580" y="352"/>
                      <a:pt x="544" y="372"/>
                    </a:cubicBezTo>
                    <a:cubicBezTo>
                      <a:pt x="344" y="576"/>
                      <a:pt x="344" y="576"/>
                      <a:pt x="344" y="576"/>
                    </a:cubicBezTo>
                    <a:cubicBezTo>
                      <a:pt x="352" y="464"/>
                      <a:pt x="312" y="404"/>
                      <a:pt x="236" y="324"/>
                    </a:cubicBezTo>
                    <a:cubicBezTo>
                      <a:pt x="176" y="264"/>
                      <a:pt x="88" y="256"/>
                      <a:pt x="0" y="256"/>
                    </a:cubicBezTo>
                    <a:close/>
                  </a:path>
                </a:pathLst>
              </a:custGeom>
              <a:solidFill>
                <a:schemeClr val="tx1">
                  <a:lumMod val="75000"/>
                  <a:lumOff val="25000"/>
                </a:schemeClr>
              </a:solidFill>
              <a:ln w="9525">
                <a:solidFill>
                  <a:srgbClr val="E7E5D9"/>
                </a:solidFill>
                <a:round/>
              </a:ln>
            </p:spPr>
            <p:txBody>
              <a:bodyPr/>
              <a:lstStyle/>
              <a:p>
                <a:endParaRPr lang="zh-CN" altLang="en-US">
                  <a:latin typeface="Century Gothic" panose="020B0502020202020204" pitchFamily="34" charset="0"/>
                  <a:ea typeface="方正仿宋简体" panose="02010601030101010101" charset="-122"/>
                </a:endParaRPr>
              </a:p>
            </p:txBody>
          </p:sp>
          <p:sp>
            <p:nvSpPr>
              <p:cNvPr id="15" name="Freeform 7"/>
              <p:cNvSpPr>
                <a:spLocks noChangeArrowheads="1"/>
              </p:cNvSpPr>
              <p:nvPr/>
            </p:nvSpPr>
            <p:spPr bwMode="auto">
              <a:xfrm>
                <a:off x="6196438" y="1428750"/>
                <a:ext cx="1909762" cy="1890713"/>
              </a:xfrm>
              <a:custGeom>
                <a:avLst/>
                <a:gdLst>
                  <a:gd name="T0" fmla="*/ 580 w 580"/>
                  <a:gd name="T1" fmla="*/ 320 h 575"/>
                  <a:gd name="T2" fmla="*/ 360 w 580"/>
                  <a:gd name="T3" fmla="*/ 539 h 575"/>
                  <a:gd name="T4" fmla="*/ 260 w 580"/>
                  <a:gd name="T5" fmla="*/ 571 h 575"/>
                  <a:gd name="T6" fmla="*/ 0 w 580"/>
                  <a:gd name="T7" fmla="*/ 571 h 575"/>
                  <a:gd name="T8" fmla="*/ 0 w 580"/>
                  <a:gd name="T9" fmla="*/ 316 h 575"/>
                  <a:gd name="T10" fmla="*/ 36 w 580"/>
                  <a:gd name="T11" fmla="*/ 204 h 575"/>
                  <a:gd name="T12" fmla="*/ 236 w 580"/>
                  <a:gd name="T13" fmla="*/ 0 h 575"/>
                  <a:gd name="T14" fmla="*/ 344 w 580"/>
                  <a:gd name="T15" fmla="*/ 252 h 575"/>
                  <a:gd name="T16" fmla="*/ 580 w 580"/>
                  <a:gd name="T17" fmla="*/ 320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0" h="575">
                    <a:moveTo>
                      <a:pt x="580" y="320"/>
                    </a:moveTo>
                    <a:cubicBezTo>
                      <a:pt x="360" y="539"/>
                      <a:pt x="360" y="539"/>
                      <a:pt x="360" y="539"/>
                    </a:cubicBezTo>
                    <a:cubicBezTo>
                      <a:pt x="360" y="539"/>
                      <a:pt x="308" y="575"/>
                      <a:pt x="260" y="571"/>
                    </a:cubicBezTo>
                    <a:cubicBezTo>
                      <a:pt x="0" y="571"/>
                      <a:pt x="0" y="571"/>
                      <a:pt x="0" y="571"/>
                    </a:cubicBezTo>
                    <a:cubicBezTo>
                      <a:pt x="0" y="316"/>
                      <a:pt x="0" y="316"/>
                      <a:pt x="0" y="316"/>
                    </a:cubicBezTo>
                    <a:cubicBezTo>
                      <a:pt x="0" y="316"/>
                      <a:pt x="0" y="224"/>
                      <a:pt x="36" y="204"/>
                    </a:cubicBezTo>
                    <a:cubicBezTo>
                      <a:pt x="236" y="0"/>
                      <a:pt x="236" y="0"/>
                      <a:pt x="236" y="0"/>
                    </a:cubicBezTo>
                    <a:cubicBezTo>
                      <a:pt x="228" y="112"/>
                      <a:pt x="268" y="172"/>
                      <a:pt x="344" y="252"/>
                    </a:cubicBezTo>
                    <a:cubicBezTo>
                      <a:pt x="404" y="312"/>
                      <a:pt x="492" y="320"/>
                      <a:pt x="580" y="320"/>
                    </a:cubicBez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Century Gothic" panose="020B0502020202020204" pitchFamily="34" charset="0"/>
                  <a:ea typeface="方正仿宋简体" panose="02010601030101010101" charset="-122"/>
                </a:endParaRPr>
              </a:p>
            </p:txBody>
          </p:sp>
          <p:sp>
            <p:nvSpPr>
              <p:cNvPr id="16" name="Freeform 8"/>
              <p:cNvSpPr>
                <a:spLocks noChangeArrowheads="1"/>
              </p:cNvSpPr>
              <p:nvPr/>
            </p:nvSpPr>
            <p:spPr bwMode="auto">
              <a:xfrm>
                <a:off x="4062838" y="1428750"/>
                <a:ext cx="1909762" cy="1890713"/>
              </a:xfrm>
              <a:custGeom>
                <a:avLst/>
                <a:gdLst>
                  <a:gd name="T0" fmla="*/ 0 w 580"/>
                  <a:gd name="T1" fmla="*/ 320 h 575"/>
                  <a:gd name="T2" fmla="*/ 220 w 580"/>
                  <a:gd name="T3" fmla="*/ 539 h 575"/>
                  <a:gd name="T4" fmla="*/ 320 w 580"/>
                  <a:gd name="T5" fmla="*/ 571 h 575"/>
                  <a:gd name="T6" fmla="*/ 580 w 580"/>
                  <a:gd name="T7" fmla="*/ 571 h 575"/>
                  <a:gd name="T8" fmla="*/ 580 w 580"/>
                  <a:gd name="T9" fmla="*/ 316 h 575"/>
                  <a:gd name="T10" fmla="*/ 544 w 580"/>
                  <a:gd name="T11" fmla="*/ 204 h 575"/>
                  <a:gd name="T12" fmla="*/ 344 w 580"/>
                  <a:gd name="T13" fmla="*/ 0 h 575"/>
                  <a:gd name="T14" fmla="*/ 236 w 580"/>
                  <a:gd name="T15" fmla="*/ 252 h 575"/>
                  <a:gd name="T16" fmla="*/ 0 w 580"/>
                  <a:gd name="T17" fmla="*/ 320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0" h="575">
                    <a:moveTo>
                      <a:pt x="0" y="320"/>
                    </a:moveTo>
                    <a:cubicBezTo>
                      <a:pt x="220" y="539"/>
                      <a:pt x="220" y="539"/>
                      <a:pt x="220" y="539"/>
                    </a:cubicBezTo>
                    <a:cubicBezTo>
                      <a:pt x="220" y="539"/>
                      <a:pt x="272" y="575"/>
                      <a:pt x="320" y="571"/>
                    </a:cubicBezTo>
                    <a:cubicBezTo>
                      <a:pt x="580" y="571"/>
                      <a:pt x="580" y="571"/>
                      <a:pt x="580" y="571"/>
                    </a:cubicBezTo>
                    <a:cubicBezTo>
                      <a:pt x="580" y="316"/>
                      <a:pt x="580" y="316"/>
                      <a:pt x="580" y="316"/>
                    </a:cubicBezTo>
                    <a:cubicBezTo>
                      <a:pt x="580" y="316"/>
                      <a:pt x="580" y="224"/>
                      <a:pt x="544" y="204"/>
                    </a:cubicBezTo>
                    <a:cubicBezTo>
                      <a:pt x="344" y="0"/>
                      <a:pt x="344" y="0"/>
                      <a:pt x="344" y="0"/>
                    </a:cubicBezTo>
                    <a:cubicBezTo>
                      <a:pt x="352" y="112"/>
                      <a:pt x="312" y="172"/>
                      <a:pt x="236" y="252"/>
                    </a:cubicBezTo>
                    <a:cubicBezTo>
                      <a:pt x="176" y="312"/>
                      <a:pt x="88" y="320"/>
                      <a:pt x="0" y="320"/>
                    </a:cubicBezTo>
                    <a:close/>
                  </a:path>
                </a:pathLst>
              </a:custGeom>
              <a:solidFill>
                <a:srgbClr val="1AB49C"/>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latin typeface="Century Gothic" panose="020B0502020202020204" pitchFamily="34" charset="0"/>
                  <a:ea typeface="方正仿宋简体" panose="02010601030101010101" charset="-122"/>
                </a:endParaRPr>
              </a:p>
            </p:txBody>
          </p:sp>
        </p:grpSp>
        <p:sp>
          <p:nvSpPr>
            <p:cNvPr id="4" name="椭圆 3"/>
            <p:cNvSpPr/>
            <p:nvPr/>
          </p:nvSpPr>
          <p:spPr>
            <a:xfrm>
              <a:off x="4343400" y="1771653"/>
              <a:ext cx="3206745" cy="3206746"/>
            </a:xfrm>
            <a:prstGeom prst="ellipse">
              <a:avLst/>
            </a:prstGeom>
            <a:noFill/>
            <a:ln>
              <a:solidFill>
                <a:srgbClr val="1AB49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Century Gothic" panose="020B0502020202020204" pitchFamily="34" charset="0"/>
                <a:ea typeface="方正仿宋简体" panose="02010601030101010101" charset="-122"/>
              </a:endParaRPr>
            </a:p>
          </p:txBody>
        </p:sp>
        <p:sp>
          <p:nvSpPr>
            <p:cNvPr id="5" name="弧形 4"/>
            <p:cNvSpPr/>
            <p:nvPr/>
          </p:nvSpPr>
          <p:spPr>
            <a:xfrm>
              <a:off x="4343400" y="1771653"/>
              <a:ext cx="3206745" cy="3206746"/>
            </a:xfrm>
            <a:prstGeom prst="arc">
              <a:avLst>
                <a:gd name="adj1" fmla="val 21017846"/>
                <a:gd name="adj2" fmla="val 598428"/>
              </a:avLst>
            </a:prstGeom>
            <a:noFill/>
            <a:ln w="57150">
              <a:solidFill>
                <a:srgbClr val="1AB49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Century Gothic" panose="020B0502020202020204" pitchFamily="34" charset="0"/>
                <a:ea typeface="方正仿宋简体" panose="02010601030101010101" charset="-122"/>
              </a:endParaRPr>
            </a:p>
          </p:txBody>
        </p:sp>
        <p:sp>
          <p:nvSpPr>
            <p:cNvPr id="6" name="弧形 5"/>
            <p:cNvSpPr/>
            <p:nvPr/>
          </p:nvSpPr>
          <p:spPr>
            <a:xfrm>
              <a:off x="4343400" y="1771653"/>
              <a:ext cx="3206745" cy="3206746"/>
            </a:xfrm>
            <a:prstGeom prst="arc">
              <a:avLst>
                <a:gd name="adj1" fmla="val 4957399"/>
                <a:gd name="adj2" fmla="val 6090448"/>
              </a:avLst>
            </a:prstGeom>
            <a:noFill/>
            <a:ln w="57150">
              <a:solidFill>
                <a:srgbClr val="1AB49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Century Gothic" panose="020B0502020202020204" pitchFamily="34" charset="0"/>
                <a:ea typeface="方正仿宋简体" panose="02010601030101010101" charset="-122"/>
              </a:endParaRPr>
            </a:p>
          </p:txBody>
        </p:sp>
        <p:sp>
          <p:nvSpPr>
            <p:cNvPr id="7" name="弧形 6"/>
            <p:cNvSpPr/>
            <p:nvPr/>
          </p:nvSpPr>
          <p:spPr>
            <a:xfrm>
              <a:off x="4343400" y="1771653"/>
              <a:ext cx="3206745" cy="3206746"/>
            </a:xfrm>
            <a:prstGeom prst="arc">
              <a:avLst>
                <a:gd name="adj1" fmla="val 10083486"/>
                <a:gd name="adj2" fmla="val 11461192"/>
              </a:avLst>
            </a:prstGeom>
            <a:noFill/>
            <a:ln w="57150">
              <a:solidFill>
                <a:srgbClr val="1AB49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Century Gothic" panose="020B0502020202020204" pitchFamily="34" charset="0"/>
                <a:ea typeface="方正仿宋简体" panose="02010601030101010101" charset="-122"/>
              </a:endParaRPr>
            </a:p>
          </p:txBody>
        </p:sp>
        <p:sp>
          <p:nvSpPr>
            <p:cNvPr id="8" name="弧形 7"/>
            <p:cNvSpPr/>
            <p:nvPr/>
          </p:nvSpPr>
          <p:spPr>
            <a:xfrm>
              <a:off x="4343400" y="1771653"/>
              <a:ext cx="3206745" cy="3206746"/>
            </a:xfrm>
            <a:prstGeom prst="arc">
              <a:avLst>
                <a:gd name="adj1" fmla="val 15718092"/>
                <a:gd name="adj2" fmla="val 16834080"/>
              </a:avLst>
            </a:prstGeom>
            <a:noFill/>
            <a:ln w="57150">
              <a:solidFill>
                <a:srgbClr val="1AB49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Century Gothic" panose="020B0502020202020204" pitchFamily="34" charset="0"/>
                <a:ea typeface="方正仿宋简体" panose="02010601030101010101" charset="-122"/>
              </a:endParaRPr>
            </a:p>
          </p:txBody>
        </p:sp>
        <p:sp>
          <p:nvSpPr>
            <p:cNvPr id="9" name="矩形 162"/>
            <p:cNvSpPr>
              <a:spLocks noChangeArrowheads="1"/>
            </p:cNvSpPr>
            <p:nvPr/>
          </p:nvSpPr>
          <p:spPr bwMode="auto">
            <a:xfrm>
              <a:off x="5213811" y="2471913"/>
              <a:ext cx="3898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3200">
                  <a:solidFill>
                    <a:schemeClr val="bg1"/>
                  </a:solidFill>
                  <a:latin typeface="Century Gothic" panose="020B0502020202020204" pitchFamily="34" charset="0"/>
                  <a:ea typeface="方正仿宋简体" panose="02010601030101010101" charset="-122"/>
                </a:rPr>
                <a:t>S</a:t>
              </a:r>
              <a:endParaRPr lang="en-US" altLang="zh-CN" sz="3200">
                <a:solidFill>
                  <a:schemeClr val="bg1"/>
                </a:solidFill>
                <a:latin typeface="Century Gothic" panose="020B0502020202020204" pitchFamily="34" charset="0"/>
                <a:ea typeface="方正仿宋简体" panose="02010601030101010101" charset="-122"/>
              </a:endParaRPr>
            </a:p>
          </p:txBody>
        </p:sp>
        <p:sp>
          <p:nvSpPr>
            <p:cNvPr id="10" name="矩形 163"/>
            <p:cNvSpPr>
              <a:spLocks noChangeArrowheads="1"/>
            </p:cNvSpPr>
            <p:nvPr/>
          </p:nvSpPr>
          <p:spPr bwMode="auto">
            <a:xfrm>
              <a:off x="6310952" y="2471913"/>
              <a:ext cx="57900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3200">
                  <a:solidFill>
                    <a:schemeClr val="bg1"/>
                  </a:solidFill>
                  <a:latin typeface="Century Gothic" panose="020B0502020202020204" pitchFamily="34" charset="0"/>
                  <a:ea typeface="方正仿宋简体" panose="02010601030101010101" charset="-122"/>
                </a:rPr>
                <a:t>W</a:t>
              </a:r>
              <a:endParaRPr lang="en-US" altLang="zh-CN" sz="3200">
                <a:solidFill>
                  <a:schemeClr val="bg1"/>
                </a:solidFill>
                <a:latin typeface="Century Gothic" panose="020B0502020202020204" pitchFamily="34" charset="0"/>
                <a:ea typeface="方正仿宋简体" panose="02010601030101010101" charset="-122"/>
              </a:endParaRPr>
            </a:p>
          </p:txBody>
        </p:sp>
        <p:sp>
          <p:nvSpPr>
            <p:cNvPr id="11" name="矩形 164"/>
            <p:cNvSpPr>
              <a:spLocks noChangeArrowheads="1"/>
            </p:cNvSpPr>
            <p:nvPr/>
          </p:nvSpPr>
          <p:spPr bwMode="auto">
            <a:xfrm>
              <a:off x="6231236" y="3657792"/>
              <a:ext cx="54213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3200">
                  <a:solidFill>
                    <a:schemeClr val="bg1"/>
                  </a:solidFill>
                  <a:latin typeface="Century Gothic" panose="020B0502020202020204" pitchFamily="34" charset="0"/>
                  <a:ea typeface="方正仿宋简体" panose="02010601030101010101" charset="-122"/>
                </a:rPr>
                <a:t>O</a:t>
              </a:r>
              <a:endParaRPr lang="en-US" altLang="zh-CN" sz="3200">
                <a:solidFill>
                  <a:schemeClr val="bg1"/>
                </a:solidFill>
                <a:latin typeface="Century Gothic" panose="020B0502020202020204" pitchFamily="34" charset="0"/>
                <a:ea typeface="方正仿宋简体" panose="02010601030101010101" charset="-122"/>
              </a:endParaRPr>
            </a:p>
          </p:txBody>
        </p:sp>
        <p:sp>
          <p:nvSpPr>
            <p:cNvPr id="12" name="矩形 165"/>
            <p:cNvSpPr>
              <a:spLocks noChangeArrowheads="1"/>
            </p:cNvSpPr>
            <p:nvPr/>
          </p:nvSpPr>
          <p:spPr bwMode="auto">
            <a:xfrm>
              <a:off x="5263278" y="3657792"/>
              <a:ext cx="35939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3200">
                  <a:solidFill>
                    <a:schemeClr val="bg1"/>
                  </a:solidFill>
                  <a:latin typeface="Century Gothic" panose="020B0502020202020204" pitchFamily="34" charset="0"/>
                  <a:ea typeface="方正仿宋简体" panose="02010601030101010101" charset="-122"/>
                </a:rPr>
                <a:t>T</a:t>
              </a:r>
              <a:endParaRPr lang="en-US" altLang="zh-CN" sz="3200">
                <a:solidFill>
                  <a:schemeClr val="bg1"/>
                </a:solidFill>
                <a:latin typeface="Century Gothic" panose="020B0502020202020204" pitchFamily="34" charset="0"/>
                <a:ea typeface="方正仿宋简体" panose="02010601030101010101" charset="-122"/>
              </a:endParaRPr>
            </a:p>
          </p:txBody>
        </p:sp>
      </p:grpSp>
      <p:grpSp>
        <p:nvGrpSpPr>
          <p:cNvPr id="18" name="组合 17"/>
          <p:cNvGrpSpPr/>
          <p:nvPr/>
        </p:nvGrpSpPr>
        <p:grpSpPr>
          <a:xfrm>
            <a:off x="8627424" y="3671754"/>
            <a:ext cx="2481999" cy="1048210"/>
            <a:chOff x="1036277" y="1712098"/>
            <a:chExt cx="2481999" cy="1048210"/>
          </a:xfrm>
        </p:grpSpPr>
        <p:sp>
          <p:nvSpPr>
            <p:cNvPr id="19" name="矩形 18"/>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0" name="矩形 19"/>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21" name="组合 20"/>
          <p:cNvGrpSpPr/>
          <p:nvPr/>
        </p:nvGrpSpPr>
        <p:grpSpPr>
          <a:xfrm>
            <a:off x="8627424" y="1914009"/>
            <a:ext cx="2481999" cy="1048210"/>
            <a:chOff x="1036277" y="1712098"/>
            <a:chExt cx="2481999" cy="1048210"/>
          </a:xfrm>
        </p:grpSpPr>
        <p:sp>
          <p:nvSpPr>
            <p:cNvPr id="22" name="矩形 21"/>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3" name="矩形 22"/>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24" name="组合 23"/>
          <p:cNvGrpSpPr/>
          <p:nvPr/>
        </p:nvGrpSpPr>
        <p:grpSpPr>
          <a:xfrm>
            <a:off x="1306931" y="3671754"/>
            <a:ext cx="2481999" cy="1048210"/>
            <a:chOff x="1036277" y="1712098"/>
            <a:chExt cx="2481999" cy="1048210"/>
          </a:xfrm>
        </p:grpSpPr>
        <p:sp>
          <p:nvSpPr>
            <p:cNvPr id="25" name="矩形 24"/>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6" name="矩形 25"/>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27" name="组合 26"/>
          <p:cNvGrpSpPr/>
          <p:nvPr/>
        </p:nvGrpSpPr>
        <p:grpSpPr>
          <a:xfrm>
            <a:off x="1306931" y="1914009"/>
            <a:ext cx="2481999" cy="1048210"/>
            <a:chOff x="1036277" y="1712098"/>
            <a:chExt cx="2481999" cy="1048210"/>
          </a:xfrm>
        </p:grpSpPr>
        <p:sp>
          <p:nvSpPr>
            <p:cNvPr id="28" name="矩形 27"/>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9" name="矩形 28"/>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260729" y="1964725"/>
            <a:ext cx="1557336" cy="1503634"/>
          </a:xfrm>
          <a:prstGeom prst="rect">
            <a:avLst/>
          </a:prstGeom>
          <a:solidFill>
            <a:srgbClr val="1AB49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ea"/>
              <a:ea typeface="+mj-ea"/>
            </a:endParaRPr>
          </a:p>
        </p:txBody>
      </p:sp>
      <p:sp>
        <p:nvSpPr>
          <p:cNvPr id="10" name="Rectangle 9"/>
          <p:cNvSpPr/>
          <p:nvPr/>
        </p:nvSpPr>
        <p:spPr>
          <a:xfrm>
            <a:off x="4409737" y="1964725"/>
            <a:ext cx="1557336" cy="1503634"/>
          </a:xfrm>
          <a:prstGeom prst="rect">
            <a:avLst/>
          </a:prstGeom>
          <a:solidFill>
            <a:srgbClr val="1AB49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ea"/>
              <a:ea typeface="+mj-ea"/>
            </a:endParaRPr>
          </a:p>
        </p:txBody>
      </p:sp>
      <p:sp>
        <p:nvSpPr>
          <p:cNvPr id="13" name="AutoShape 64"/>
          <p:cNvSpPr>
            <a:spLocks noChangeArrowheads="1"/>
          </p:cNvSpPr>
          <p:nvPr/>
        </p:nvSpPr>
        <p:spPr bwMode="gray">
          <a:xfrm>
            <a:off x="4668984" y="2286933"/>
            <a:ext cx="1013611" cy="912921"/>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latin typeface="+mj-ea"/>
                <a:ea typeface="+mj-ea"/>
                <a:cs typeface="Arial" panose="020B0604020202020204" pitchFamily="34" charset="0"/>
              </a:rPr>
              <a:t>S</a:t>
            </a:r>
            <a:endParaRPr lang="en-US" sz="10000" b="1" kern="0" dirty="0" smtClean="0">
              <a:solidFill>
                <a:schemeClr val="bg1"/>
              </a:solidFill>
              <a:latin typeface="+mj-ea"/>
              <a:ea typeface="+mj-ea"/>
              <a:cs typeface="Arial" panose="020B0604020202020204" pitchFamily="34" charset="0"/>
            </a:endParaRPr>
          </a:p>
        </p:txBody>
      </p:sp>
      <p:sp>
        <p:nvSpPr>
          <p:cNvPr id="14" name="AutoShape 64"/>
          <p:cNvSpPr>
            <a:spLocks noChangeArrowheads="1"/>
          </p:cNvSpPr>
          <p:nvPr/>
        </p:nvSpPr>
        <p:spPr bwMode="gray">
          <a:xfrm>
            <a:off x="6523680" y="2286933"/>
            <a:ext cx="1013611" cy="912921"/>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latin typeface="+mj-ea"/>
                <a:ea typeface="+mj-ea"/>
                <a:cs typeface="Arial" panose="020B0604020202020204" pitchFamily="34" charset="0"/>
              </a:rPr>
              <a:t>W</a:t>
            </a:r>
            <a:endParaRPr lang="en-US" sz="10000" b="1" kern="0" dirty="0" smtClean="0">
              <a:solidFill>
                <a:schemeClr val="bg1"/>
              </a:solidFill>
              <a:latin typeface="+mj-ea"/>
              <a:ea typeface="+mj-ea"/>
              <a:cs typeface="Arial" panose="020B0604020202020204" pitchFamily="34" charset="0"/>
            </a:endParaRPr>
          </a:p>
        </p:txBody>
      </p:sp>
      <p:sp>
        <p:nvSpPr>
          <p:cNvPr id="17" name="AutoShape 64"/>
          <p:cNvSpPr>
            <a:spLocks noChangeArrowheads="1"/>
          </p:cNvSpPr>
          <p:nvPr/>
        </p:nvSpPr>
        <p:spPr bwMode="gray">
          <a:xfrm>
            <a:off x="4407885" y="1444005"/>
            <a:ext cx="1557336" cy="322207"/>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2000" b="1" kern="0" dirty="0" smtClean="0">
                <a:solidFill>
                  <a:schemeClr val="tx1">
                    <a:lumMod val="75000"/>
                    <a:lumOff val="25000"/>
                  </a:schemeClr>
                </a:solidFill>
                <a:latin typeface="+mj-ea"/>
                <a:ea typeface="+mj-ea"/>
                <a:cs typeface="Arial" panose="020B0604020202020204" pitchFamily="34" charset="0"/>
              </a:rPr>
              <a:t>Positive</a:t>
            </a:r>
            <a:endParaRPr lang="en-US" sz="2000" b="1" kern="0" dirty="0" smtClean="0">
              <a:solidFill>
                <a:schemeClr val="tx1">
                  <a:lumMod val="75000"/>
                  <a:lumOff val="25000"/>
                </a:schemeClr>
              </a:solidFill>
              <a:latin typeface="+mj-ea"/>
              <a:ea typeface="+mj-ea"/>
              <a:cs typeface="Arial" panose="020B0604020202020204" pitchFamily="34" charset="0"/>
            </a:endParaRPr>
          </a:p>
        </p:txBody>
      </p:sp>
      <p:sp>
        <p:nvSpPr>
          <p:cNvPr id="18" name="AutoShape 64"/>
          <p:cNvSpPr>
            <a:spLocks noChangeArrowheads="1"/>
          </p:cNvSpPr>
          <p:nvPr/>
        </p:nvSpPr>
        <p:spPr bwMode="gray">
          <a:xfrm>
            <a:off x="6255174" y="1444005"/>
            <a:ext cx="1557336" cy="322207"/>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2000" b="1" kern="0" dirty="0" smtClean="0">
                <a:solidFill>
                  <a:schemeClr val="tx1">
                    <a:lumMod val="75000"/>
                    <a:lumOff val="25000"/>
                  </a:schemeClr>
                </a:solidFill>
                <a:latin typeface="+mj-ea"/>
                <a:ea typeface="+mj-ea"/>
                <a:cs typeface="Arial" panose="020B0604020202020204" pitchFamily="34" charset="0"/>
              </a:rPr>
              <a:t>Negative</a:t>
            </a:r>
            <a:endParaRPr lang="en-US" sz="2000" b="1" kern="0" dirty="0" smtClean="0">
              <a:solidFill>
                <a:schemeClr val="tx1">
                  <a:lumMod val="75000"/>
                  <a:lumOff val="25000"/>
                </a:schemeClr>
              </a:solidFill>
              <a:latin typeface="+mj-ea"/>
              <a:ea typeface="+mj-ea"/>
              <a:cs typeface="Arial" panose="020B0604020202020204" pitchFamily="34" charset="0"/>
            </a:endParaRPr>
          </a:p>
        </p:txBody>
      </p:sp>
      <p:sp>
        <p:nvSpPr>
          <p:cNvPr id="19" name="AutoShape 64"/>
          <p:cNvSpPr>
            <a:spLocks noChangeArrowheads="1"/>
          </p:cNvSpPr>
          <p:nvPr/>
        </p:nvSpPr>
        <p:spPr bwMode="gray">
          <a:xfrm rot="16200000">
            <a:off x="3409783" y="4319736"/>
            <a:ext cx="1557336" cy="322207"/>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200" b="1" kern="0" dirty="0" smtClean="0">
                <a:solidFill>
                  <a:schemeClr val="tx1">
                    <a:lumMod val="75000"/>
                    <a:lumOff val="25000"/>
                  </a:schemeClr>
                </a:solidFill>
                <a:latin typeface="+mj-ea"/>
                <a:ea typeface="+mj-ea"/>
                <a:cs typeface="Arial" panose="020B0604020202020204" pitchFamily="34" charset="0"/>
              </a:rPr>
              <a:t>External Factors</a:t>
            </a:r>
            <a:endParaRPr lang="en-US" sz="1200" b="1" kern="0" dirty="0" smtClean="0">
              <a:solidFill>
                <a:schemeClr val="tx1">
                  <a:lumMod val="75000"/>
                  <a:lumOff val="25000"/>
                </a:schemeClr>
              </a:solidFill>
              <a:latin typeface="+mj-ea"/>
              <a:ea typeface="+mj-ea"/>
              <a:cs typeface="Arial" panose="020B0604020202020204" pitchFamily="34" charset="0"/>
            </a:endParaRPr>
          </a:p>
        </p:txBody>
      </p:sp>
      <p:sp>
        <p:nvSpPr>
          <p:cNvPr id="20" name="AutoShape 64"/>
          <p:cNvSpPr>
            <a:spLocks noChangeArrowheads="1"/>
          </p:cNvSpPr>
          <p:nvPr/>
        </p:nvSpPr>
        <p:spPr bwMode="gray">
          <a:xfrm rot="16200000">
            <a:off x="3409783" y="2542476"/>
            <a:ext cx="1557336" cy="322207"/>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200" b="1" kern="0" dirty="0" smtClean="0">
                <a:solidFill>
                  <a:schemeClr val="tx1">
                    <a:lumMod val="75000"/>
                    <a:lumOff val="25000"/>
                  </a:schemeClr>
                </a:solidFill>
                <a:latin typeface="+mj-ea"/>
                <a:ea typeface="+mj-ea"/>
                <a:cs typeface="Arial" panose="020B0604020202020204" pitchFamily="34" charset="0"/>
              </a:rPr>
              <a:t>Internal Factors</a:t>
            </a:r>
            <a:endParaRPr lang="en-US" sz="1200" b="1" kern="0" dirty="0" smtClean="0">
              <a:solidFill>
                <a:schemeClr val="tx1">
                  <a:lumMod val="75000"/>
                  <a:lumOff val="25000"/>
                </a:schemeClr>
              </a:solidFill>
              <a:latin typeface="+mj-ea"/>
              <a:ea typeface="+mj-ea"/>
              <a:cs typeface="Arial" panose="020B0604020202020204" pitchFamily="34" charset="0"/>
            </a:endParaRPr>
          </a:p>
        </p:txBody>
      </p:sp>
      <p:sp>
        <p:nvSpPr>
          <p:cNvPr id="11" name="Rectangle 10"/>
          <p:cNvSpPr/>
          <p:nvPr/>
        </p:nvSpPr>
        <p:spPr>
          <a:xfrm>
            <a:off x="4409737" y="3766058"/>
            <a:ext cx="1557336" cy="1503634"/>
          </a:xfrm>
          <a:prstGeom prst="rect">
            <a:avLst/>
          </a:prstGeom>
          <a:solidFill>
            <a:srgbClr val="1AB49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ea"/>
              <a:ea typeface="+mj-ea"/>
            </a:endParaRPr>
          </a:p>
        </p:txBody>
      </p:sp>
      <p:sp>
        <p:nvSpPr>
          <p:cNvPr id="12" name="Rectangle 11"/>
          <p:cNvSpPr/>
          <p:nvPr/>
        </p:nvSpPr>
        <p:spPr>
          <a:xfrm>
            <a:off x="6262582" y="3766058"/>
            <a:ext cx="1557336" cy="1503634"/>
          </a:xfrm>
          <a:prstGeom prst="rect">
            <a:avLst/>
          </a:prstGeom>
          <a:solidFill>
            <a:srgbClr val="1AB49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ea"/>
              <a:ea typeface="+mj-ea"/>
            </a:endParaRPr>
          </a:p>
        </p:txBody>
      </p:sp>
      <p:sp>
        <p:nvSpPr>
          <p:cNvPr id="15" name="AutoShape 64"/>
          <p:cNvSpPr>
            <a:spLocks noChangeArrowheads="1"/>
          </p:cNvSpPr>
          <p:nvPr/>
        </p:nvSpPr>
        <p:spPr bwMode="gray">
          <a:xfrm>
            <a:off x="4681946" y="4086413"/>
            <a:ext cx="1013611" cy="912921"/>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latin typeface="+mj-ea"/>
                <a:ea typeface="+mj-ea"/>
                <a:cs typeface="Arial" panose="020B0604020202020204" pitchFamily="34" charset="0"/>
              </a:rPr>
              <a:t>O</a:t>
            </a:r>
            <a:endParaRPr lang="en-US" sz="10000" b="1" kern="0" dirty="0" smtClean="0">
              <a:solidFill>
                <a:schemeClr val="bg1"/>
              </a:solidFill>
              <a:latin typeface="+mj-ea"/>
              <a:ea typeface="+mj-ea"/>
              <a:cs typeface="Arial" panose="020B0604020202020204" pitchFamily="34" charset="0"/>
            </a:endParaRPr>
          </a:p>
        </p:txBody>
      </p:sp>
      <p:sp>
        <p:nvSpPr>
          <p:cNvPr id="16" name="AutoShape 64"/>
          <p:cNvSpPr>
            <a:spLocks noChangeArrowheads="1"/>
          </p:cNvSpPr>
          <p:nvPr/>
        </p:nvSpPr>
        <p:spPr bwMode="gray">
          <a:xfrm>
            <a:off x="6547753" y="4086413"/>
            <a:ext cx="1013611" cy="912921"/>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latin typeface="+mj-ea"/>
                <a:ea typeface="+mj-ea"/>
                <a:cs typeface="Arial" panose="020B0604020202020204" pitchFamily="34" charset="0"/>
              </a:rPr>
              <a:t>T</a:t>
            </a:r>
            <a:endParaRPr lang="en-US" sz="10000" b="1" kern="0" dirty="0" smtClean="0">
              <a:solidFill>
                <a:schemeClr val="bg1"/>
              </a:solidFill>
              <a:latin typeface="+mj-ea"/>
              <a:ea typeface="+mj-ea"/>
              <a:cs typeface="Arial" panose="020B0604020202020204" pitchFamily="34" charset="0"/>
            </a:endParaRPr>
          </a:p>
        </p:txBody>
      </p:sp>
      <p:sp>
        <p:nvSpPr>
          <p:cNvPr id="26" name="Rounded Rectangle 25"/>
          <p:cNvSpPr/>
          <p:nvPr/>
        </p:nvSpPr>
        <p:spPr>
          <a:xfrm rot="16200000">
            <a:off x="5204227" y="2460874"/>
            <a:ext cx="1803399" cy="4207932"/>
          </a:xfrm>
          <a:prstGeom prst="roundRect">
            <a:avLst>
              <a:gd name="adj" fmla="val 5881"/>
            </a:avLst>
          </a:prstGeom>
          <a:no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rot="16200000">
            <a:off x="5173134" y="610710"/>
            <a:ext cx="1803399" cy="4207932"/>
          </a:xfrm>
          <a:prstGeom prst="roundRect">
            <a:avLst>
              <a:gd name="adj" fmla="val 5881"/>
            </a:avLst>
          </a:prstGeom>
          <a:no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ea"/>
              <a:ea typeface="+mj-ea"/>
            </a:endParaRPr>
          </a:p>
        </p:txBody>
      </p:sp>
      <p:cxnSp>
        <p:nvCxnSpPr>
          <p:cNvPr id="33" name="Straight Connector 32"/>
          <p:cNvCxnSpPr/>
          <p:nvPr/>
        </p:nvCxnSpPr>
        <p:spPr>
          <a:xfrm rot="16200000" flipH="1">
            <a:off x="4122297" y="3587245"/>
            <a:ext cx="3967479" cy="220"/>
          </a:xfrm>
          <a:prstGeom prst="line">
            <a:avLst/>
          </a:prstGeom>
          <a:ln w="12700">
            <a:gradFill>
              <a:gsLst>
                <a:gs pos="0">
                  <a:schemeClr val="accent1">
                    <a:tint val="66000"/>
                    <a:satMod val="160000"/>
                    <a:alpha val="0"/>
                  </a:schemeClr>
                </a:gs>
                <a:gs pos="50000">
                  <a:schemeClr val="tx1">
                    <a:lumMod val="40000"/>
                    <a:lumOff val="60000"/>
                  </a:schemeClr>
                </a:gs>
                <a:gs pos="100000">
                  <a:schemeClr val="accent1">
                    <a:tint val="23500"/>
                    <a:satMod val="160000"/>
                    <a:alpha val="0"/>
                  </a:schemeClr>
                </a:gs>
              </a:gsLst>
              <a:lin ang="0" scaled="0"/>
            </a:gradFill>
          </a:ln>
        </p:spPr>
        <p:style>
          <a:lnRef idx="1">
            <a:schemeClr val="accent1"/>
          </a:lnRef>
          <a:fillRef idx="0">
            <a:schemeClr val="accent1"/>
          </a:fillRef>
          <a:effectRef idx="0">
            <a:schemeClr val="accent1"/>
          </a:effectRef>
          <a:fontRef idx="minor">
            <a:schemeClr val="tx1"/>
          </a:fontRef>
        </p:style>
      </p:cxnSp>
      <p:grpSp>
        <p:nvGrpSpPr>
          <p:cNvPr id="21" name="组合 20"/>
          <p:cNvGrpSpPr/>
          <p:nvPr/>
        </p:nvGrpSpPr>
        <p:grpSpPr>
          <a:xfrm>
            <a:off x="8627424" y="3671754"/>
            <a:ext cx="2481999" cy="1048210"/>
            <a:chOff x="1036277" y="1712098"/>
            <a:chExt cx="2481999" cy="1048210"/>
          </a:xfrm>
        </p:grpSpPr>
        <p:sp>
          <p:nvSpPr>
            <p:cNvPr id="22" name="矩形 21"/>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3" name="矩形 22"/>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24" name="组合 23"/>
          <p:cNvGrpSpPr/>
          <p:nvPr/>
        </p:nvGrpSpPr>
        <p:grpSpPr>
          <a:xfrm>
            <a:off x="8627424" y="1914009"/>
            <a:ext cx="2481999" cy="1048210"/>
            <a:chOff x="1036277" y="1712098"/>
            <a:chExt cx="2481999" cy="1048210"/>
          </a:xfrm>
        </p:grpSpPr>
        <p:sp>
          <p:nvSpPr>
            <p:cNvPr id="25" name="矩形 24"/>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7" name="矩形 26"/>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28" name="组合 27"/>
          <p:cNvGrpSpPr/>
          <p:nvPr/>
        </p:nvGrpSpPr>
        <p:grpSpPr>
          <a:xfrm>
            <a:off x="1098893" y="3671754"/>
            <a:ext cx="2481999" cy="1048210"/>
            <a:chOff x="1036277" y="1712098"/>
            <a:chExt cx="2481999" cy="1048210"/>
          </a:xfrm>
        </p:grpSpPr>
        <p:sp>
          <p:nvSpPr>
            <p:cNvPr id="30" name="矩形 29"/>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31" name="矩形 30"/>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32" name="组合 31"/>
          <p:cNvGrpSpPr/>
          <p:nvPr/>
        </p:nvGrpSpPr>
        <p:grpSpPr>
          <a:xfrm>
            <a:off x="1098893" y="1914009"/>
            <a:ext cx="2481999" cy="1048210"/>
            <a:chOff x="1036277" y="1712098"/>
            <a:chExt cx="2481999" cy="1048210"/>
          </a:xfrm>
        </p:grpSpPr>
        <p:sp>
          <p:nvSpPr>
            <p:cNvPr id="34" name="矩形 33"/>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35" name="矩形 34"/>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781299" y="1235988"/>
            <a:ext cx="6373988" cy="4428212"/>
            <a:chOff x="2730500" y="1100522"/>
            <a:chExt cx="6642100" cy="4614478"/>
          </a:xfrm>
        </p:grpSpPr>
        <p:grpSp>
          <p:nvGrpSpPr>
            <p:cNvPr id="47" name="Group 46"/>
            <p:cNvGrpSpPr/>
            <p:nvPr/>
          </p:nvGrpSpPr>
          <p:grpSpPr>
            <a:xfrm>
              <a:off x="2743201" y="1100522"/>
              <a:ext cx="3124200" cy="2099877"/>
              <a:chOff x="1219201" y="1100522"/>
              <a:chExt cx="3124200" cy="2099877"/>
            </a:xfrm>
          </p:grpSpPr>
          <p:sp>
            <p:nvSpPr>
              <p:cNvPr id="6" name="Rounded Rectangle 5"/>
              <p:cNvSpPr/>
              <p:nvPr/>
            </p:nvSpPr>
            <p:spPr>
              <a:xfrm rot="16200000">
                <a:off x="1728981" y="590743"/>
                <a:ext cx="2099877" cy="3119435"/>
              </a:xfrm>
              <a:prstGeom prst="roundRect">
                <a:avLst>
                  <a:gd name="adj" fmla="val 0"/>
                </a:avLst>
              </a:prstGeom>
              <a:solidFill>
                <a:schemeClr val="bg1"/>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16200000">
                <a:off x="2581277" y="-261547"/>
                <a:ext cx="400047" cy="3124200"/>
              </a:xfrm>
              <a:prstGeom prst="roundRect">
                <a:avLst>
                  <a:gd name="adj" fmla="val 0"/>
                </a:avLst>
              </a:prstGeom>
              <a:solidFill>
                <a:srgbClr val="1AB49C"/>
              </a:solidFill>
              <a:ln w="6350">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atin typeface="+mj-ea"/>
                  <a:ea typeface="+mj-ea"/>
                </a:endParaRPr>
              </a:p>
            </p:txBody>
          </p:sp>
        </p:grpSp>
        <p:grpSp>
          <p:nvGrpSpPr>
            <p:cNvPr id="45" name="Group 44"/>
            <p:cNvGrpSpPr/>
            <p:nvPr/>
          </p:nvGrpSpPr>
          <p:grpSpPr>
            <a:xfrm>
              <a:off x="6248400" y="1100523"/>
              <a:ext cx="3124200" cy="2099877"/>
              <a:chOff x="4724400" y="1100523"/>
              <a:chExt cx="3124200" cy="2099877"/>
            </a:xfrm>
          </p:grpSpPr>
          <p:sp>
            <p:nvSpPr>
              <p:cNvPr id="15" name="Rounded Rectangle 14"/>
              <p:cNvSpPr/>
              <p:nvPr/>
            </p:nvSpPr>
            <p:spPr>
              <a:xfrm rot="16200000">
                <a:off x="5234180" y="590744"/>
                <a:ext cx="2099877" cy="3119435"/>
              </a:xfrm>
              <a:prstGeom prst="roundRect">
                <a:avLst>
                  <a:gd name="adj" fmla="val 0"/>
                </a:avLst>
              </a:prstGeom>
              <a:solidFill>
                <a:schemeClr val="bg1"/>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16200000">
                <a:off x="6086476" y="-261546"/>
                <a:ext cx="400047" cy="3124200"/>
              </a:xfrm>
              <a:prstGeom prst="roundRect">
                <a:avLst>
                  <a:gd name="adj" fmla="val 0"/>
                </a:avLst>
              </a:prstGeom>
              <a:solidFill>
                <a:srgbClr val="1AB49C"/>
              </a:solidFill>
              <a:ln w="6350">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a:off x="2743201" y="3612495"/>
              <a:ext cx="3124200" cy="2099877"/>
              <a:chOff x="1219201" y="3612495"/>
              <a:chExt cx="3124200" cy="2099877"/>
            </a:xfrm>
          </p:grpSpPr>
          <p:sp>
            <p:nvSpPr>
              <p:cNvPr id="18" name="Rounded Rectangle 17"/>
              <p:cNvSpPr/>
              <p:nvPr/>
            </p:nvSpPr>
            <p:spPr>
              <a:xfrm rot="16200000">
                <a:off x="1728982" y="3102716"/>
                <a:ext cx="2099877" cy="3119435"/>
              </a:xfrm>
              <a:prstGeom prst="roundRect">
                <a:avLst>
                  <a:gd name="adj" fmla="val 0"/>
                </a:avLst>
              </a:prstGeom>
              <a:solidFill>
                <a:schemeClr val="bg1"/>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16200000">
                <a:off x="2581277" y="2250426"/>
                <a:ext cx="400047" cy="3124200"/>
              </a:xfrm>
              <a:prstGeom prst="roundRect">
                <a:avLst>
                  <a:gd name="adj" fmla="val 0"/>
                </a:avLst>
              </a:prstGeom>
              <a:solidFill>
                <a:srgbClr val="1AB49C"/>
              </a:solidFill>
              <a:ln w="6350">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Group 43"/>
            <p:cNvGrpSpPr/>
            <p:nvPr/>
          </p:nvGrpSpPr>
          <p:grpSpPr>
            <a:xfrm>
              <a:off x="6248400" y="3615123"/>
              <a:ext cx="3124200" cy="2099877"/>
              <a:chOff x="4724400" y="3615123"/>
              <a:chExt cx="3124200" cy="2099877"/>
            </a:xfrm>
          </p:grpSpPr>
          <p:sp>
            <p:nvSpPr>
              <p:cNvPr id="20" name="Rounded Rectangle 19"/>
              <p:cNvSpPr/>
              <p:nvPr/>
            </p:nvSpPr>
            <p:spPr>
              <a:xfrm rot="16200000">
                <a:off x="5234180" y="3105344"/>
                <a:ext cx="2099877" cy="3119435"/>
              </a:xfrm>
              <a:prstGeom prst="roundRect">
                <a:avLst>
                  <a:gd name="adj" fmla="val 0"/>
                </a:avLst>
              </a:prstGeom>
              <a:solidFill>
                <a:schemeClr val="bg1"/>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rot="16200000">
                <a:off x="6086476" y="2253054"/>
                <a:ext cx="400047" cy="3124200"/>
              </a:xfrm>
              <a:prstGeom prst="roundRect">
                <a:avLst>
                  <a:gd name="adj" fmla="val 0"/>
                </a:avLst>
              </a:prstGeom>
              <a:solidFill>
                <a:srgbClr val="1AB49C"/>
              </a:solidFill>
              <a:ln w="6350">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atin typeface="+mj-ea"/>
                  <a:ea typeface="+mj-ea"/>
                </a:endParaRPr>
              </a:p>
            </p:txBody>
          </p:sp>
        </p:grpSp>
        <p:sp>
          <p:nvSpPr>
            <p:cNvPr id="32" name="AutoShape 64"/>
            <p:cNvSpPr>
              <a:spLocks noChangeArrowheads="1"/>
            </p:cNvSpPr>
            <p:nvPr/>
          </p:nvSpPr>
          <p:spPr bwMode="gray">
            <a:xfrm>
              <a:off x="4356100" y="2082800"/>
              <a:ext cx="13716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rgbClr val="ECECEC"/>
                  </a:solidFill>
                  <a:ea typeface="Gulim" panose="020B0600000101010101" charset="-127"/>
                  <a:cs typeface="Arial" panose="020B0604020202020204" pitchFamily="34" charset="0"/>
                </a:rPr>
                <a:t>S</a:t>
              </a:r>
              <a:endParaRPr lang="en-US" sz="10000" b="1" kern="0" dirty="0" smtClean="0">
                <a:solidFill>
                  <a:srgbClr val="ECECEC"/>
                </a:solidFill>
                <a:ea typeface="Gulim" panose="020B0600000101010101" charset="-127"/>
                <a:cs typeface="Arial" panose="020B0604020202020204" pitchFamily="34" charset="0"/>
              </a:endParaRPr>
            </a:p>
          </p:txBody>
        </p:sp>
        <p:sp>
          <p:nvSpPr>
            <p:cNvPr id="33" name="AutoShape 64"/>
            <p:cNvSpPr>
              <a:spLocks noChangeArrowheads="1"/>
            </p:cNvSpPr>
            <p:nvPr/>
          </p:nvSpPr>
          <p:spPr bwMode="gray">
            <a:xfrm>
              <a:off x="6388100" y="2082800"/>
              <a:ext cx="13716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rgbClr val="ECECEC"/>
                  </a:solidFill>
                  <a:ea typeface="Gulim" panose="020B0600000101010101" charset="-127"/>
                  <a:cs typeface="Arial" panose="020B0604020202020204" pitchFamily="34" charset="0"/>
                </a:rPr>
                <a:t>W</a:t>
              </a:r>
              <a:endParaRPr lang="en-US" sz="10000" b="1" kern="0" dirty="0" smtClean="0">
                <a:solidFill>
                  <a:srgbClr val="ECECEC"/>
                </a:solidFill>
                <a:ea typeface="Gulim" panose="020B0600000101010101" charset="-127"/>
                <a:cs typeface="Arial" panose="020B0604020202020204" pitchFamily="34" charset="0"/>
              </a:endParaRPr>
            </a:p>
          </p:txBody>
        </p:sp>
        <p:sp>
          <p:nvSpPr>
            <p:cNvPr id="34" name="AutoShape 64"/>
            <p:cNvSpPr>
              <a:spLocks noChangeArrowheads="1"/>
            </p:cNvSpPr>
            <p:nvPr/>
          </p:nvSpPr>
          <p:spPr bwMode="gray">
            <a:xfrm>
              <a:off x="4419600" y="4559300"/>
              <a:ext cx="13716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rgbClr val="ECECEC"/>
                  </a:solidFill>
                  <a:ea typeface="Gulim" panose="020B0600000101010101" charset="-127"/>
                  <a:cs typeface="Arial" panose="020B0604020202020204" pitchFamily="34" charset="0"/>
                </a:rPr>
                <a:t>O</a:t>
              </a:r>
              <a:endParaRPr lang="en-US" sz="10000" b="1" kern="0" dirty="0" smtClean="0">
                <a:solidFill>
                  <a:srgbClr val="ECECEC"/>
                </a:solidFill>
                <a:ea typeface="Gulim" panose="020B0600000101010101" charset="-127"/>
                <a:cs typeface="Arial" panose="020B0604020202020204" pitchFamily="34" charset="0"/>
              </a:endParaRPr>
            </a:p>
          </p:txBody>
        </p:sp>
        <p:sp>
          <p:nvSpPr>
            <p:cNvPr id="35" name="AutoShape 64"/>
            <p:cNvSpPr>
              <a:spLocks noChangeArrowheads="1"/>
            </p:cNvSpPr>
            <p:nvPr/>
          </p:nvSpPr>
          <p:spPr bwMode="gray">
            <a:xfrm>
              <a:off x="6350000" y="4559300"/>
              <a:ext cx="13716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rgbClr val="ECECEC"/>
                  </a:solidFill>
                  <a:ea typeface="Gulim" panose="020B0600000101010101" charset="-127"/>
                  <a:cs typeface="Arial" panose="020B0604020202020204" pitchFamily="34" charset="0"/>
                </a:rPr>
                <a:t>T</a:t>
              </a:r>
              <a:endParaRPr lang="en-US" sz="10000" b="1" kern="0" dirty="0" smtClean="0">
                <a:solidFill>
                  <a:srgbClr val="ECECEC"/>
                </a:solidFill>
                <a:ea typeface="Gulim" panose="020B0600000101010101" charset="-127"/>
                <a:cs typeface="Arial" panose="020B0604020202020204" pitchFamily="34" charset="0"/>
              </a:endParaRPr>
            </a:p>
          </p:txBody>
        </p:sp>
        <p:sp>
          <p:nvSpPr>
            <p:cNvPr id="36" name="Text Box 394"/>
            <p:cNvSpPr txBox="1">
              <a:spLocks noChangeArrowheads="1"/>
            </p:cNvSpPr>
            <p:nvPr/>
          </p:nvSpPr>
          <p:spPr bwMode="auto">
            <a:xfrm>
              <a:off x="2971800" y="1647825"/>
              <a:ext cx="2590801" cy="1300514"/>
            </a:xfrm>
            <a:prstGeom prst="rect">
              <a:avLst/>
            </a:prstGeom>
            <a:noFill/>
            <a:ln w="9525" algn="ctr">
              <a:noFill/>
              <a:miter lim="800000"/>
            </a:ln>
            <a:effectLst/>
          </p:spPr>
          <p:txBody>
            <a:bodyPr wrap="square">
              <a:spAutoFit/>
            </a:bodyPr>
            <a:lstStyle/>
            <a:p>
              <a:pPr algn="just" fontAlgn="auto">
                <a:spcBef>
                  <a:spcPts val="0"/>
                </a:spcBef>
                <a:spcAft>
                  <a:spcPts val="0"/>
                </a:spcAft>
                <a:buFont typeface="Arial" panose="020B0604020202020204" pitchFamily="34" charset="0"/>
                <a:buChar char="•"/>
                <a:defRPr/>
              </a:pPr>
              <a:r>
                <a:rPr lang="en-US"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Text</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1</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Lorem is simp dummy text of then and scrambled it to make a type specimen book. </a:t>
              </a: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algn="just" fontAlgn="auto">
                <a:spcBef>
                  <a:spcPts val="0"/>
                </a:spcBef>
                <a:spcAft>
                  <a:spcPts val="0"/>
                </a:spcAft>
                <a:defRPr/>
              </a:pP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algn="just" fontAlgn="auto">
                <a:spcBef>
                  <a:spcPts val="0"/>
                </a:spcBef>
                <a:spcAft>
                  <a:spcPts val="0"/>
                </a:spcAft>
                <a:buFont typeface="Arial" panose="020B0604020202020204" pitchFamily="34" charset="0"/>
                <a:buChar char="•"/>
                <a:defRPr/>
              </a:pPr>
              <a:r>
                <a:rPr lang="en-US"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Text</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2</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It has onvece. Lorem is simply dummy make a type specimen book.</a:t>
              </a: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7" name="Text Box 394"/>
            <p:cNvSpPr txBox="1">
              <a:spLocks noChangeArrowheads="1"/>
            </p:cNvSpPr>
            <p:nvPr/>
          </p:nvSpPr>
          <p:spPr bwMode="auto">
            <a:xfrm>
              <a:off x="6524625" y="1647825"/>
              <a:ext cx="2590801" cy="1300514"/>
            </a:xfrm>
            <a:prstGeom prst="rect">
              <a:avLst/>
            </a:prstGeom>
            <a:noFill/>
            <a:ln w="9525" algn="ctr">
              <a:noFill/>
              <a:miter lim="800000"/>
            </a:ln>
            <a:effectLst/>
          </p:spPr>
          <p:txBody>
            <a:bodyPr wrap="square">
              <a:spAutoFit/>
            </a:bodyPr>
            <a:lstStyle/>
            <a:p>
              <a:pPr algn="just" fontAlgn="auto">
                <a:spcBef>
                  <a:spcPts val="0"/>
                </a:spcBef>
                <a:spcAft>
                  <a:spcPts val="0"/>
                </a:spcAft>
                <a:buFont typeface="Arial" panose="020B0604020202020204" pitchFamily="34" charset="0"/>
                <a:buChar char="•"/>
                <a:defRPr/>
              </a:pPr>
              <a:r>
                <a:rPr lang="en-US"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Text</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1</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Lorem is simp dummy text of then and scrambled it to make a type specimen book. </a:t>
              </a: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algn="just" fontAlgn="auto">
                <a:spcBef>
                  <a:spcPts val="0"/>
                </a:spcBef>
                <a:spcAft>
                  <a:spcPts val="0"/>
                </a:spcAft>
                <a:defRPr/>
              </a:pP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algn="just" fontAlgn="auto">
                <a:spcBef>
                  <a:spcPts val="0"/>
                </a:spcBef>
                <a:spcAft>
                  <a:spcPts val="0"/>
                </a:spcAft>
                <a:buFont typeface="Arial" panose="020B0604020202020204" pitchFamily="34" charset="0"/>
                <a:buChar char="•"/>
                <a:defRPr/>
              </a:pPr>
              <a:r>
                <a:rPr lang="en-US"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Text</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2</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It has onvece. Lorem is simply dummy make a type specimen book.</a:t>
              </a: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8" name="Text Box 394"/>
            <p:cNvSpPr txBox="1">
              <a:spLocks noChangeArrowheads="1"/>
            </p:cNvSpPr>
            <p:nvPr/>
          </p:nvSpPr>
          <p:spPr bwMode="auto">
            <a:xfrm>
              <a:off x="6524625" y="4181475"/>
              <a:ext cx="2590801" cy="1300514"/>
            </a:xfrm>
            <a:prstGeom prst="rect">
              <a:avLst/>
            </a:prstGeom>
            <a:noFill/>
            <a:ln w="9525" algn="ctr">
              <a:noFill/>
              <a:miter lim="800000"/>
            </a:ln>
            <a:effectLst/>
          </p:spPr>
          <p:txBody>
            <a:bodyPr wrap="square">
              <a:spAutoFit/>
            </a:bodyPr>
            <a:lstStyle/>
            <a:p>
              <a:pPr algn="just" fontAlgn="auto">
                <a:spcBef>
                  <a:spcPts val="0"/>
                </a:spcBef>
                <a:spcAft>
                  <a:spcPts val="0"/>
                </a:spcAft>
                <a:buFont typeface="Arial" panose="020B0604020202020204" pitchFamily="34" charset="0"/>
                <a:buChar char="•"/>
                <a:defRPr/>
              </a:pPr>
              <a:r>
                <a:rPr lang="en-US"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Text</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1</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Lorem is simp dummy text of then and scrambled it to make a type specimen book. </a:t>
              </a: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algn="just" fontAlgn="auto">
                <a:spcBef>
                  <a:spcPts val="0"/>
                </a:spcBef>
                <a:spcAft>
                  <a:spcPts val="0"/>
                </a:spcAft>
                <a:defRPr/>
              </a:pP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algn="just" fontAlgn="auto">
                <a:spcBef>
                  <a:spcPts val="0"/>
                </a:spcBef>
                <a:spcAft>
                  <a:spcPts val="0"/>
                </a:spcAft>
                <a:buFont typeface="Arial" panose="020B0604020202020204" pitchFamily="34" charset="0"/>
                <a:buChar char="•"/>
                <a:defRPr/>
              </a:pPr>
              <a:r>
                <a:rPr lang="en-US"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Text</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2</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It has onvece. Lorem is simply dummy make a type specimen book.</a:t>
              </a: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9" name="Text Box 394"/>
            <p:cNvSpPr txBox="1">
              <a:spLocks noChangeArrowheads="1"/>
            </p:cNvSpPr>
            <p:nvPr/>
          </p:nvSpPr>
          <p:spPr bwMode="auto">
            <a:xfrm>
              <a:off x="2990849" y="4181475"/>
              <a:ext cx="2590801" cy="1300514"/>
            </a:xfrm>
            <a:prstGeom prst="rect">
              <a:avLst/>
            </a:prstGeom>
            <a:noFill/>
            <a:ln w="9525" algn="ctr">
              <a:noFill/>
              <a:miter lim="800000"/>
            </a:ln>
            <a:effectLst/>
          </p:spPr>
          <p:txBody>
            <a:bodyPr wrap="square">
              <a:spAutoFit/>
            </a:bodyPr>
            <a:lstStyle/>
            <a:p>
              <a:pPr algn="just" fontAlgn="auto">
                <a:spcBef>
                  <a:spcPts val="0"/>
                </a:spcBef>
                <a:spcAft>
                  <a:spcPts val="0"/>
                </a:spcAft>
                <a:buFont typeface="Arial" panose="020B0604020202020204" pitchFamily="34" charset="0"/>
                <a:buChar char="•"/>
                <a:defRPr/>
              </a:pPr>
              <a:r>
                <a:rPr lang="en-US"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Text</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1</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Lorem is simp dummy text of then and scrambled it to make a type specimen book. </a:t>
              </a: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algn="just" fontAlgn="auto">
                <a:spcBef>
                  <a:spcPts val="0"/>
                </a:spcBef>
                <a:spcAft>
                  <a:spcPts val="0"/>
                </a:spcAft>
                <a:defRPr/>
              </a:pP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algn="just" fontAlgn="auto">
                <a:spcBef>
                  <a:spcPts val="0"/>
                </a:spcBef>
                <a:spcAft>
                  <a:spcPts val="0"/>
                </a:spcAft>
                <a:buFont typeface="Arial" panose="020B0604020202020204" pitchFamily="34" charset="0"/>
                <a:buChar char="•"/>
                <a:defRPr/>
              </a:pPr>
              <a:r>
                <a:rPr lang="en-US"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altLang="ko-KR"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Text</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2</a:t>
              </a:r>
              <a:r>
                <a:rPr lang="ru-RU" sz="1000" b="1"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ru-RU"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rPr>
                <a:t>  It has onvece. Lorem is simply dummy make a type specimen book.</a:t>
              </a:r>
              <a:endParaRPr lang="en-US" altLang="ko-KR" sz="1000" kern="0" dirty="0" smtClean="0">
                <a:solidFill>
                  <a:schemeClr val="tx1">
                    <a:lumMod val="65000"/>
                    <a:lumOff val="35000"/>
                  </a:schemeClr>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0" name="AutoShape 64"/>
            <p:cNvSpPr>
              <a:spLocks noChangeArrowheads="1"/>
            </p:cNvSpPr>
            <p:nvPr/>
          </p:nvSpPr>
          <p:spPr bwMode="gray">
            <a:xfrm>
              <a:off x="6248400" y="1104900"/>
              <a:ext cx="31242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2000" b="1" kern="0" dirty="0" smtClean="0">
                  <a:solidFill>
                    <a:schemeClr val="bg1"/>
                  </a:solidFill>
                  <a:latin typeface="+mj-ea"/>
                  <a:ea typeface="+mj-ea"/>
                  <a:cs typeface="Arial" panose="020B0604020202020204" pitchFamily="34" charset="0"/>
                </a:rPr>
                <a:t>WEAKNESSES</a:t>
              </a:r>
              <a:endParaRPr lang="en-US" sz="2000" b="1" kern="0" dirty="0" smtClean="0">
                <a:solidFill>
                  <a:schemeClr val="bg1"/>
                </a:solidFill>
                <a:latin typeface="+mj-ea"/>
                <a:ea typeface="+mj-ea"/>
                <a:cs typeface="Arial" panose="020B0604020202020204" pitchFamily="34" charset="0"/>
              </a:endParaRPr>
            </a:p>
          </p:txBody>
        </p:sp>
        <p:sp>
          <p:nvSpPr>
            <p:cNvPr id="41" name="AutoShape 64"/>
            <p:cNvSpPr>
              <a:spLocks noChangeArrowheads="1"/>
            </p:cNvSpPr>
            <p:nvPr/>
          </p:nvSpPr>
          <p:spPr bwMode="gray">
            <a:xfrm>
              <a:off x="2730500" y="1104900"/>
              <a:ext cx="31242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2000" b="1" kern="0" dirty="0" smtClean="0">
                  <a:solidFill>
                    <a:schemeClr val="bg1"/>
                  </a:solidFill>
                  <a:latin typeface="+mj-ea"/>
                  <a:ea typeface="+mj-ea"/>
                  <a:cs typeface="Arial" panose="020B0604020202020204" pitchFamily="34" charset="0"/>
                </a:rPr>
                <a:t>STRENGTHS</a:t>
              </a:r>
              <a:endParaRPr lang="en-US" sz="2000" b="1" kern="0" dirty="0" smtClean="0">
                <a:solidFill>
                  <a:schemeClr val="bg1"/>
                </a:solidFill>
                <a:latin typeface="+mj-ea"/>
                <a:ea typeface="+mj-ea"/>
                <a:cs typeface="Arial" panose="020B0604020202020204" pitchFamily="34" charset="0"/>
              </a:endParaRPr>
            </a:p>
          </p:txBody>
        </p:sp>
        <p:sp>
          <p:nvSpPr>
            <p:cNvPr id="42" name="AutoShape 64"/>
            <p:cNvSpPr>
              <a:spLocks noChangeArrowheads="1"/>
            </p:cNvSpPr>
            <p:nvPr/>
          </p:nvSpPr>
          <p:spPr bwMode="gray">
            <a:xfrm>
              <a:off x="2730500" y="3606800"/>
              <a:ext cx="31242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2000" b="1" kern="0" dirty="0" smtClean="0">
                  <a:solidFill>
                    <a:schemeClr val="bg1"/>
                  </a:solidFill>
                  <a:latin typeface="+mj-ea"/>
                  <a:ea typeface="+mj-ea"/>
                  <a:cs typeface="Arial" panose="020B0604020202020204" pitchFamily="34" charset="0"/>
                </a:rPr>
                <a:t>OPPORTUNITIES</a:t>
              </a:r>
              <a:endParaRPr lang="en-US" sz="2000" b="1" kern="0" dirty="0" smtClean="0">
                <a:solidFill>
                  <a:schemeClr val="bg1"/>
                </a:solidFill>
                <a:latin typeface="+mj-ea"/>
                <a:ea typeface="+mj-ea"/>
                <a:cs typeface="Arial" panose="020B0604020202020204" pitchFamily="34" charset="0"/>
              </a:endParaRPr>
            </a:p>
          </p:txBody>
        </p:sp>
        <p:sp>
          <p:nvSpPr>
            <p:cNvPr id="43" name="AutoShape 64"/>
            <p:cNvSpPr>
              <a:spLocks noChangeArrowheads="1"/>
            </p:cNvSpPr>
            <p:nvPr/>
          </p:nvSpPr>
          <p:spPr bwMode="gray">
            <a:xfrm>
              <a:off x="6248400" y="3606800"/>
              <a:ext cx="31242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2000" b="1" kern="0" dirty="0" smtClean="0">
                  <a:solidFill>
                    <a:schemeClr val="bg1"/>
                  </a:solidFill>
                  <a:latin typeface="+mj-ea"/>
                  <a:ea typeface="+mj-ea"/>
                  <a:cs typeface="Arial" panose="020B0604020202020204" pitchFamily="34" charset="0"/>
                </a:rPr>
                <a:t>THREATS</a:t>
              </a:r>
              <a:endParaRPr lang="en-US" sz="2000" b="1" kern="0" dirty="0" smtClean="0">
                <a:solidFill>
                  <a:schemeClr val="bg1"/>
                </a:solidFill>
                <a:latin typeface="+mj-ea"/>
                <a:ea typeface="+mj-ea"/>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357973" y="1354668"/>
            <a:ext cx="7395628" cy="4134874"/>
            <a:chOff x="1934639" y="990600"/>
            <a:chExt cx="8276161" cy="4627177"/>
          </a:xfrm>
        </p:grpSpPr>
        <p:sp>
          <p:nvSpPr>
            <p:cNvPr id="52" name="Rectangle 51"/>
            <p:cNvSpPr/>
            <p:nvPr/>
          </p:nvSpPr>
          <p:spPr>
            <a:xfrm>
              <a:off x="6266903" y="1610064"/>
              <a:ext cx="1813360" cy="1750831"/>
            </a:xfrm>
            <a:prstGeom prst="rect">
              <a:avLst/>
            </a:prstGeom>
            <a:solidFill>
              <a:srgbClr val="1AB49C"/>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6266903" y="3675347"/>
              <a:ext cx="1813360" cy="1750831"/>
            </a:xfrm>
            <a:prstGeom prst="rect">
              <a:avLst/>
            </a:prstGeom>
            <a:solidFill>
              <a:srgbClr val="1AB49C"/>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099145" y="3675348"/>
              <a:ext cx="1813360" cy="1750831"/>
            </a:xfrm>
            <a:prstGeom prst="rect">
              <a:avLst/>
            </a:prstGeom>
            <a:solidFill>
              <a:srgbClr val="1AB49C"/>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099145" y="1596926"/>
              <a:ext cx="1813360" cy="1750831"/>
            </a:xfrm>
            <a:prstGeom prst="rect">
              <a:avLst/>
            </a:prstGeom>
            <a:solidFill>
              <a:srgbClr val="1AB49C"/>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utoShape 64"/>
            <p:cNvSpPr>
              <a:spLocks noChangeArrowheads="1"/>
            </p:cNvSpPr>
            <p:nvPr/>
          </p:nvSpPr>
          <p:spPr bwMode="gray">
            <a:xfrm>
              <a:off x="4121526" y="1905000"/>
              <a:ext cx="17526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ea typeface="Gulim" panose="020B0600000101010101" charset="-127"/>
                  <a:cs typeface="Arial" panose="020B0604020202020204" pitchFamily="34" charset="0"/>
                </a:rPr>
                <a:t>S</a:t>
              </a:r>
              <a:endParaRPr lang="en-US" sz="10000" b="1" kern="0" dirty="0" smtClean="0">
                <a:solidFill>
                  <a:schemeClr val="bg1"/>
                </a:solidFill>
                <a:ea typeface="Gulim" panose="020B0600000101010101" charset="-127"/>
                <a:cs typeface="Arial" panose="020B0604020202020204" pitchFamily="34" charset="0"/>
              </a:endParaRPr>
            </a:p>
          </p:txBody>
        </p:sp>
        <p:sp>
          <p:nvSpPr>
            <p:cNvPr id="14" name="AutoShape 64"/>
            <p:cNvSpPr>
              <a:spLocks noChangeArrowheads="1"/>
            </p:cNvSpPr>
            <p:nvPr/>
          </p:nvSpPr>
          <p:spPr bwMode="gray">
            <a:xfrm>
              <a:off x="6255126" y="1905000"/>
              <a:ext cx="18288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ea typeface="Gulim" panose="020B0600000101010101" charset="-127"/>
                  <a:cs typeface="Arial" panose="020B0604020202020204" pitchFamily="34" charset="0"/>
                </a:rPr>
                <a:t>W</a:t>
              </a:r>
              <a:endParaRPr lang="en-US" sz="10000" b="1" kern="0" dirty="0" smtClean="0">
                <a:solidFill>
                  <a:schemeClr val="bg1"/>
                </a:solidFill>
                <a:ea typeface="Gulim" panose="020B0600000101010101" charset="-127"/>
                <a:cs typeface="Arial" panose="020B0604020202020204" pitchFamily="34" charset="0"/>
              </a:endParaRPr>
            </a:p>
          </p:txBody>
        </p:sp>
        <p:sp>
          <p:nvSpPr>
            <p:cNvPr id="17" name="AutoShape 64"/>
            <p:cNvSpPr>
              <a:spLocks noChangeArrowheads="1"/>
            </p:cNvSpPr>
            <p:nvPr/>
          </p:nvSpPr>
          <p:spPr bwMode="gray">
            <a:xfrm>
              <a:off x="4096988" y="990600"/>
              <a:ext cx="181336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2000" b="1" kern="0" dirty="0" smtClean="0">
                  <a:solidFill>
                    <a:schemeClr val="tx1">
                      <a:lumMod val="75000"/>
                      <a:lumOff val="25000"/>
                    </a:schemeClr>
                  </a:solidFill>
                  <a:latin typeface="+mj-ea"/>
                  <a:ea typeface="+mj-ea"/>
                  <a:cs typeface="Arial" panose="020B0604020202020204" pitchFamily="34" charset="0"/>
                </a:rPr>
                <a:t>Positive</a:t>
              </a:r>
              <a:endParaRPr lang="en-US" sz="2000" b="1" kern="0" dirty="0" smtClean="0">
                <a:solidFill>
                  <a:schemeClr val="tx1">
                    <a:lumMod val="75000"/>
                    <a:lumOff val="25000"/>
                  </a:schemeClr>
                </a:solidFill>
                <a:latin typeface="+mj-ea"/>
                <a:ea typeface="+mj-ea"/>
                <a:cs typeface="Arial" panose="020B0604020202020204" pitchFamily="34" charset="0"/>
              </a:endParaRPr>
            </a:p>
          </p:txBody>
        </p:sp>
        <p:sp>
          <p:nvSpPr>
            <p:cNvPr id="18" name="AutoShape 64"/>
            <p:cNvSpPr>
              <a:spLocks noChangeArrowheads="1"/>
            </p:cNvSpPr>
            <p:nvPr/>
          </p:nvSpPr>
          <p:spPr bwMode="gray">
            <a:xfrm>
              <a:off x="6247970" y="990600"/>
              <a:ext cx="181336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2000" b="1" kern="0" dirty="0" smtClean="0">
                  <a:solidFill>
                    <a:schemeClr val="tx1">
                      <a:lumMod val="75000"/>
                      <a:lumOff val="25000"/>
                    </a:schemeClr>
                  </a:solidFill>
                  <a:latin typeface="+mj-ea"/>
                  <a:ea typeface="+mj-ea"/>
                  <a:cs typeface="Arial" panose="020B0604020202020204" pitchFamily="34" charset="0"/>
                </a:rPr>
                <a:t>Negative</a:t>
              </a:r>
              <a:endParaRPr lang="en-US" sz="2000" b="1" kern="0" dirty="0" smtClean="0">
                <a:solidFill>
                  <a:schemeClr val="tx1">
                    <a:lumMod val="75000"/>
                    <a:lumOff val="25000"/>
                  </a:schemeClr>
                </a:solidFill>
                <a:latin typeface="+mj-ea"/>
                <a:ea typeface="+mj-ea"/>
                <a:cs typeface="Arial" panose="020B0604020202020204" pitchFamily="34" charset="0"/>
              </a:endParaRPr>
            </a:p>
          </p:txBody>
        </p:sp>
        <p:sp>
          <p:nvSpPr>
            <p:cNvPr id="15" name="AutoShape 64"/>
            <p:cNvSpPr>
              <a:spLocks noChangeArrowheads="1"/>
            </p:cNvSpPr>
            <p:nvPr/>
          </p:nvSpPr>
          <p:spPr bwMode="gray">
            <a:xfrm>
              <a:off x="4121526" y="3886200"/>
              <a:ext cx="17526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ea typeface="Gulim" panose="020B0600000101010101" charset="-127"/>
                  <a:cs typeface="Arial" panose="020B0604020202020204" pitchFamily="34" charset="0"/>
                </a:rPr>
                <a:t>O</a:t>
              </a:r>
              <a:endParaRPr lang="en-US" sz="10000" b="1" kern="0" dirty="0" smtClean="0">
                <a:solidFill>
                  <a:schemeClr val="bg1"/>
                </a:solidFill>
                <a:ea typeface="Gulim" panose="020B0600000101010101" charset="-127"/>
                <a:cs typeface="Arial" panose="020B0604020202020204" pitchFamily="34" charset="0"/>
              </a:endParaRPr>
            </a:p>
          </p:txBody>
        </p:sp>
        <p:sp>
          <p:nvSpPr>
            <p:cNvPr id="16" name="AutoShape 64"/>
            <p:cNvSpPr>
              <a:spLocks noChangeArrowheads="1"/>
            </p:cNvSpPr>
            <p:nvPr/>
          </p:nvSpPr>
          <p:spPr bwMode="gray">
            <a:xfrm>
              <a:off x="6266903" y="3910791"/>
              <a:ext cx="18288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T</a:t>
              </a:r>
              <a:endParaRPr lang="en-US" sz="10000" b="1" kern="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29" name="Rounded Rectangle 28"/>
            <p:cNvSpPr/>
            <p:nvPr/>
          </p:nvSpPr>
          <p:spPr>
            <a:xfrm rot="16200000">
              <a:off x="2953557" y="401310"/>
              <a:ext cx="2099877" cy="4137713"/>
            </a:xfrm>
            <a:prstGeom prst="roundRect">
              <a:avLst>
                <a:gd name="adj" fmla="val 5881"/>
              </a:avLst>
            </a:prstGeom>
            <a:no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utoShape 64"/>
            <p:cNvSpPr>
              <a:spLocks noChangeArrowheads="1"/>
            </p:cNvSpPr>
            <p:nvPr/>
          </p:nvSpPr>
          <p:spPr bwMode="gray">
            <a:xfrm>
              <a:off x="4121526" y="2958900"/>
              <a:ext cx="17653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400" kern="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Strengths</a:t>
              </a:r>
              <a:endParaRPr lang="en-US" sz="1400" kern="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8" name="AutoShape 64"/>
            <p:cNvSpPr>
              <a:spLocks noChangeArrowheads="1"/>
            </p:cNvSpPr>
            <p:nvPr/>
          </p:nvSpPr>
          <p:spPr bwMode="gray">
            <a:xfrm>
              <a:off x="6279603" y="3015858"/>
              <a:ext cx="17653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400" kern="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Weaknesses</a:t>
              </a:r>
              <a:endParaRPr lang="en-US" sz="1400" kern="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9" name="AutoShape 64"/>
            <p:cNvSpPr>
              <a:spLocks noChangeArrowheads="1"/>
            </p:cNvSpPr>
            <p:nvPr/>
          </p:nvSpPr>
          <p:spPr bwMode="gray">
            <a:xfrm>
              <a:off x="4164886" y="5047110"/>
              <a:ext cx="17653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400" kern="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Opportunities</a:t>
              </a:r>
              <a:endParaRPr lang="en-US" sz="1400" kern="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0" name="AutoShape 64"/>
            <p:cNvSpPr>
              <a:spLocks noChangeArrowheads="1"/>
            </p:cNvSpPr>
            <p:nvPr/>
          </p:nvSpPr>
          <p:spPr bwMode="gray">
            <a:xfrm>
              <a:off x="6279603" y="5047108"/>
              <a:ext cx="17653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400" kern="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Threats</a:t>
              </a:r>
              <a:endParaRPr lang="en-US" sz="1400" kern="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5" name="Rounded Rectangle 34"/>
            <p:cNvSpPr/>
            <p:nvPr/>
          </p:nvSpPr>
          <p:spPr>
            <a:xfrm rot="16200000">
              <a:off x="7092005" y="401310"/>
              <a:ext cx="2099877" cy="4137713"/>
            </a:xfrm>
            <a:prstGeom prst="roundRect">
              <a:avLst>
                <a:gd name="adj" fmla="val 5881"/>
              </a:avLst>
            </a:prstGeom>
            <a:no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rot="16200000">
              <a:off x="2953557" y="2498982"/>
              <a:ext cx="2099877" cy="4137713"/>
            </a:xfrm>
            <a:prstGeom prst="roundRect">
              <a:avLst>
                <a:gd name="adj" fmla="val 5881"/>
              </a:avLst>
            </a:prstGeom>
            <a:no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p:nvSpPr>
          <p:spPr>
            <a:xfrm rot="16200000">
              <a:off x="7092005" y="2498982"/>
              <a:ext cx="2099877" cy="4137713"/>
            </a:xfrm>
            <a:prstGeom prst="roundRect">
              <a:avLst>
                <a:gd name="adj" fmla="val 5881"/>
              </a:avLst>
            </a:prstGeom>
            <a:no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394"/>
            <p:cNvSpPr txBox="1">
              <a:spLocks noChangeArrowheads="1"/>
            </p:cNvSpPr>
            <p:nvPr/>
          </p:nvSpPr>
          <p:spPr bwMode="auto">
            <a:xfrm>
              <a:off x="2057400" y="1600200"/>
              <a:ext cx="1905000" cy="1706880"/>
            </a:xfrm>
            <a:prstGeom prst="rect">
              <a:avLst/>
            </a:prstGeom>
            <a:noFill/>
            <a:ln w="9525" algn="ctr">
              <a:noFill/>
              <a:miter lim="800000"/>
            </a:ln>
            <a:effectLst/>
          </p:spPr>
          <p:txBody>
            <a:bodyPr wrap="square">
              <a:spAutoFit/>
            </a:bodyPr>
            <a:lstStyle/>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altLang="ko-KR" sz="1200" dirty="0">
                <a:solidFill>
                  <a:schemeClr val="tx1">
                    <a:lumMod val="75000"/>
                    <a:lumOff val="25000"/>
                  </a:schemeClr>
                </a:solidFill>
                <a:latin typeface="+mj-ea"/>
                <a:ea typeface="+mj-ea"/>
                <a:cs typeface="Arial" panose="020B0604020202020204" pitchFamily="34" charset="0"/>
              </a:endParaRPr>
            </a:p>
          </p:txBody>
        </p:sp>
        <p:sp>
          <p:nvSpPr>
            <p:cNvPr id="44" name="Text Box 394"/>
            <p:cNvSpPr txBox="1">
              <a:spLocks noChangeArrowheads="1"/>
            </p:cNvSpPr>
            <p:nvPr/>
          </p:nvSpPr>
          <p:spPr bwMode="auto">
            <a:xfrm>
              <a:off x="2057400" y="3715407"/>
              <a:ext cx="1905000" cy="1706880"/>
            </a:xfrm>
            <a:prstGeom prst="rect">
              <a:avLst/>
            </a:prstGeom>
            <a:noFill/>
            <a:ln w="9525" algn="ctr">
              <a:noFill/>
              <a:miter lim="800000"/>
            </a:ln>
            <a:effectLst/>
          </p:spPr>
          <p:txBody>
            <a:bodyPr wrap="square">
              <a:spAutoFit/>
            </a:bodyPr>
            <a:lstStyle/>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altLang="ko-KR" sz="1200" dirty="0">
                <a:solidFill>
                  <a:schemeClr val="tx1">
                    <a:lumMod val="75000"/>
                    <a:lumOff val="25000"/>
                  </a:schemeClr>
                </a:solidFill>
                <a:latin typeface="+mj-ea"/>
                <a:ea typeface="+mj-ea"/>
                <a:cs typeface="Arial" panose="020B0604020202020204" pitchFamily="34" charset="0"/>
              </a:endParaRPr>
            </a:p>
          </p:txBody>
        </p:sp>
        <p:sp>
          <p:nvSpPr>
            <p:cNvPr id="45" name="Text Box 394"/>
            <p:cNvSpPr txBox="1">
              <a:spLocks noChangeArrowheads="1"/>
            </p:cNvSpPr>
            <p:nvPr/>
          </p:nvSpPr>
          <p:spPr bwMode="auto">
            <a:xfrm>
              <a:off x="8182303" y="3715407"/>
              <a:ext cx="1905000" cy="1706880"/>
            </a:xfrm>
            <a:prstGeom prst="rect">
              <a:avLst/>
            </a:prstGeom>
            <a:noFill/>
            <a:ln w="9525" algn="ctr">
              <a:noFill/>
              <a:miter lim="800000"/>
            </a:ln>
            <a:effectLst/>
          </p:spPr>
          <p:txBody>
            <a:bodyPr wrap="square">
              <a:spAutoFit/>
            </a:bodyPr>
            <a:lstStyle/>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altLang="ko-KR" sz="1200" dirty="0">
                <a:solidFill>
                  <a:schemeClr val="tx1">
                    <a:lumMod val="75000"/>
                    <a:lumOff val="25000"/>
                  </a:schemeClr>
                </a:solidFill>
                <a:latin typeface="+mj-ea"/>
                <a:ea typeface="+mj-ea"/>
                <a:cs typeface="Arial" panose="020B0604020202020204" pitchFamily="34" charset="0"/>
              </a:endParaRPr>
            </a:p>
          </p:txBody>
        </p:sp>
        <p:sp>
          <p:nvSpPr>
            <p:cNvPr id="46" name="Text Box 394"/>
            <p:cNvSpPr txBox="1">
              <a:spLocks noChangeArrowheads="1"/>
            </p:cNvSpPr>
            <p:nvPr/>
          </p:nvSpPr>
          <p:spPr bwMode="auto">
            <a:xfrm>
              <a:off x="8182303" y="1644869"/>
              <a:ext cx="1905000" cy="1706880"/>
            </a:xfrm>
            <a:prstGeom prst="rect">
              <a:avLst/>
            </a:prstGeom>
            <a:noFill/>
            <a:ln w="9525" algn="ctr">
              <a:noFill/>
              <a:miter lim="800000"/>
            </a:ln>
            <a:effectLst/>
          </p:spPr>
          <p:txBody>
            <a:bodyPr wrap="square">
              <a:spAutoFit/>
            </a:bodyPr>
            <a:lstStyle/>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sz="1200" b="1" dirty="0" smtClean="0">
                <a:solidFill>
                  <a:schemeClr val="tx1">
                    <a:lumMod val="75000"/>
                    <a:lumOff val="25000"/>
                  </a:schemeClr>
                </a:solidFill>
                <a:latin typeface="+mj-ea"/>
                <a:ea typeface="+mj-ea"/>
                <a:cs typeface="Arial" panose="020B0604020202020204" pitchFamily="34" charset="0"/>
              </a:endParaRPr>
            </a:p>
            <a:p>
              <a:pPr algn="just" fontAlgn="auto">
                <a:lnSpc>
                  <a:spcPct val="150000"/>
                </a:lnSpc>
                <a:spcBef>
                  <a:spcPts val="0"/>
                </a:spcBef>
                <a:spcAft>
                  <a:spcPts val="0"/>
                </a:spcAft>
                <a:buFont typeface="Arial" panose="020B0604020202020204" pitchFamily="34" charset="0"/>
                <a:buChar char="•"/>
                <a:defRPr/>
              </a:pPr>
              <a:r>
                <a:rPr lang="en-US" sz="1200" b="1" dirty="0" smtClean="0">
                  <a:solidFill>
                    <a:schemeClr val="tx1">
                      <a:lumMod val="75000"/>
                      <a:lumOff val="25000"/>
                    </a:schemeClr>
                  </a:solidFill>
                  <a:latin typeface="+mj-ea"/>
                  <a:ea typeface="+mj-ea"/>
                  <a:cs typeface="Arial" panose="020B0604020202020204" pitchFamily="34" charset="0"/>
                </a:rPr>
                <a:t>   Your Text Here</a:t>
              </a:r>
              <a:endParaRPr lang="en-US" altLang="ko-KR" sz="1200" dirty="0">
                <a:solidFill>
                  <a:schemeClr val="tx1">
                    <a:lumMod val="75000"/>
                    <a:lumOff val="25000"/>
                  </a:schemeClr>
                </a:solidFill>
                <a:latin typeface="+mj-ea"/>
                <a:ea typeface="+mj-ea"/>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816350" y="1291154"/>
            <a:ext cx="4455583" cy="4133334"/>
            <a:chOff x="3587750" y="1295400"/>
            <a:chExt cx="4806950" cy="4459288"/>
          </a:xfrm>
        </p:grpSpPr>
        <p:sp>
          <p:nvSpPr>
            <p:cNvPr id="37" name="AutoShape 64"/>
            <p:cNvSpPr>
              <a:spLocks noChangeArrowheads="1"/>
            </p:cNvSpPr>
            <p:nvPr/>
          </p:nvSpPr>
          <p:spPr bwMode="gray">
            <a:xfrm>
              <a:off x="4893204" y="3097893"/>
              <a:ext cx="2253193" cy="609600"/>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2500" b="1" kern="0" dirty="0" smtClean="0">
                  <a:solidFill>
                    <a:schemeClr val="tx1">
                      <a:lumMod val="75000"/>
                      <a:lumOff val="25000"/>
                    </a:schemeClr>
                  </a:solidFill>
                  <a:latin typeface="+mj-ea"/>
                  <a:ea typeface="+mj-ea"/>
                  <a:cs typeface="Arial" panose="020B0604020202020204" pitchFamily="34" charset="0"/>
                </a:rPr>
                <a:t>SWOT </a:t>
              </a:r>
              <a:endParaRPr lang="en-US" sz="2500" b="1" kern="0" dirty="0" smtClean="0">
                <a:solidFill>
                  <a:schemeClr val="tx1">
                    <a:lumMod val="75000"/>
                    <a:lumOff val="25000"/>
                  </a:schemeClr>
                </a:solidFill>
                <a:latin typeface="+mj-ea"/>
                <a:ea typeface="+mj-ea"/>
                <a:cs typeface="Arial" panose="020B0604020202020204" pitchFamily="34" charset="0"/>
              </a:endParaRPr>
            </a:p>
            <a:p>
              <a:pPr algn="ctr" fontAlgn="auto">
                <a:spcBef>
                  <a:spcPts val="0"/>
                </a:spcBef>
                <a:spcAft>
                  <a:spcPts val="0"/>
                </a:spcAft>
                <a:defRPr/>
              </a:pPr>
              <a:r>
                <a:rPr lang="en-US" sz="2500" b="1" kern="0" dirty="0" smtClean="0">
                  <a:solidFill>
                    <a:schemeClr val="tx1">
                      <a:lumMod val="75000"/>
                      <a:lumOff val="25000"/>
                    </a:schemeClr>
                  </a:solidFill>
                  <a:latin typeface="+mj-ea"/>
                  <a:ea typeface="+mj-ea"/>
                  <a:cs typeface="Arial" panose="020B0604020202020204" pitchFamily="34" charset="0"/>
                </a:rPr>
                <a:t>Analysis</a:t>
              </a:r>
              <a:endParaRPr lang="en-US" sz="2500" b="1" kern="0" dirty="0" smtClean="0">
                <a:solidFill>
                  <a:schemeClr val="tx1">
                    <a:lumMod val="75000"/>
                    <a:lumOff val="25000"/>
                  </a:schemeClr>
                </a:solidFill>
                <a:latin typeface="+mj-ea"/>
                <a:ea typeface="+mj-ea"/>
                <a:cs typeface="Arial" panose="020B0604020202020204" pitchFamily="34" charset="0"/>
              </a:endParaRPr>
            </a:p>
          </p:txBody>
        </p:sp>
        <p:sp>
          <p:nvSpPr>
            <p:cNvPr id="17" name="Freeform 6"/>
            <p:cNvSpPr/>
            <p:nvPr/>
          </p:nvSpPr>
          <p:spPr bwMode="auto">
            <a:xfrm>
              <a:off x="6311900" y="1295400"/>
              <a:ext cx="2070100" cy="2001838"/>
            </a:xfrm>
            <a:custGeom>
              <a:avLst/>
              <a:gdLst/>
              <a:ahLst/>
              <a:cxnLst>
                <a:cxn ang="0">
                  <a:pos x="0" y="0"/>
                </a:cxn>
                <a:cxn ang="0">
                  <a:pos x="0" y="298"/>
                </a:cxn>
                <a:cxn ang="0">
                  <a:pos x="221" y="534"/>
                </a:cxn>
                <a:cxn ang="0">
                  <a:pos x="552" y="534"/>
                </a:cxn>
                <a:cxn ang="0">
                  <a:pos x="552" y="0"/>
                </a:cxn>
                <a:cxn ang="0">
                  <a:pos x="0" y="0"/>
                </a:cxn>
              </a:cxnLst>
              <a:rect l="0" t="0" r="r" b="b"/>
              <a:pathLst>
                <a:path w="552" h="534">
                  <a:moveTo>
                    <a:pt x="0" y="0"/>
                  </a:moveTo>
                  <a:cubicBezTo>
                    <a:pt x="0" y="298"/>
                    <a:pt x="0" y="298"/>
                    <a:pt x="0" y="298"/>
                  </a:cubicBezTo>
                  <a:cubicBezTo>
                    <a:pt x="112" y="328"/>
                    <a:pt x="198" y="420"/>
                    <a:pt x="221" y="534"/>
                  </a:cubicBezTo>
                  <a:cubicBezTo>
                    <a:pt x="552" y="534"/>
                    <a:pt x="552" y="534"/>
                    <a:pt x="552" y="534"/>
                  </a:cubicBezTo>
                  <a:cubicBezTo>
                    <a:pt x="552" y="0"/>
                    <a:pt x="552" y="0"/>
                    <a:pt x="552" y="0"/>
                  </a:cubicBezTo>
                  <a:lnTo>
                    <a:pt x="0" y="0"/>
                  </a:lnTo>
                  <a:close/>
                </a:path>
              </a:pathLst>
            </a:custGeom>
            <a:solidFill>
              <a:srgbClr val="1AB49C"/>
            </a:solidFill>
            <a:ln w="9525">
              <a:noFill/>
              <a:round/>
            </a:ln>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lstStyle/>
            <a:p>
              <a:endParaRPr lang="en-US">
                <a:latin typeface="+mj-ea"/>
                <a:ea typeface="+mj-ea"/>
              </a:endParaRPr>
            </a:p>
          </p:txBody>
        </p:sp>
        <p:sp>
          <p:nvSpPr>
            <p:cNvPr id="4104" name="Freeform 8"/>
            <p:cNvSpPr/>
            <p:nvPr/>
          </p:nvSpPr>
          <p:spPr bwMode="auto">
            <a:xfrm>
              <a:off x="6324600" y="3752850"/>
              <a:ext cx="2070100" cy="2001838"/>
            </a:xfrm>
            <a:custGeom>
              <a:avLst/>
              <a:gdLst/>
              <a:ahLst/>
              <a:cxnLst>
                <a:cxn ang="0">
                  <a:pos x="222" y="0"/>
                </a:cxn>
                <a:cxn ang="0">
                  <a:pos x="0" y="237"/>
                </a:cxn>
                <a:cxn ang="0">
                  <a:pos x="0" y="534"/>
                </a:cxn>
                <a:cxn ang="0">
                  <a:pos x="552" y="534"/>
                </a:cxn>
                <a:cxn ang="0">
                  <a:pos x="552" y="0"/>
                </a:cxn>
                <a:cxn ang="0">
                  <a:pos x="222" y="0"/>
                </a:cxn>
              </a:cxnLst>
              <a:rect l="0" t="0" r="r" b="b"/>
              <a:pathLst>
                <a:path w="552" h="534">
                  <a:moveTo>
                    <a:pt x="222" y="0"/>
                  </a:moveTo>
                  <a:cubicBezTo>
                    <a:pt x="199" y="115"/>
                    <a:pt x="112" y="207"/>
                    <a:pt x="0" y="237"/>
                  </a:cubicBezTo>
                  <a:cubicBezTo>
                    <a:pt x="0" y="534"/>
                    <a:pt x="0" y="534"/>
                    <a:pt x="0" y="534"/>
                  </a:cubicBezTo>
                  <a:cubicBezTo>
                    <a:pt x="552" y="534"/>
                    <a:pt x="552" y="534"/>
                    <a:pt x="552" y="534"/>
                  </a:cubicBezTo>
                  <a:cubicBezTo>
                    <a:pt x="552" y="0"/>
                    <a:pt x="552" y="0"/>
                    <a:pt x="552" y="0"/>
                  </a:cubicBezTo>
                  <a:lnTo>
                    <a:pt x="222" y="0"/>
                  </a:lnTo>
                  <a:close/>
                </a:path>
              </a:pathLst>
            </a:custGeom>
            <a:solidFill>
              <a:srgbClr val="1AB49C"/>
            </a:solidFill>
            <a:ln w="9525">
              <a:noFill/>
              <a:round/>
            </a:ln>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lstStyle/>
            <a:p>
              <a:endParaRPr lang="en-US"/>
            </a:p>
          </p:txBody>
        </p:sp>
        <p:sp>
          <p:nvSpPr>
            <p:cNvPr id="4108" name="Freeform 12"/>
            <p:cNvSpPr/>
            <p:nvPr/>
          </p:nvSpPr>
          <p:spPr bwMode="auto">
            <a:xfrm>
              <a:off x="3657600" y="1304925"/>
              <a:ext cx="2070100" cy="2001838"/>
            </a:xfrm>
            <a:custGeom>
              <a:avLst/>
              <a:gdLst/>
              <a:ahLst/>
              <a:cxnLst>
                <a:cxn ang="0">
                  <a:pos x="552" y="299"/>
                </a:cxn>
                <a:cxn ang="0">
                  <a:pos x="552" y="0"/>
                </a:cxn>
                <a:cxn ang="0">
                  <a:pos x="0" y="0"/>
                </a:cxn>
                <a:cxn ang="0">
                  <a:pos x="0" y="534"/>
                </a:cxn>
                <a:cxn ang="0">
                  <a:pos x="332" y="534"/>
                </a:cxn>
                <a:cxn ang="0">
                  <a:pos x="552" y="299"/>
                </a:cxn>
              </a:cxnLst>
              <a:rect l="0" t="0" r="r" b="b"/>
              <a:pathLst>
                <a:path w="552" h="534">
                  <a:moveTo>
                    <a:pt x="552" y="299"/>
                  </a:moveTo>
                  <a:cubicBezTo>
                    <a:pt x="552" y="0"/>
                    <a:pt x="552" y="0"/>
                    <a:pt x="552" y="0"/>
                  </a:cubicBezTo>
                  <a:cubicBezTo>
                    <a:pt x="0" y="0"/>
                    <a:pt x="0" y="0"/>
                    <a:pt x="0" y="0"/>
                  </a:cubicBezTo>
                  <a:cubicBezTo>
                    <a:pt x="0" y="534"/>
                    <a:pt x="0" y="534"/>
                    <a:pt x="0" y="534"/>
                  </a:cubicBezTo>
                  <a:cubicBezTo>
                    <a:pt x="332" y="534"/>
                    <a:pt x="332" y="534"/>
                    <a:pt x="332" y="534"/>
                  </a:cubicBezTo>
                  <a:cubicBezTo>
                    <a:pt x="355" y="420"/>
                    <a:pt x="441" y="329"/>
                    <a:pt x="552" y="299"/>
                  </a:cubicBezTo>
                  <a:close/>
                </a:path>
              </a:pathLst>
            </a:custGeom>
            <a:solidFill>
              <a:srgbClr val="1AB49C"/>
            </a:solidFill>
            <a:ln w="9525">
              <a:noFill/>
              <a:round/>
            </a:ln>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lstStyle/>
            <a:p>
              <a:endParaRPr lang="en-US"/>
            </a:p>
          </p:txBody>
        </p:sp>
        <p:sp>
          <p:nvSpPr>
            <p:cNvPr id="4112" name="Freeform 16"/>
            <p:cNvSpPr/>
            <p:nvPr/>
          </p:nvSpPr>
          <p:spPr bwMode="auto">
            <a:xfrm>
              <a:off x="3657600" y="3741737"/>
              <a:ext cx="2070100" cy="2001838"/>
            </a:xfrm>
            <a:custGeom>
              <a:avLst/>
              <a:gdLst/>
              <a:ahLst/>
              <a:cxnLst>
                <a:cxn ang="0">
                  <a:pos x="332" y="0"/>
                </a:cxn>
                <a:cxn ang="0">
                  <a:pos x="0" y="0"/>
                </a:cxn>
                <a:cxn ang="0">
                  <a:pos x="0" y="534"/>
                </a:cxn>
                <a:cxn ang="0">
                  <a:pos x="552" y="534"/>
                </a:cxn>
                <a:cxn ang="0">
                  <a:pos x="552" y="237"/>
                </a:cxn>
                <a:cxn ang="0">
                  <a:pos x="332" y="0"/>
                </a:cxn>
              </a:cxnLst>
              <a:rect l="0" t="0" r="r" b="b"/>
              <a:pathLst>
                <a:path w="552" h="534">
                  <a:moveTo>
                    <a:pt x="332" y="0"/>
                  </a:moveTo>
                  <a:cubicBezTo>
                    <a:pt x="0" y="0"/>
                    <a:pt x="0" y="0"/>
                    <a:pt x="0" y="0"/>
                  </a:cubicBezTo>
                  <a:cubicBezTo>
                    <a:pt x="0" y="534"/>
                    <a:pt x="0" y="534"/>
                    <a:pt x="0" y="534"/>
                  </a:cubicBezTo>
                  <a:cubicBezTo>
                    <a:pt x="552" y="534"/>
                    <a:pt x="552" y="534"/>
                    <a:pt x="552" y="534"/>
                  </a:cubicBezTo>
                  <a:cubicBezTo>
                    <a:pt x="552" y="237"/>
                    <a:pt x="552" y="237"/>
                    <a:pt x="552" y="237"/>
                  </a:cubicBezTo>
                  <a:cubicBezTo>
                    <a:pt x="440" y="206"/>
                    <a:pt x="354" y="115"/>
                    <a:pt x="332" y="0"/>
                  </a:cubicBezTo>
                  <a:close/>
                </a:path>
              </a:pathLst>
            </a:custGeom>
            <a:solidFill>
              <a:srgbClr val="1AB49C"/>
            </a:solidFill>
            <a:ln w="9525">
              <a:noFill/>
              <a:round/>
            </a:ln>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lstStyle/>
            <a:p>
              <a:endParaRPr lang="en-US"/>
            </a:p>
          </p:txBody>
        </p:sp>
        <p:sp>
          <p:nvSpPr>
            <p:cNvPr id="12" name="AutoShape 64"/>
            <p:cNvSpPr>
              <a:spLocks noChangeArrowheads="1"/>
            </p:cNvSpPr>
            <p:nvPr/>
          </p:nvSpPr>
          <p:spPr bwMode="gray">
            <a:xfrm>
              <a:off x="3594100" y="1524000"/>
              <a:ext cx="17526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ea typeface="Gulim" panose="020B0600000101010101" charset="-127"/>
                  <a:cs typeface="Arial" panose="020B0604020202020204" pitchFamily="34" charset="0"/>
                </a:rPr>
                <a:t>S</a:t>
              </a:r>
              <a:endParaRPr lang="en-US" sz="10000" b="1" kern="0" dirty="0" smtClean="0">
                <a:solidFill>
                  <a:schemeClr val="bg1"/>
                </a:solidFill>
                <a:ea typeface="Gulim" panose="020B0600000101010101" charset="-127"/>
                <a:cs typeface="Arial" panose="020B0604020202020204" pitchFamily="34" charset="0"/>
              </a:endParaRPr>
            </a:p>
          </p:txBody>
        </p:sp>
        <p:sp>
          <p:nvSpPr>
            <p:cNvPr id="13" name="AutoShape 64"/>
            <p:cNvSpPr>
              <a:spLocks noChangeArrowheads="1"/>
            </p:cNvSpPr>
            <p:nvPr/>
          </p:nvSpPr>
          <p:spPr bwMode="gray">
            <a:xfrm>
              <a:off x="3587750" y="2591675"/>
              <a:ext cx="17653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400" kern="0" dirty="0" smtClean="0">
                  <a:latin typeface="+mj-ea"/>
                  <a:ea typeface="+mj-ea"/>
                  <a:cs typeface="Arial" panose="020B0604020202020204" pitchFamily="34" charset="0"/>
                </a:rPr>
                <a:t>Strengths</a:t>
              </a:r>
              <a:endParaRPr lang="en-US" sz="1400" kern="0" dirty="0" smtClean="0">
                <a:latin typeface="+mj-ea"/>
                <a:ea typeface="+mj-ea"/>
                <a:cs typeface="Arial" panose="020B0604020202020204" pitchFamily="34" charset="0"/>
              </a:endParaRPr>
            </a:p>
          </p:txBody>
        </p:sp>
        <p:sp>
          <p:nvSpPr>
            <p:cNvPr id="14" name="AutoShape 64"/>
            <p:cNvSpPr>
              <a:spLocks noChangeArrowheads="1"/>
            </p:cNvSpPr>
            <p:nvPr/>
          </p:nvSpPr>
          <p:spPr bwMode="gray">
            <a:xfrm>
              <a:off x="6553200" y="1447800"/>
              <a:ext cx="18288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ea typeface="Gulim" panose="020B0600000101010101" charset="-127"/>
                  <a:cs typeface="Arial" panose="020B0604020202020204" pitchFamily="34" charset="0"/>
                </a:rPr>
                <a:t>W</a:t>
              </a:r>
              <a:endParaRPr lang="en-US" sz="10000" b="1" kern="0" dirty="0" smtClean="0">
                <a:solidFill>
                  <a:schemeClr val="bg1"/>
                </a:solidFill>
                <a:ea typeface="Gulim" panose="020B0600000101010101" charset="-127"/>
                <a:cs typeface="Arial" panose="020B0604020202020204" pitchFamily="34" charset="0"/>
              </a:endParaRPr>
            </a:p>
          </p:txBody>
        </p:sp>
        <p:sp>
          <p:nvSpPr>
            <p:cNvPr id="15" name="AutoShape 64"/>
            <p:cNvSpPr>
              <a:spLocks noChangeArrowheads="1"/>
            </p:cNvSpPr>
            <p:nvPr/>
          </p:nvSpPr>
          <p:spPr bwMode="gray">
            <a:xfrm>
              <a:off x="3670300" y="4219817"/>
              <a:ext cx="17526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ea typeface="Gulim" panose="020B0600000101010101" charset="-127"/>
                  <a:cs typeface="Arial" panose="020B0604020202020204" pitchFamily="34" charset="0"/>
                </a:rPr>
                <a:t>O</a:t>
              </a:r>
              <a:endParaRPr lang="en-US" sz="10000" b="1" kern="0" dirty="0" smtClean="0">
                <a:solidFill>
                  <a:schemeClr val="bg1"/>
                </a:solidFill>
                <a:ea typeface="Gulim" panose="020B0600000101010101" charset="-127"/>
                <a:cs typeface="Arial" panose="020B0604020202020204" pitchFamily="34" charset="0"/>
              </a:endParaRPr>
            </a:p>
          </p:txBody>
        </p:sp>
        <p:sp>
          <p:nvSpPr>
            <p:cNvPr id="16" name="AutoShape 64"/>
            <p:cNvSpPr>
              <a:spLocks noChangeArrowheads="1"/>
            </p:cNvSpPr>
            <p:nvPr/>
          </p:nvSpPr>
          <p:spPr bwMode="gray">
            <a:xfrm>
              <a:off x="6553200" y="4219817"/>
              <a:ext cx="1828800" cy="1063004"/>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0000" b="1" kern="0" dirty="0" smtClean="0">
                  <a:solidFill>
                    <a:schemeClr val="bg1"/>
                  </a:solidFill>
                  <a:ea typeface="Gulim" panose="020B0600000101010101" charset="-127"/>
                  <a:cs typeface="Arial" panose="020B0604020202020204" pitchFamily="34" charset="0"/>
                </a:rPr>
                <a:t>T</a:t>
              </a:r>
              <a:endParaRPr lang="en-US" sz="10000" b="1" kern="0" dirty="0" smtClean="0">
                <a:solidFill>
                  <a:schemeClr val="bg1"/>
                </a:solidFill>
                <a:ea typeface="Gulim" panose="020B0600000101010101" charset="-127"/>
                <a:cs typeface="Arial" panose="020B0604020202020204" pitchFamily="34" charset="0"/>
              </a:endParaRPr>
            </a:p>
          </p:txBody>
        </p:sp>
        <p:sp>
          <p:nvSpPr>
            <p:cNvPr id="18" name="AutoShape 64"/>
            <p:cNvSpPr>
              <a:spLocks noChangeArrowheads="1"/>
            </p:cNvSpPr>
            <p:nvPr/>
          </p:nvSpPr>
          <p:spPr bwMode="gray">
            <a:xfrm>
              <a:off x="6565900" y="2489232"/>
              <a:ext cx="17653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400" kern="0" dirty="0" smtClean="0">
                  <a:latin typeface="+mj-ea"/>
                  <a:ea typeface="+mj-ea"/>
                  <a:cs typeface="Arial" panose="020B0604020202020204" pitchFamily="34" charset="0"/>
                </a:rPr>
                <a:t>Weaknesses</a:t>
              </a:r>
              <a:endParaRPr lang="en-US" sz="1400" kern="0" dirty="0" smtClean="0">
                <a:latin typeface="+mj-ea"/>
                <a:ea typeface="+mj-ea"/>
                <a:cs typeface="Arial" panose="020B0604020202020204" pitchFamily="34" charset="0"/>
              </a:endParaRPr>
            </a:p>
          </p:txBody>
        </p:sp>
        <p:sp>
          <p:nvSpPr>
            <p:cNvPr id="19" name="AutoShape 64"/>
            <p:cNvSpPr>
              <a:spLocks noChangeArrowheads="1"/>
            </p:cNvSpPr>
            <p:nvPr/>
          </p:nvSpPr>
          <p:spPr bwMode="gray">
            <a:xfrm>
              <a:off x="3784600" y="5265888"/>
              <a:ext cx="17653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400" kern="0" dirty="0" smtClean="0">
                  <a:latin typeface="+mj-ea"/>
                  <a:ea typeface="+mj-ea"/>
                  <a:cs typeface="Arial" panose="020B0604020202020204" pitchFamily="34" charset="0"/>
                </a:rPr>
                <a:t>Opportunities</a:t>
              </a:r>
              <a:endParaRPr lang="en-US" sz="1400" kern="0" dirty="0" smtClean="0">
                <a:latin typeface="+mj-ea"/>
                <a:ea typeface="+mj-ea"/>
                <a:cs typeface="Arial" panose="020B0604020202020204" pitchFamily="34" charset="0"/>
              </a:endParaRPr>
            </a:p>
          </p:txBody>
        </p:sp>
        <p:sp>
          <p:nvSpPr>
            <p:cNvPr id="20" name="AutoShape 64"/>
            <p:cNvSpPr>
              <a:spLocks noChangeArrowheads="1"/>
            </p:cNvSpPr>
            <p:nvPr/>
          </p:nvSpPr>
          <p:spPr bwMode="gray">
            <a:xfrm>
              <a:off x="6565900" y="5257800"/>
              <a:ext cx="1765300" cy="375178"/>
            </a:xfrm>
            <a:prstGeom prst="roundRect">
              <a:avLst>
                <a:gd name="adj" fmla="val 0"/>
              </a:avLst>
            </a:prstGeom>
            <a:noFill/>
            <a:ln w="38100">
              <a:noFill/>
              <a:round/>
            </a:ln>
            <a:effectLst/>
          </p:spPr>
          <p:txBody>
            <a:bodyPr wrap="none" anchor="ctr"/>
            <a:lstStyle/>
            <a:p>
              <a:pPr algn="ctr" fontAlgn="auto">
                <a:spcBef>
                  <a:spcPts val="0"/>
                </a:spcBef>
                <a:spcAft>
                  <a:spcPts val="0"/>
                </a:spcAft>
                <a:defRPr/>
              </a:pPr>
              <a:r>
                <a:rPr lang="en-US" sz="1400" kern="0" dirty="0" smtClean="0">
                  <a:latin typeface="+mj-ea"/>
                  <a:ea typeface="+mj-ea"/>
                  <a:cs typeface="Arial" panose="020B0604020202020204" pitchFamily="34" charset="0"/>
                </a:rPr>
                <a:t>Threats</a:t>
              </a:r>
              <a:endParaRPr lang="en-US" sz="1400" kern="0" dirty="0" smtClean="0">
                <a:latin typeface="+mj-ea"/>
                <a:ea typeface="+mj-ea"/>
                <a:cs typeface="Arial" panose="020B0604020202020204" pitchFamily="34" charset="0"/>
              </a:endParaRPr>
            </a:p>
          </p:txBody>
        </p:sp>
      </p:grpSp>
      <p:grpSp>
        <p:nvGrpSpPr>
          <p:cNvPr id="21" name="组合 20"/>
          <p:cNvGrpSpPr/>
          <p:nvPr/>
        </p:nvGrpSpPr>
        <p:grpSpPr>
          <a:xfrm>
            <a:off x="8627424" y="3671754"/>
            <a:ext cx="2481999" cy="1048210"/>
            <a:chOff x="1036277" y="1712098"/>
            <a:chExt cx="2481999" cy="1048210"/>
          </a:xfrm>
        </p:grpSpPr>
        <p:sp>
          <p:nvSpPr>
            <p:cNvPr id="22" name="矩形 21"/>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3" name="矩形 22"/>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24" name="组合 23"/>
          <p:cNvGrpSpPr/>
          <p:nvPr/>
        </p:nvGrpSpPr>
        <p:grpSpPr>
          <a:xfrm>
            <a:off x="8627424" y="1914009"/>
            <a:ext cx="2481999" cy="1048210"/>
            <a:chOff x="1036277" y="1712098"/>
            <a:chExt cx="2481999" cy="1048210"/>
          </a:xfrm>
        </p:grpSpPr>
        <p:sp>
          <p:nvSpPr>
            <p:cNvPr id="25" name="矩形 24"/>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6" name="矩形 25"/>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27" name="组合 26"/>
          <p:cNvGrpSpPr/>
          <p:nvPr/>
        </p:nvGrpSpPr>
        <p:grpSpPr>
          <a:xfrm>
            <a:off x="730739" y="3671754"/>
            <a:ext cx="2481999" cy="1048210"/>
            <a:chOff x="1036277" y="1712098"/>
            <a:chExt cx="2481999" cy="1048210"/>
          </a:xfrm>
        </p:grpSpPr>
        <p:sp>
          <p:nvSpPr>
            <p:cNvPr id="28" name="矩形 27"/>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9" name="矩形 28"/>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30" name="组合 29"/>
          <p:cNvGrpSpPr/>
          <p:nvPr/>
        </p:nvGrpSpPr>
        <p:grpSpPr>
          <a:xfrm>
            <a:off x="730739" y="1914009"/>
            <a:ext cx="2481999" cy="1048210"/>
            <a:chOff x="1036277" y="1712098"/>
            <a:chExt cx="2481999" cy="1048210"/>
          </a:xfrm>
        </p:grpSpPr>
        <p:sp>
          <p:nvSpPr>
            <p:cNvPr id="31" name="矩形 30"/>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32" name="矩形 31"/>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750734" y="1925539"/>
            <a:ext cx="4588933" cy="3090560"/>
            <a:chOff x="2590800" y="1457325"/>
            <a:chExt cx="6934200" cy="4670054"/>
          </a:xfrm>
        </p:grpSpPr>
        <p:sp>
          <p:nvSpPr>
            <p:cNvPr id="8" name="Rectangle 7"/>
            <p:cNvSpPr/>
            <p:nvPr/>
          </p:nvSpPr>
          <p:spPr>
            <a:xfrm>
              <a:off x="3048000" y="1914525"/>
              <a:ext cx="5943600" cy="3657600"/>
            </a:xfrm>
            <a:prstGeom prst="rect">
              <a:avLst/>
            </a:prstGeom>
            <a:gradFill flip="none" rotWithShape="1">
              <a:gsLst>
                <a:gs pos="0">
                  <a:srgbClr val="4D4D4D">
                    <a:shade val="30000"/>
                    <a:satMod val="115000"/>
                  </a:srgbClr>
                </a:gs>
                <a:gs pos="50000">
                  <a:srgbClr val="4D4D4D">
                    <a:shade val="67500"/>
                    <a:satMod val="115000"/>
                  </a:srgb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b="1">
                <a:solidFill>
                  <a:schemeClr val="bg1"/>
                </a:solidFill>
                <a:latin typeface="+mj-ea"/>
                <a:ea typeface="+mj-ea"/>
              </a:endParaRPr>
            </a:p>
          </p:txBody>
        </p:sp>
        <p:sp>
          <p:nvSpPr>
            <p:cNvPr id="3" name="Rounded Rectangle 2"/>
            <p:cNvSpPr/>
            <p:nvPr/>
          </p:nvSpPr>
          <p:spPr>
            <a:xfrm>
              <a:off x="2590800" y="1457325"/>
              <a:ext cx="3429000" cy="2286000"/>
            </a:xfrm>
            <a:prstGeom prst="roundRect">
              <a:avLst/>
            </a:prstGeom>
            <a:solidFill>
              <a:srgbClr val="1AB49C"/>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b="1">
                <a:solidFill>
                  <a:schemeClr val="bg1"/>
                </a:solidFill>
                <a:latin typeface="+mj-ea"/>
                <a:ea typeface="+mj-ea"/>
              </a:endParaRPr>
            </a:p>
          </p:txBody>
        </p:sp>
        <p:sp>
          <p:nvSpPr>
            <p:cNvPr id="4" name="Rounded Rectangle 3"/>
            <p:cNvSpPr/>
            <p:nvPr/>
          </p:nvSpPr>
          <p:spPr>
            <a:xfrm>
              <a:off x="6096000" y="1457325"/>
              <a:ext cx="3429000" cy="2286000"/>
            </a:xfrm>
            <a:prstGeom prst="roundRect">
              <a:avLst/>
            </a:prstGeom>
            <a:solidFill>
              <a:srgbClr val="1AB49C"/>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b="1">
                <a:solidFill>
                  <a:schemeClr val="bg1"/>
                </a:solidFill>
                <a:latin typeface="+mj-ea"/>
                <a:ea typeface="+mj-ea"/>
              </a:endParaRPr>
            </a:p>
          </p:txBody>
        </p:sp>
        <p:sp>
          <p:nvSpPr>
            <p:cNvPr id="6" name="Rounded Rectangle 5"/>
            <p:cNvSpPr/>
            <p:nvPr/>
          </p:nvSpPr>
          <p:spPr>
            <a:xfrm>
              <a:off x="2590800" y="3810000"/>
              <a:ext cx="3429000" cy="2286000"/>
            </a:xfrm>
            <a:prstGeom prst="roundRect">
              <a:avLst/>
            </a:prstGeom>
            <a:solidFill>
              <a:srgbClr val="1AB49C"/>
            </a:solidFill>
            <a:ln w="12700">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b="1">
                <a:solidFill>
                  <a:schemeClr val="bg1"/>
                </a:solidFill>
                <a:latin typeface="+mj-ea"/>
                <a:ea typeface="+mj-ea"/>
              </a:endParaRPr>
            </a:p>
          </p:txBody>
        </p:sp>
        <p:sp>
          <p:nvSpPr>
            <p:cNvPr id="7" name="Rounded Rectangle 6"/>
            <p:cNvSpPr/>
            <p:nvPr/>
          </p:nvSpPr>
          <p:spPr>
            <a:xfrm>
              <a:off x="6096000" y="3810000"/>
              <a:ext cx="3429000" cy="2286000"/>
            </a:xfrm>
            <a:prstGeom prst="roundRect">
              <a:avLst/>
            </a:prstGeom>
            <a:solidFill>
              <a:srgbClr val="1AB49C"/>
            </a:solidFill>
            <a:ln w="12700">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b="1">
                <a:solidFill>
                  <a:schemeClr val="bg1"/>
                </a:solidFill>
                <a:latin typeface="+mj-ea"/>
                <a:ea typeface="+mj-ea"/>
              </a:endParaRPr>
            </a:p>
          </p:txBody>
        </p:sp>
        <p:sp>
          <p:nvSpPr>
            <p:cNvPr id="9" name="Rectangle 8"/>
            <p:cNvSpPr/>
            <p:nvPr/>
          </p:nvSpPr>
          <p:spPr>
            <a:xfrm>
              <a:off x="3962400" y="1600200"/>
              <a:ext cx="678336" cy="1999810"/>
            </a:xfrm>
            <a:prstGeom prst="rect">
              <a:avLst/>
            </a:prstGeom>
          </p:spPr>
          <p:txBody>
            <a:bodyPr wrap="square">
              <a:spAutoFit/>
            </a:bodyPr>
            <a:lstStyle/>
            <a:p>
              <a:pPr algn="ctr"/>
              <a:r>
                <a:rPr lang="en-US" sz="8000" b="1" dirty="0" smtClean="0">
                  <a:solidFill>
                    <a:schemeClr val="bg1"/>
                  </a:solidFill>
                  <a:latin typeface="+mj-ea"/>
                  <a:ea typeface="+mj-ea"/>
                  <a:cs typeface="Arial" panose="020B0604020202020204" pitchFamily="34" charset="0"/>
                </a:rPr>
                <a:t>S</a:t>
              </a:r>
              <a:endParaRPr lang="en-US" sz="8000" b="1" dirty="0">
                <a:solidFill>
                  <a:schemeClr val="bg1"/>
                </a:solidFill>
                <a:latin typeface="+mj-ea"/>
                <a:ea typeface="+mj-ea"/>
                <a:cs typeface="Arial" panose="020B0604020202020204" pitchFamily="34" charset="0"/>
              </a:endParaRPr>
            </a:p>
          </p:txBody>
        </p:sp>
        <p:sp>
          <p:nvSpPr>
            <p:cNvPr id="10" name="Rectangle 9"/>
            <p:cNvSpPr/>
            <p:nvPr/>
          </p:nvSpPr>
          <p:spPr>
            <a:xfrm>
              <a:off x="3962400" y="4127569"/>
              <a:ext cx="678336" cy="1999810"/>
            </a:xfrm>
            <a:prstGeom prst="rect">
              <a:avLst/>
            </a:prstGeom>
          </p:spPr>
          <p:txBody>
            <a:bodyPr wrap="square">
              <a:spAutoFit/>
            </a:bodyPr>
            <a:lstStyle/>
            <a:p>
              <a:pPr algn="ctr"/>
              <a:r>
                <a:rPr lang="en-US" sz="8000" b="1" dirty="0" smtClean="0">
                  <a:solidFill>
                    <a:schemeClr val="bg1"/>
                  </a:solidFill>
                  <a:latin typeface="+mj-ea"/>
                  <a:ea typeface="+mj-ea"/>
                  <a:cs typeface="Arial" panose="020B0604020202020204" pitchFamily="34" charset="0"/>
                </a:rPr>
                <a:t>O</a:t>
              </a:r>
              <a:endParaRPr lang="en-US" sz="8000" b="1" dirty="0">
                <a:solidFill>
                  <a:schemeClr val="bg1"/>
                </a:solidFill>
                <a:latin typeface="+mj-ea"/>
                <a:ea typeface="+mj-ea"/>
                <a:cs typeface="Arial" panose="020B0604020202020204" pitchFamily="34" charset="0"/>
              </a:endParaRPr>
            </a:p>
          </p:txBody>
        </p:sp>
        <p:sp>
          <p:nvSpPr>
            <p:cNvPr id="11" name="Rectangle 10"/>
            <p:cNvSpPr/>
            <p:nvPr/>
          </p:nvSpPr>
          <p:spPr>
            <a:xfrm>
              <a:off x="7538260" y="4114799"/>
              <a:ext cx="678336" cy="1999810"/>
            </a:xfrm>
            <a:prstGeom prst="rect">
              <a:avLst/>
            </a:prstGeom>
          </p:spPr>
          <p:txBody>
            <a:bodyPr wrap="square">
              <a:spAutoFit/>
            </a:bodyPr>
            <a:lstStyle/>
            <a:p>
              <a:pPr algn="ctr"/>
              <a:r>
                <a:rPr lang="en-US" sz="8000" b="1" dirty="0" smtClean="0">
                  <a:solidFill>
                    <a:schemeClr val="bg1"/>
                  </a:solidFill>
                  <a:latin typeface="+mj-ea"/>
                  <a:ea typeface="+mj-ea"/>
                  <a:cs typeface="Arial" panose="020B0604020202020204" pitchFamily="34" charset="0"/>
                </a:rPr>
                <a:t>T</a:t>
              </a:r>
              <a:endParaRPr lang="en-US" sz="8000" b="1" dirty="0">
                <a:solidFill>
                  <a:schemeClr val="bg1"/>
                </a:solidFill>
                <a:latin typeface="+mj-ea"/>
                <a:ea typeface="+mj-ea"/>
                <a:cs typeface="Arial" panose="020B0604020202020204" pitchFamily="34" charset="0"/>
              </a:endParaRPr>
            </a:p>
          </p:txBody>
        </p:sp>
        <p:sp>
          <p:nvSpPr>
            <p:cNvPr id="12" name="Rectangle 11"/>
            <p:cNvSpPr/>
            <p:nvPr/>
          </p:nvSpPr>
          <p:spPr>
            <a:xfrm>
              <a:off x="7467599" y="1587430"/>
              <a:ext cx="678336" cy="1999810"/>
            </a:xfrm>
            <a:prstGeom prst="rect">
              <a:avLst/>
            </a:prstGeom>
          </p:spPr>
          <p:txBody>
            <a:bodyPr wrap="square">
              <a:spAutoFit/>
            </a:bodyPr>
            <a:lstStyle/>
            <a:p>
              <a:pPr algn="ctr"/>
              <a:r>
                <a:rPr lang="en-US" sz="8000" b="1" dirty="0" smtClean="0">
                  <a:solidFill>
                    <a:schemeClr val="bg1"/>
                  </a:solidFill>
                  <a:latin typeface="+mj-ea"/>
                  <a:ea typeface="+mj-ea"/>
                  <a:cs typeface="Arial" panose="020B0604020202020204" pitchFamily="34" charset="0"/>
                </a:rPr>
                <a:t>W</a:t>
              </a:r>
              <a:endParaRPr lang="en-US" sz="8000" b="1" dirty="0">
                <a:solidFill>
                  <a:schemeClr val="bg1"/>
                </a:solidFill>
                <a:latin typeface="+mj-ea"/>
                <a:ea typeface="+mj-ea"/>
                <a:cs typeface="Arial" panose="020B0604020202020204" pitchFamily="34" charset="0"/>
              </a:endParaRPr>
            </a:p>
          </p:txBody>
        </p:sp>
      </p:grpSp>
      <p:grpSp>
        <p:nvGrpSpPr>
          <p:cNvPr id="13" name="组合 12"/>
          <p:cNvGrpSpPr/>
          <p:nvPr/>
        </p:nvGrpSpPr>
        <p:grpSpPr>
          <a:xfrm>
            <a:off x="8627424" y="3671754"/>
            <a:ext cx="2481999" cy="1048210"/>
            <a:chOff x="1036277" y="1712098"/>
            <a:chExt cx="2481999" cy="1048210"/>
          </a:xfrm>
        </p:grpSpPr>
        <p:sp>
          <p:nvSpPr>
            <p:cNvPr id="14" name="矩形 13"/>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15" name="矩形 14"/>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16" name="组合 15"/>
          <p:cNvGrpSpPr/>
          <p:nvPr/>
        </p:nvGrpSpPr>
        <p:grpSpPr>
          <a:xfrm>
            <a:off x="8627424" y="1914009"/>
            <a:ext cx="2481999" cy="1048210"/>
            <a:chOff x="1036277" y="1712098"/>
            <a:chExt cx="2481999" cy="1048210"/>
          </a:xfrm>
        </p:grpSpPr>
        <p:sp>
          <p:nvSpPr>
            <p:cNvPr id="17" name="矩形 16"/>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18" name="矩形 17"/>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19" name="组合 18"/>
          <p:cNvGrpSpPr/>
          <p:nvPr/>
        </p:nvGrpSpPr>
        <p:grpSpPr>
          <a:xfrm>
            <a:off x="1011656" y="3671754"/>
            <a:ext cx="2481999" cy="1048210"/>
            <a:chOff x="1036277" y="1712098"/>
            <a:chExt cx="2481999" cy="1048210"/>
          </a:xfrm>
        </p:grpSpPr>
        <p:sp>
          <p:nvSpPr>
            <p:cNvPr id="20" name="矩形 19"/>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1" name="矩形 20"/>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grpSp>
        <p:nvGrpSpPr>
          <p:cNvPr id="22" name="组合 21"/>
          <p:cNvGrpSpPr/>
          <p:nvPr/>
        </p:nvGrpSpPr>
        <p:grpSpPr>
          <a:xfrm>
            <a:off x="1011656" y="1914009"/>
            <a:ext cx="2481999" cy="1048210"/>
            <a:chOff x="1036277" y="1712098"/>
            <a:chExt cx="2481999" cy="1048210"/>
          </a:xfrm>
        </p:grpSpPr>
        <p:sp>
          <p:nvSpPr>
            <p:cNvPr id="23" name="矩形 22"/>
            <p:cNvSpPr/>
            <p:nvPr/>
          </p:nvSpPr>
          <p:spPr>
            <a:xfrm>
              <a:off x="1036277" y="1929311"/>
              <a:ext cx="2481999" cy="830997"/>
            </a:xfrm>
            <a:prstGeom prst="rect">
              <a:avLst/>
            </a:prstGeom>
          </p:spPr>
          <p:txBody>
            <a:bodyPr wrap="square">
              <a:spAutoFit/>
            </a:bodyPr>
            <a:lstStyle/>
            <a:p>
              <a:r>
                <a:rPr lang="zh-CN" altLang="en-US" sz="800" dirty="0" smtClean="0"/>
                <a:t>LOREM IPSUM DOLOR SIT AMET, CONSECTETUR ADIPISICING ELIT, SED DO EIUSMOD TEMPOR INCIDIDUNT UT LABORE ET DOLORE MAGNA ALIQUA. UT ENIM AD MINIM VENIAM, QUIS NOSTRUD EXERCITATION ULLAMCO LABORIS NISI UT ALIQUIP EX EA COMMODO CONSEQUAT. DUIS AU</a:t>
              </a:r>
              <a:endParaRPr lang="zh-CN" altLang="en-US" sz="800" dirty="0"/>
            </a:p>
          </p:txBody>
        </p:sp>
        <p:sp>
          <p:nvSpPr>
            <p:cNvPr id="24" name="矩形 23"/>
            <p:cNvSpPr/>
            <p:nvPr/>
          </p:nvSpPr>
          <p:spPr>
            <a:xfrm>
              <a:off x="1036277" y="1712098"/>
              <a:ext cx="1569660" cy="276999"/>
            </a:xfrm>
            <a:prstGeom prst="rect">
              <a:avLst/>
            </a:prstGeom>
          </p:spPr>
          <p:txBody>
            <a:bodyPr wrap="none">
              <a:spAutoFit/>
            </a:bodyPr>
            <a:lstStyle/>
            <a:p>
              <a:r>
                <a:rPr lang="zh-CN" altLang="en-US" sz="1200" b="1" dirty="0">
                  <a:solidFill>
                    <a:srgbClr val="1AB49C"/>
                  </a:solidFill>
                </a:rPr>
                <a:t>LOREM IPSUM DOLOR </a:t>
              </a:r>
              <a:endParaRPr lang="zh-CN" altLang="en-US" sz="1200" b="1" dirty="0">
                <a:solidFill>
                  <a:srgbClr val="1AB49C"/>
                </a:solidFill>
              </a:endParaRPr>
            </a:p>
          </p:txBody>
        </p:sp>
      </p:gr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ISLIDE.DIAGRAM" val="1ff425fa-a67e-4068-b902-2ff2cb6e0c23"/>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主题5">
  <a:themeElements>
    <a:clrScheme name="L109">
      <a:dk1>
        <a:srgbClr val="000000"/>
      </a:dk1>
      <a:lt1>
        <a:srgbClr val="FFFFFF"/>
      </a:lt1>
      <a:dk2>
        <a:srgbClr val="44546A"/>
      </a:dk2>
      <a:lt2>
        <a:srgbClr val="E7E6E6"/>
      </a:lt2>
      <a:accent1>
        <a:srgbClr val="354B5E"/>
      </a:accent1>
      <a:accent2>
        <a:srgbClr val="FCCA07"/>
      </a:accent2>
      <a:accent3>
        <a:srgbClr val="2192BC"/>
      </a:accent3>
      <a:accent4>
        <a:srgbClr val="A7AA9D"/>
      </a:accent4>
      <a:accent5>
        <a:srgbClr val="475F77"/>
      </a:accent5>
      <a:accent6>
        <a:srgbClr val="BFBFBF"/>
      </a:accent6>
      <a:hlink>
        <a:srgbClr val="D74B4B"/>
      </a:hlink>
      <a:folHlink>
        <a:srgbClr val="869FB7"/>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9207</Words>
  <Application>WPS 演示</Application>
  <PresentationFormat>宽屏</PresentationFormat>
  <Paragraphs>347</Paragraphs>
  <Slides>12</Slides>
  <Notes>1</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12</vt:i4>
      </vt:variant>
    </vt:vector>
  </HeadingPairs>
  <TitlesOfParts>
    <vt:vector size="24" baseType="lpstr">
      <vt:lpstr>Arial</vt:lpstr>
      <vt:lpstr>宋体</vt:lpstr>
      <vt:lpstr>Wingdings</vt:lpstr>
      <vt:lpstr>微软雅黑</vt:lpstr>
      <vt:lpstr>Tahoma</vt:lpstr>
      <vt:lpstr>Century Gothic</vt:lpstr>
      <vt:lpstr>方正仿宋简体</vt:lpstr>
      <vt:lpstr>Gulim</vt:lpstr>
      <vt:lpstr>Arial Unicode MS</vt:lpstr>
      <vt:lpstr>Calibri</vt:lpstr>
      <vt:lpstr>Office 主题</vt:lpstr>
      <vt:lpstr>5_主题5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kingsoft</cp:lastModifiedBy>
  <cp:revision>10</cp:revision>
  <dcterms:created xsi:type="dcterms:W3CDTF">2019-04-12T01:21:00Z</dcterms:created>
  <dcterms:modified xsi:type="dcterms:W3CDTF">2022-10-19T20:06:25Z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2052-11.1.0.11158</vt:lpwstr>
  </property>
  <property fmtid="{D5CDD505-2E9C-101B-9397-08002B2CF9AE}" pid="3" name="ICV">
    <vt:lpwstr>F6D9349D3A0440639E033E2FF0895947</vt:lpwstr>
  </property>
</Properties>
</file>