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3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1.svg" ContentType="image/svg+xml"/>
  <Override PartName="/ppt/media/image5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4"/>
  </p:handoutMasterIdLst>
  <p:sldIdLst>
    <p:sldId id="256" r:id="rId3"/>
    <p:sldId id="257" r:id="rId5"/>
    <p:sldId id="258" r:id="rId6"/>
    <p:sldId id="292" r:id="rId7"/>
    <p:sldId id="293" r:id="rId8"/>
    <p:sldId id="326" r:id="rId9"/>
    <p:sldId id="295" r:id="rId10"/>
    <p:sldId id="296" r:id="rId11"/>
    <p:sldId id="300" r:id="rId12"/>
    <p:sldId id="301" r:id="rId13"/>
    <p:sldId id="302" r:id="rId14"/>
    <p:sldId id="322" r:id="rId15"/>
    <p:sldId id="307" r:id="rId16"/>
    <p:sldId id="297" r:id="rId17"/>
    <p:sldId id="327" r:id="rId18"/>
    <p:sldId id="311" r:id="rId19"/>
    <p:sldId id="312" r:id="rId20"/>
    <p:sldId id="313" r:id="rId21"/>
    <p:sldId id="314" r:id="rId22"/>
    <p:sldId id="315" r:id="rId23"/>
    <p:sldId id="316" r:id="rId24"/>
    <p:sldId id="329" r:id="rId25"/>
    <p:sldId id="309" r:id="rId26"/>
    <p:sldId id="306" r:id="rId27"/>
    <p:sldId id="310" r:id="rId28"/>
    <p:sldId id="318" r:id="rId29"/>
    <p:sldId id="328" r:id="rId30"/>
    <p:sldId id="320" r:id="rId31"/>
    <p:sldId id="280" r:id="rId32"/>
    <p:sldId id="350" r:id="rId33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22FAC"/>
    <a:srgbClr val="A40000"/>
    <a:srgbClr val="E6FFFB"/>
    <a:srgbClr val="0ECDA7"/>
    <a:srgbClr val="143DB0"/>
    <a:srgbClr val="FFFF99"/>
    <a:srgbClr val="BDCEFE"/>
    <a:srgbClr val="20CDAB"/>
    <a:srgbClr val="EDF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3479" autoAdjust="0"/>
  </p:normalViewPr>
  <p:slideViewPr>
    <p:cSldViewPr snapToGrid="0">
      <p:cViewPr varScale="1">
        <p:scale>
          <a:sx n="72" d="100"/>
          <a:sy n="72" d="100"/>
        </p:scale>
        <p:origin x="965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gs" Target="tags/tag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F760B-60B4-47CB-99EB-A7706DD71E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DB211-9A6A-4F36-8F46-76B01F19B41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6CEC4-1AF8-4A5C-AC9A-D68E2BBFB7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今天我分享的主题是“聚焦课堂，对标课标，回归人培”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学前教育活动设计与指导（健康）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这一课程的设计与实施。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这两个目标关注的就是设计、实施和评价健康教育活动，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因此，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简单来说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，这门课程最核心的目标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就是能给小朋友上健康课，要“会教”。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那怎样进行课程内容组织，来实现会教呢？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根据职业教育的特点，理实一体或者实践类的课程，应该改变学科体系的课程安排，对接行业企业的新要求、新规范，以工作项目和典型任务重构教学内容。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我们的这门课程为了更有效地达成“会教”的目标，也是改变了以往先讲概述、再讲设计实施要求、再练习不同类型活动的组织；而是岗课赛证融合，从幼儿发展的角度出发，根据幼儿健康领域的核心经验设计了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个项目、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个任务，并根据他们的特点组合成了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个模块，将不同类型活动的设计、实施、评价等由浅入深地融入到具体项目和任务中，确保课程内容覆盖全部课程目标。一会儿和大家分享的就是这个教学项目。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另外，我们还在课程标准中明确了每次教学任务支撑的课程目标，确保教学不跑偏，也为后续的考核评价，提供了依据。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那么到这里，我们已经通过课程标准的编制，明确了这门课要教什么、教到什么的程度。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接下来就要对课程进行落地，开展具体的课堂设计和教学。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总结以往的教学，我们发现最大的问题就是学生的学习比较被动，（看起来一边点头一边记笔记，实际上大脑一片空白，走近看看笔记本上画了一只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 Kitty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），他们更习惯于背知识点，不愿意思考，所以就会出现很多问题，比如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活动设计想当然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、模拟教学生硬（甚至……）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想改变这样的情况，就要调动学生学习的主动性，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以学生为中心，帮助他们树立岗位角色意识，提升他们在课堂中存在感、参与感和使命感——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比如以任务驱动，改编课堂模式；或者丰富教学方法，提高师生互动的质量。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在这门课中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充分发挥校外实践教学基地和产业导师的作用，把幼儿园真实会开展的教学活动作为项目，借助信息化手段、自然融入课程思政，把我们课堂教学变成幼儿园教研，把学习的过程变成老师备课、磨课、评课的过程，让学生逐渐树立教师意识，养成学习习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接下来我将以本课程的项目六，械操控类体育活动为例，和大家分享一些具体的做法。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首先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要确定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这一项目的学习目标；并且结合岗位实际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确定项目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主题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内容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这里我们选择了一个学生和幼儿园的小朋友都感兴趣的主题，并且具有传统文化的思政元素；然后，结合教育教学规律，确定了认识、设计、优化、实施、评价这样的学习思路；分解好了三次课的教学任务安排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三次教学任务围绕整体的项目主题，依次完成活动设计、活动实施、和活动评价，同时打通了课前、课中、课后各环节，使学生在更完整的情境中进行学习。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次课课前，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学生要完成预习任务，且结合预习提前设计教案，教师进行指导。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这里应该注意的是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我们要对教学内容进行取舍，不能面面俱到，要依据目标准确提炼重难点；如果有些内容学生可以自主学习，那就可以在课前布置任务，然后通过答疑、请学生举例、提问检查、案例分析或者个别指导等方式支持他们学习，这样，就可以把课堂的时间留给那些值得精讲的内容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课上，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我们会通过分享提问，检查课前的学习情况，并请学生以说课的形式汇报方案，师生共评、归纳总结，解决重难点。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那么这里就涉及到了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，如何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用不同的方法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讲好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这些重难点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，如何通过我们的引导，给到学生那些在教材上、在豆包上、在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上都没有的东西，实现他们更有效的学习。所以不能干巴巴的讲，也不能只讲自己所擅长的。要从学生的视角，让他明确这个知识点要用在哪、怎么用。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我们可以从这些讲解要素中选择方法，也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可以通过体验、试误、结合以往学生出现的问题、结合网络热梗，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看听说做多感官结合，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让他们在相对轻松地氛围里获得高于课本的内容。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课后，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学生结合课上出现的问题，优化活动方案。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次课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是活动的组织实施，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课前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还是要完成预习任务，然后结合修改的活动方案，练习活动模拟组织。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课上，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小组模拟组织体育活动，其他同学做好观摩记录，师生讲评，对难点进行再次练习和展示。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为这个项目开展的时间，刚好在学生下园实习前后，所以我们还会利用两周实习的时间，让他们组织真正的小朋友进行这个活动，（让他们感受一下老师在上面说没人在下面听得的种绝望），真切的看到活动效果，并请园长和幼儿园的老师进行指导点评，充分利用校外实践基地的环境、师资，发挥产教融合和校企合作的作用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课后，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学生整理观摩记录或撰写个人活动反思。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次课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要对“百变金箍棒”的活动进行系统性评价，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课前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需要同学们提前对观摩的活动打分，并填写评价量表。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课上，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结合评价量表，以教研的方式对活动进行评价并提出改进建议，开展针对性练习。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那么在这一部分，因为具体的知识点比较少，主要是通过师生互动开展教学，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而提问又是实现课堂活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动最有效的方式，所以我们会结合课程的重难点，或者学生容易出现的问题，提前设计关键提问，以引发学生的深度思考和探索。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那要怎么提问呢？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一般分为三个步骤，分别是提出问题、获取答案、和有效反馈。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首先提出问题，我们要明确提问的目的，比如是认知方面还是情感方面的，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是想启发他的思考，还是了解他的观点，要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根据学习的阶段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设计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不同层次的问题，避免过多的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（好不好）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封闭性提问。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更加细致的做法在这就不展开说了，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在这里举了两个例子，分别是我们学生面向小朋友设计的提问，和我们老师面向学生设计的提问，大家可以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感性的体会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一下低效提问和有效提问的区别。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我将从以下几方面和大家进行交流，共同探讨如何依据人才培养方案，编制课程标准，进行课程设计，和开展课堂教学。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这个步骤很容易被大家忽略掉。提问之后要给学生留一点思考的时间，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不要着急，同时要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确保提问范围全覆盖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。积极的学生可以回答、安静的学生也可以点名回答，如果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没人主动就随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来点，和谁对视了就点谁、学习通摇到谁就点谁，或者今天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9.9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那就点个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号吧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总之要跳出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套路，让每个学生都有被提问到的紧张感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和悬疑感，提醒学生随之集中注意力。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步，有效反馈，我们都知道提问之后要回应，但很多老师的回应都是“真好，真不错，请坐，没关系，再想一想”，很温柔，但是太温柔、太客气了，客气的像是没回答上来这个问题的是我们。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我们要根据学生回答的实际情况，给予针对性的反馈。尤其是学生的回答的不那么理想的时候，更应该利用这样的机会，通过提供答案、追问、转问、澄清等方式和他进行互动。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比如，评价其他小组活动的时候经常无话可说，或者说一些放之四海而皆准的、泛泛的，很好、材料很充分，到底怎么充分，好在哪，这时候就可以进行这样的一些追问，用刨根问底的八卦精神，去帮他们梳理思路、更好把握评价要点。这个过程不仅促使这个学生思考。也引发了其他同学的思考，同时为他们向幼儿提问进行了示范，潜移默化的帮助他们更好地“会教”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课后，学生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结合评价的要求，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进一步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完善活动，撰写整个项目的总结报告，这样不仅有助于学生掌握活动评价的方法，也为我们了解整个项目的达成程度提供了依据。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那么，在整个的教学实施过程中，我认为老师必须发挥好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自身的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主导作用，我们要提要求、要监督、要检查，不能完全顺着学生的意愿，如果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老师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上课只是为了给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听课的人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提供情绪价值，那我们去讲脱口秀好了呀。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教育也好、学习也好，是需要一些外部驱动力的，所以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我们得引导，让学生在每个环节都有事可做，切切实实参与到课堂中来。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接下来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，课程实施之后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要进行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评价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评价的依据是课程的目标，因此，评价标准同样也要体现对课程目标、毕业要求的回应。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专业根据师范专业建设的要求，通过质化量化相结合、教师评价和学生自评相结合的方式，对每一项课程的目标达成情况进行分析，形成分析报告，进一步把握学生学习情况，和课程对于毕业要求的具体支撑情况，了解哪些课程目标达成得好、哪些达成得不好，为下一轮教学提供反馈，实现持续改进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最后，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我认为课程的特色就是在目标达成的基础上，通过一些更加有效的途径促进学生的个性化学习。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那我们可以在做到规范教学的基础上，从这些方面来进行挖掘和探索。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想要上好一堂课，就不能只研究这一堂课，要在聚焦课堂的基础上、对标课标、回归人培，从而实现“实现人才培养有目标，课程设计有标准，课程实施有依据，课堂教学有个性”。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以上就是我关于教学的一些思考。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最后我想说，……，希望我们都能成为那个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帮助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学生探索世界的人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最后祝大家</a:t>
            </a:r>
            <a:r>
              <a:rPr lang="zh-CN" altLang="en-US" dirty="0"/>
              <a:t>少生气，多开心，教师节快乐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要上好一门课，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首先，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必须明确这门课从哪里来，也就是明确课程在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人培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当中的定位。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最后祝大家</a:t>
            </a:r>
            <a:r>
              <a:rPr lang="zh-CN" altLang="en-US" dirty="0"/>
              <a:t>少生气，多开心，教师节快乐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我们都知道，在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人培方案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当中，培养目标决定了培养规格、毕业要求，进而形成了课程体系；那不同的课程是怎样支撑不同的毕业要求、培养规格，进而实现培养目标呢？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这是学前教育专业的培养目标，我们结合师范生的核心能力，把目标进行了归纳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提炼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然后形成了这样的支撑矩阵，明确了自上而下的决定关系，和自下而上的支撑关系。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就像盖房子一样，培养目标是效果图，毕业要求是施工图纸和标准，课程就是具体的工序和材料。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所以，一门课程之所以能存在于课程体系，是因为它可以支撑一定的毕业要求； 如果它不能支持任何要求，或只能低水平支撑，那就没有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开设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的必要；反之，如果它能对较多核心要求起到高度支撑，那它有可能成为专业的核心课程。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我们的课在这里，是专业核心课，因为幼儿园的教育分为五大领域，所以我们具体开设了五门课。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健康教育课能支撑什么呢？经过分析，它能够支撑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项毕业要求下的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个具体指标点，其中有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项高支撑，且刚好是较为核心的指标点，因此这门课程不仅有必要开设，并且也有必要成为专业的核心课。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明确了课程的定位，接下来我们就要根据课程所支撑的毕业要求，来设计课程目标和内容，编制课程标准。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课程标准在整个人才培养的过程当中具有承上启下的作用，如果说人才培养方案决定了这门课为什么要开，那么课程标准规定的就是这门课怎么开。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它相当于课程的实施蓝图，决定了课程具体应该教什么，教到怎样的程度。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我们首先来看课程目标。依据前面的分析，制定课程目标最直接的依据，就是这门课所对应的毕业要求。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因此我们制定了与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其所支撑的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毕业要求一一对应的课程目标，以确保目标可评、可测。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这两项是高支撑度的指标点，他们对应的目标也就是这门课的核心目标或者说是重点。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1E4-6998-46C6-8325-0C5AA29A4D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rgbClr val="EBE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2876725" y="209725"/>
            <a:ext cx="6438550" cy="6438550"/>
          </a:xfrm>
          <a:prstGeom prst="ellipse">
            <a:avLst/>
          </a:prstGeom>
          <a:solidFill>
            <a:srgbClr val="EBEFF2"/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/>
          </a:p>
        </p:txBody>
      </p:sp>
      <p:sp>
        <p:nvSpPr>
          <p:cNvPr id="34" name="任意多边形: 形状 33"/>
          <p:cNvSpPr/>
          <p:nvPr/>
        </p:nvSpPr>
        <p:spPr>
          <a:xfrm>
            <a:off x="1025525" y="0"/>
            <a:ext cx="10140950" cy="6858000"/>
          </a:xfrm>
          <a:custGeom>
            <a:avLst/>
            <a:gdLst>
              <a:gd name="connsiteX0" fmla="*/ 6707556 w 10140950"/>
              <a:gd name="connsiteY0" fmla="*/ 0 h 6858000"/>
              <a:gd name="connsiteX1" fmla="*/ 8826479 w 10140950"/>
              <a:gd name="connsiteY1" fmla="*/ 0 h 6858000"/>
              <a:gd name="connsiteX2" fmla="*/ 8983100 w 10140950"/>
              <a:gd name="connsiteY2" fmla="*/ 182025 h 6858000"/>
              <a:gd name="connsiteX3" fmla="*/ 10140950 w 10140950"/>
              <a:gd name="connsiteY3" fmla="*/ 3429000 h 6858000"/>
              <a:gd name="connsiteX4" fmla="*/ 8983100 w 10140950"/>
              <a:gd name="connsiteY4" fmla="*/ 6675976 h 6858000"/>
              <a:gd name="connsiteX5" fmla="*/ 8826479 w 10140950"/>
              <a:gd name="connsiteY5" fmla="*/ 6858000 h 6858000"/>
              <a:gd name="connsiteX6" fmla="*/ 6707556 w 10140950"/>
              <a:gd name="connsiteY6" fmla="*/ 6858000 h 6858000"/>
              <a:gd name="connsiteX7" fmla="*/ 6708503 w 10140950"/>
              <a:gd name="connsiteY7" fmla="*/ 6857569 h 6858000"/>
              <a:gd name="connsiteX8" fmla="*/ 8848725 w 10140950"/>
              <a:gd name="connsiteY8" fmla="*/ 3429000 h 6858000"/>
              <a:gd name="connsiteX9" fmla="*/ 6708503 w 10140950"/>
              <a:gd name="connsiteY9" fmla="*/ 431 h 6858000"/>
              <a:gd name="connsiteX10" fmla="*/ 1314471 w 10140950"/>
              <a:gd name="connsiteY10" fmla="*/ 0 h 6858000"/>
              <a:gd name="connsiteX11" fmla="*/ 3433395 w 10140950"/>
              <a:gd name="connsiteY11" fmla="*/ 0 h 6858000"/>
              <a:gd name="connsiteX12" fmla="*/ 3432448 w 10140950"/>
              <a:gd name="connsiteY12" fmla="*/ 431 h 6858000"/>
              <a:gd name="connsiteX13" fmla="*/ 1292225 w 10140950"/>
              <a:gd name="connsiteY13" fmla="*/ 3429000 h 6858000"/>
              <a:gd name="connsiteX14" fmla="*/ 3432448 w 10140950"/>
              <a:gd name="connsiteY14" fmla="*/ 6857569 h 6858000"/>
              <a:gd name="connsiteX15" fmla="*/ 3433395 w 10140950"/>
              <a:gd name="connsiteY15" fmla="*/ 6858000 h 6858000"/>
              <a:gd name="connsiteX16" fmla="*/ 1314471 w 10140950"/>
              <a:gd name="connsiteY16" fmla="*/ 6858000 h 6858000"/>
              <a:gd name="connsiteX17" fmla="*/ 1157850 w 10140950"/>
              <a:gd name="connsiteY17" fmla="*/ 6675976 h 6858000"/>
              <a:gd name="connsiteX18" fmla="*/ 0 w 10140950"/>
              <a:gd name="connsiteY18" fmla="*/ 3429000 h 6858000"/>
              <a:gd name="connsiteX19" fmla="*/ 1157850 w 10140950"/>
              <a:gd name="connsiteY19" fmla="*/ 1820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140950" h="6858000">
                <a:moveTo>
                  <a:pt x="6707556" y="0"/>
                </a:moveTo>
                <a:lnTo>
                  <a:pt x="8826479" y="0"/>
                </a:lnTo>
                <a:lnTo>
                  <a:pt x="8983100" y="182025"/>
                </a:lnTo>
                <a:cubicBezTo>
                  <a:pt x="9706433" y="1064394"/>
                  <a:pt x="10140950" y="2195612"/>
                  <a:pt x="10140950" y="3429000"/>
                </a:cubicBezTo>
                <a:cubicBezTo>
                  <a:pt x="10140950" y="4662388"/>
                  <a:pt x="9706433" y="5793607"/>
                  <a:pt x="8983100" y="6675976"/>
                </a:cubicBezTo>
                <a:lnTo>
                  <a:pt x="8826479" y="6858000"/>
                </a:lnTo>
                <a:lnTo>
                  <a:pt x="6707556" y="6858000"/>
                </a:lnTo>
                <a:lnTo>
                  <a:pt x="6708503" y="6857569"/>
                </a:lnTo>
                <a:cubicBezTo>
                  <a:pt x="7974852" y="6243277"/>
                  <a:pt x="8848725" y="4938877"/>
                  <a:pt x="8848725" y="3429000"/>
                </a:cubicBezTo>
                <a:cubicBezTo>
                  <a:pt x="8848725" y="1919123"/>
                  <a:pt x="7974852" y="614723"/>
                  <a:pt x="6708503" y="431"/>
                </a:cubicBezTo>
                <a:close/>
                <a:moveTo>
                  <a:pt x="1314471" y="0"/>
                </a:moveTo>
                <a:lnTo>
                  <a:pt x="3433395" y="0"/>
                </a:lnTo>
                <a:lnTo>
                  <a:pt x="3432448" y="431"/>
                </a:lnTo>
                <a:cubicBezTo>
                  <a:pt x="2166098" y="614723"/>
                  <a:pt x="1292225" y="1919123"/>
                  <a:pt x="1292225" y="3429000"/>
                </a:cubicBezTo>
                <a:cubicBezTo>
                  <a:pt x="1292225" y="4938877"/>
                  <a:pt x="2166098" y="6243277"/>
                  <a:pt x="3432448" y="6857569"/>
                </a:cubicBezTo>
                <a:lnTo>
                  <a:pt x="3433395" y="6858000"/>
                </a:lnTo>
                <a:lnTo>
                  <a:pt x="1314471" y="6858000"/>
                </a:lnTo>
                <a:lnTo>
                  <a:pt x="1157850" y="6675976"/>
                </a:lnTo>
                <a:cubicBezTo>
                  <a:pt x="434517" y="5793607"/>
                  <a:pt x="0" y="4662388"/>
                  <a:pt x="0" y="3429000"/>
                </a:cubicBezTo>
                <a:cubicBezTo>
                  <a:pt x="0" y="2195612"/>
                  <a:pt x="434517" y="1064394"/>
                  <a:pt x="1157850" y="182025"/>
                </a:cubicBezTo>
                <a:close/>
              </a:path>
            </a:pathLst>
          </a:custGeom>
          <a:solidFill>
            <a:srgbClr val="EBEFF2"/>
          </a:solidFill>
          <a:ln>
            <a:noFill/>
          </a:ln>
          <a:effectLst>
            <a:outerShdw blurRad="254000" dist="190500" dir="2700000" algn="tl" rotWithShape="0">
              <a:srgbClr val="A1A5B9">
                <a:alpha val="6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6" name="任意多边形: 形状 35"/>
          <p:cNvSpPr/>
          <p:nvPr/>
        </p:nvSpPr>
        <p:spPr>
          <a:xfrm>
            <a:off x="1025525" y="0"/>
            <a:ext cx="10140950" cy="6858000"/>
          </a:xfrm>
          <a:custGeom>
            <a:avLst/>
            <a:gdLst>
              <a:gd name="connsiteX0" fmla="*/ 6707556 w 10140950"/>
              <a:gd name="connsiteY0" fmla="*/ 0 h 6858000"/>
              <a:gd name="connsiteX1" fmla="*/ 8826479 w 10140950"/>
              <a:gd name="connsiteY1" fmla="*/ 0 h 6858000"/>
              <a:gd name="connsiteX2" fmla="*/ 8983100 w 10140950"/>
              <a:gd name="connsiteY2" fmla="*/ 182025 h 6858000"/>
              <a:gd name="connsiteX3" fmla="*/ 10140950 w 10140950"/>
              <a:gd name="connsiteY3" fmla="*/ 3429000 h 6858000"/>
              <a:gd name="connsiteX4" fmla="*/ 8983100 w 10140950"/>
              <a:gd name="connsiteY4" fmla="*/ 6675976 h 6858000"/>
              <a:gd name="connsiteX5" fmla="*/ 8826479 w 10140950"/>
              <a:gd name="connsiteY5" fmla="*/ 6858000 h 6858000"/>
              <a:gd name="connsiteX6" fmla="*/ 6707556 w 10140950"/>
              <a:gd name="connsiteY6" fmla="*/ 6858000 h 6858000"/>
              <a:gd name="connsiteX7" fmla="*/ 6708503 w 10140950"/>
              <a:gd name="connsiteY7" fmla="*/ 6857569 h 6858000"/>
              <a:gd name="connsiteX8" fmla="*/ 8848725 w 10140950"/>
              <a:gd name="connsiteY8" fmla="*/ 3429000 h 6858000"/>
              <a:gd name="connsiteX9" fmla="*/ 6708503 w 10140950"/>
              <a:gd name="connsiteY9" fmla="*/ 431 h 6858000"/>
              <a:gd name="connsiteX10" fmla="*/ 1314471 w 10140950"/>
              <a:gd name="connsiteY10" fmla="*/ 0 h 6858000"/>
              <a:gd name="connsiteX11" fmla="*/ 3433395 w 10140950"/>
              <a:gd name="connsiteY11" fmla="*/ 0 h 6858000"/>
              <a:gd name="connsiteX12" fmla="*/ 3432448 w 10140950"/>
              <a:gd name="connsiteY12" fmla="*/ 431 h 6858000"/>
              <a:gd name="connsiteX13" fmla="*/ 1292225 w 10140950"/>
              <a:gd name="connsiteY13" fmla="*/ 3429000 h 6858000"/>
              <a:gd name="connsiteX14" fmla="*/ 3432448 w 10140950"/>
              <a:gd name="connsiteY14" fmla="*/ 6857569 h 6858000"/>
              <a:gd name="connsiteX15" fmla="*/ 3433395 w 10140950"/>
              <a:gd name="connsiteY15" fmla="*/ 6858000 h 6858000"/>
              <a:gd name="connsiteX16" fmla="*/ 1314471 w 10140950"/>
              <a:gd name="connsiteY16" fmla="*/ 6858000 h 6858000"/>
              <a:gd name="connsiteX17" fmla="*/ 1157850 w 10140950"/>
              <a:gd name="connsiteY17" fmla="*/ 6675976 h 6858000"/>
              <a:gd name="connsiteX18" fmla="*/ 0 w 10140950"/>
              <a:gd name="connsiteY18" fmla="*/ 3429000 h 6858000"/>
              <a:gd name="connsiteX19" fmla="*/ 1157850 w 10140950"/>
              <a:gd name="connsiteY19" fmla="*/ 1820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140950" h="6858000">
                <a:moveTo>
                  <a:pt x="6707556" y="0"/>
                </a:moveTo>
                <a:lnTo>
                  <a:pt x="8826479" y="0"/>
                </a:lnTo>
                <a:lnTo>
                  <a:pt x="8983100" y="182025"/>
                </a:lnTo>
                <a:cubicBezTo>
                  <a:pt x="9706433" y="1064394"/>
                  <a:pt x="10140950" y="2195612"/>
                  <a:pt x="10140950" y="3429000"/>
                </a:cubicBezTo>
                <a:cubicBezTo>
                  <a:pt x="10140950" y="4662388"/>
                  <a:pt x="9706433" y="5793607"/>
                  <a:pt x="8983100" y="6675976"/>
                </a:cubicBezTo>
                <a:lnTo>
                  <a:pt x="8826479" y="6858000"/>
                </a:lnTo>
                <a:lnTo>
                  <a:pt x="6707556" y="6858000"/>
                </a:lnTo>
                <a:lnTo>
                  <a:pt x="6708503" y="6857569"/>
                </a:lnTo>
                <a:cubicBezTo>
                  <a:pt x="7974852" y="6243277"/>
                  <a:pt x="8848725" y="4938877"/>
                  <a:pt x="8848725" y="3429000"/>
                </a:cubicBezTo>
                <a:cubicBezTo>
                  <a:pt x="8848725" y="1919123"/>
                  <a:pt x="7974852" y="614723"/>
                  <a:pt x="6708503" y="431"/>
                </a:cubicBezTo>
                <a:close/>
                <a:moveTo>
                  <a:pt x="1314471" y="0"/>
                </a:moveTo>
                <a:lnTo>
                  <a:pt x="3433395" y="0"/>
                </a:lnTo>
                <a:lnTo>
                  <a:pt x="3432448" y="431"/>
                </a:lnTo>
                <a:cubicBezTo>
                  <a:pt x="2166098" y="614723"/>
                  <a:pt x="1292225" y="1919123"/>
                  <a:pt x="1292225" y="3429000"/>
                </a:cubicBezTo>
                <a:cubicBezTo>
                  <a:pt x="1292225" y="4938877"/>
                  <a:pt x="2166098" y="6243277"/>
                  <a:pt x="3432448" y="6857569"/>
                </a:cubicBezTo>
                <a:lnTo>
                  <a:pt x="3433395" y="6858000"/>
                </a:lnTo>
                <a:lnTo>
                  <a:pt x="1314471" y="6858000"/>
                </a:lnTo>
                <a:lnTo>
                  <a:pt x="1157850" y="6675976"/>
                </a:lnTo>
                <a:cubicBezTo>
                  <a:pt x="434517" y="5793607"/>
                  <a:pt x="0" y="4662388"/>
                  <a:pt x="0" y="3429000"/>
                </a:cubicBezTo>
                <a:cubicBezTo>
                  <a:pt x="0" y="2195612"/>
                  <a:pt x="434517" y="1064394"/>
                  <a:pt x="1157850" y="182025"/>
                </a:cubicBezTo>
                <a:close/>
              </a:path>
            </a:pathLst>
          </a:custGeom>
          <a:solidFill>
            <a:srgbClr val="EDF0F5"/>
          </a:solidFill>
          <a:ln>
            <a:noFill/>
          </a:ln>
          <a:effectLst>
            <a:outerShdw blurRad="254000" dist="190500" dir="13500000" algn="br" rotWithShape="0">
              <a:schemeClr val="bg1">
                <a:alpha val="9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8" name="椭圆 37"/>
          <p:cNvSpPr/>
          <p:nvPr/>
        </p:nvSpPr>
        <p:spPr>
          <a:xfrm>
            <a:off x="2876725" y="209725"/>
            <a:ext cx="6438550" cy="6438550"/>
          </a:xfrm>
          <a:prstGeom prst="ellipse">
            <a:avLst/>
          </a:prstGeom>
          <a:solidFill>
            <a:srgbClr val="EDF0F5"/>
          </a:solidFill>
          <a:ln>
            <a:noFill/>
          </a:ln>
          <a:effectLst>
            <a:outerShdw blurRad="254000" dist="190500" dir="13500000" algn="br" rotWithShape="0">
              <a:schemeClr val="bg1">
                <a:alpha val="9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/>
          </a:p>
        </p:txBody>
      </p:sp>
      <p:grpSp>
        <p:nvGrpSpPr>
          <p:cNvPr id="51" name="组合 50"/>
          <p:cNvGrpSpPr/>
          <p:nvPr/>
        </p:nvGrpSpPr>
        <p:grpSpPr>
          <a:xfrm>
            <a:off x="1401618" y="421995"/>
            <a:ext cx="818975" cy="818975"/>
            <a:chOff x="423000" y="-443689"/>
            <a:chExt cx="818975" cy="818975"/>
          </a:xfrm>
        </p:grpSpPr>
        <p:sp>
          <p:nvSpPr>
            <p:cNvPr id="50" name="椭圆 49"/>
            <p:cNvSpPr/>
            <p:nvPr/>
          </p:nvSpPr>
          <p:spPr>
            <a:xfrm>
              <a:off x="423000" y="-443689"/>
              <a:ext cx="818975" cy="8189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54000" dist="190500" dir="13500000" algn="br" rotWithShape="0">
                <a:schemeClr val="bg1">
                  <a:alpha val="9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423000" y="-443689"/>
              <a:ext cx="818975" cy="818975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  <a:effectLst>
              <a:outerShdw blurRad="254000" dist="190500" dir="2700000" algn="tl" rotWithShape="0">
                <a:srgbClr val="A1A5B9">
                  <a:alpha val="7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 dirty="0"/>
            </a:p>
          </p:txBody>
        </p:sp>
      </p:grpSp>
      <p:sp>
        <p:nvSpPr>
          <p:cNvPr id="67" name="任意多边形: 形状 66"/>
          <p:cNvSpPr/>
          <p:nvPr/>
        </p:nvSpPr>
        <p:spPr>
          <a:xfrm>
            <a:off x="0" y="4705330"/>
            <a:ext cx="659171" cy="2183334"/>
          </a:xfrm>
          <a:custGeom>
            <a:avLst/>
            <a:gdLst>
              <a:gd name="connsiteX0" fmla="*/ 0 w 659171"/>
              <a:gd name="connsiteY0" fmla="*/ 0 h 2183334"/>
              <a:gd name="connsiteX1" fmla="*/ 13232 w 659171"/>
              <a:gd name="connsiteY1" fmla="*/ 6374 h 2183334"/>
              <a:gd name="connsiteX2" fmla="*/ 659171 w 659171"/>
              <a:gd name="connsiteY2" fmla="*/ 1091667 h 2183334"/>
              <a:gd name="connsiteX3" fmla="*/ 13232 w 659171"/>
              <a:gd name="connsiteY3" fmla="*/ 2176960 h 2183334"/>
              <a:gd name="connsiteX4" fmla="*/ 0 w 659171"/>
              <a:gd name="connsiteY4" fmla="*/ 2183334 h 218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171" h="2183334">
                <a:moveTo>
                  <a:pt x="0" y="0"/>
                </a:moveTo>
                <a:lnTo>
                  <a:pt x="13232" y="6374"/>
                </a:lnTo>
                <a:cubicBezTo>
                  <a:pt x="397982" y="215383"/>
                  <a:pt x="659171" y="623023"/>
                  <a:pt x="659171" y="1091667"/>
                </a:cubicBezTo>
                <a:cubicBezTo>
                  <a:pt x="659171" y="1560311"/>
                  <a:pt x="397982" y="1967951"/>
                  <a:pt x="13232" y="2176960"/>
                </a:cubicBezTo>
                <a:lnTo>
                  <a:pt x="0" y="2183334"/>
                </a:lnTo>
                <a:close/>
              </a:path>
            </a:pathLst>
          </a:custGeom>
          <a:solidFill>
            <a:srgbClr val="EDF0F5"/>
          </a:solidFill>
          <a:ln>
            <a:noFill/>
          </a:ln>
          <a:effectLst>
            <a:outerShdw blurRad="254000" dist="190500" dir="13500000" algn="br" rotWithShape="0">
              <a:schemeClr val="bg1">
                <a:alpha val="9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65" name="任意多边形: 形状 64"/>
          <p:cNvSpPr/>
          <p:nvPr/>
        </p:nvSpPr>
        <p:spPr>
          <a:xfrm>
            <a:off x="0" y="4705330"/>
            <a:ext cx="659171" cy="2183334"/>
          </a:xfrm>
          <a:custGeom>
            <a:avLst/>
            <a:gdLst>
              <a:gd name="connsiteX0" fmla="*/ 0 w 659171"/>
              <a:gd name="connsiteY0" fmla="*/ 0 h 2183334"/>
              <a:gd name="connsiteX1" fmla="*/ 13232 w 659171"/>
              <a:gd name="connsiteY1" fmla="*/ 6374 h 2183334"/>
              <a:gd name="connsiteX2" fmla="*/ 659171 w 659171"/>
              <a:gd name="connsiteY2" fmla="*/ 1091667 h 2183334"/>
              <a:gd name="connsiteX3" fmla="*/ 13232 w 659171"/>
              <a:gd name="connsiteY3" fmla="*/ 2176960 h 2183334"/>
              <a:gd name="connsiteX4" fmla="*/ 0 w 659171"/>
              <a:gd name="connsiteY4" fmla="*/ 2183334 h 218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171" h="2183334">
                <a:moveTo>
                  <a:pt x="0" y="0"/>
                </a:moveTo>
                <a:lnTo>
                  <a:pt x="13232" y="6374"/>
                </a:lnTo>
                <a:cubicBezTo>
                  <a:pt x="397982" y="215383"/>
                  <a:pt x="659171" y="623023"/>
                  <a:pt x="659171" y="1091667"/>
                </a:cubicBezTo>
                <a:cubicBezTo>
                  <a:pt x="659171" y="1560311"/>
                  <a:pt x="397982" y="1967951"/>
                  <a:pt x="13232" y="2176960"/>
                </a:cubicBezTo>
                <a:lnTo>
                  <a:pt x="0" y="2183334"/>
                </a:lnTo>
                <a:close/>
              </a:path>
            </a:pathLst>
          </a:custGeom>
          <a:solidFill>
            <a:srgbClr val="EBEFF2"/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>
            <a:off x="3223986" y="5796997"/>
            <a:ext cx="1592800" cy="1061003"/>
            <a:chOff x="2324101" y="5796997"/>
            <a:chExt cx="1592800" cy="1061003"/>
          </a:xfrm>
        </p:grpSpPr>
        <p:sp>
          <p:nvSpPr>
            <p:cNvPr id="84" name="任意多边形: 形状 83"/>
            <p:cNvSpPr/>
            <p:nvPr/>
          </p:nvSpPr>
          <p:spPr>
            <a:xfrm>
              <a:off x="2324101" y="5796997"/>
              <a:ext cx="1592800" cy="1061003"/>
            </a:xfrm>
            <a:custGeom>
              <a:avLst/>
              <a:gdLst>
                <a:gd name="connsiteX0" fmla="*/ 796400 w 1592800"/>
                <a:gd name="connsiteY0" fmla="*/ 0 h 1061003"/>
                <a:gd name="connsiteX1" fmla="*/ 1592800 w 1592800"/>
                <a:gd name="connsiteY1" fmla="*/ 796400 h 1061003"/>
                <a:gd name="connsiteX2" fmla="*/ 1576620 w 1592800"/>
                <a:gd name="connsiteY2" fmla="*/ 956903 h 1061003"/>
                <a:gd name="connsiteX3" fmla="*/ 1544306 w 1592800"/>
                <a:gd name="connsiteY3" fmla="*/ 1061003 h 1061003"/>
                <a:gd name="connsiteX4" fmla="*/ 48495 w 1592800"/>
                <a:gd name="connsiteY4" fmla="*/ 1061003 h 1061003"/>
                <a:gd name="connsiteX5" fmla="*/ 16180 w 1592800"/>
                <a:gd name="connsiteY5" fmla="*/ 956903 h 1061003"/>
                <a:gd name="connsiteX6" fmla="*/ 0 w 1592800"/>
                <a:gd name="connsiteY6" fmla="*/ 796400 h 1061003"/>
                <a:gd name="connsiteX7" fmla="*/ 796400 w 1592800"/>
                <a:gd name="connsiteY7" fmla="*/ 0 h 106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800" h="1061003">
                  <a:moveTo>
                    <a:pt x="796400" y="0"/>
                  </a:moveTo>
                  <a:cubicBezTo>
                    <a:pt x="1236240" y="0"/>
                    <a:pt x="1592800" y="356560"/>
                    <a:pt x="1592800" y="796400"/>
                  </a:cubicBezTo>
                  <a:cubicBezTo>
                    <a:pt x="1592800" y="851380"/>
                    <a:pt x="1587229" y="905059"/>
                    <a:pt x="1576620" y="956903"/>
                  </a:cubicBezTo>
                  <a:lnTo>
                    <a:pt x="1544306" y="1061003"/>
                  </a:lnTo>
                  <a:lnTo>
                    <a:pt x="48495" y="1061003"/>
                  </a:lnTo>
                  <a:lnTo>
                    <a:pt x="16180" y="956903"/>
                  </a:lnTo>
                  <a:cubicBezTo>
                    <a:pt x="5572" y="905059"/>
                    <a:pt x="0" y="851380"/>
                    <a:pt x="0" y="796400"/>
                  </a:cubicBezTo>
                  <a:cubicBezTo>
                    <a:pt x="0" y="356560"/>
                    <a:pt x="356560" y="0"/>
                    <a:pt x="796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dist="190500" dir="13500000" algn="br" rotWithShape="0">
                <a:schemeClr val="bg1">
                  <a:alpha val="9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2324101" y="5796997"/>
              <a:ext cx="1592800" cy="1061003"/>
            </a:xfrm>
            <a:custGeom>
              <a:avLst/>
              <a:gdLst>
                <a:gd name="connsiteX0" fmla="*/ 796400 w 1592800"/>
                <a:gd name="connsiteY0" fmla="*/ 0 h 1061003"/>
                <a:gd name="connsiteX1" fmla="*/ 1592800 w 1592800"/>
                <a:gd name="connsiteY1" fmla="*/ 796400 h 1061003"/>
                <a:gd name="connsiteX2" fmla="*/ 1576620 w 1592800"/>
                <a:gd name="connsiteY2" fmla="*/ 956903 h 1061003"/>
                <a:gd name="connsiteX3" fmla="*/ 1544306 w 1592800"/>
                <a:gd name="connsiteY3" fmla="*/ 1061003 h 1061003"/>
                <a:gd name="connsiteX4" fmla="*/ 48495 w 1592800"/>
                <a:gd name="connsiteY4" fmla="*/ 1061003 h 1061003"/>
                <a:gd name="connsiteX5" fmla="*/ 16180 w 1592800"/>
                <a:gd name="connsiteY5" fmla="*/ 956903 h 1061003"/>
                <a:gd name="connsiteX6" fmla="*/ 0 w 1592800"/>
                <a:gd name="connsiteY6" fmla="*/ 796400 h 1061003"/>
                <a:gd name="connsiteX7" fmla="*/ 796400 w 1592800"/>
                <a:gd name="connsiteY7" fmla="*/ 0 h 106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800" h="1061003">
                  <a:moveTo>
                    <a:pt x="796400" y="0"/>
                  </a:moveTo>
                  <a:cubicBezTo>
                    <a:pt x="1236240" y="0"/>
                    <a:pt x="1592800" y="356560"/>
                    <a:pt x="1592800" y="796400"/>
                  </a:cubicBezTo>
                  <a:cubicBezTo>
                    <a:pt x="1592800" y="851380"/>
                    <a:pt x="1587229" y="905059"/>
                    <a:pt x="1576620" y="956903"/>
                  </a:cubicBezTo>
                  <a:lnTo>
                    <a:pt x="1544306" y="1061003"/>
                  </a:lnTo>
                  <a:lnTo>
                    <a:pt x="48495" y="1061003"/>
                  </a:lnTo>
                  <a:lnTo>
                    <a:pt x="16180" y="956903"/>
                  </a:lnTo>
                  <a:cubicBezTo>
                    <a:pt x="5572" y="905059"/>
                    <a:pt x="0" y="851380"/>
                    <a:pt x="0" y="796400"/>
                  </a:cubicBezTo>
                  <a:cubicBezTo>
                    <a:pt x="0" y="356560"/>
                    <a:pt x="356560" y="0"/>
                    <a:pt x="79640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254000" dist="190500" dir="2700000" algn="tl" rotWithShape="0">
                <a:srgbClr val="A1A5B9">
                  <a:alpha val="7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sp>
        <p:nvSpPr>
          <p:cNvPr id="105" name="椭圆 104"/>
          <p:cNvSpPr/>
          <p:nvPr/>
        </p:nvSpPr>
        <p:spPr>
          <a:xfrm>
            <a:off x="11232785" y="380654"/>
            <a:ext cx="686165" cy="686165"/>
          </a:xfrm>
          <a:prstGeom prst="ellipse">
            <a:avLst/>
          </a:prstGeom>
          <a:solidFill>
            <a:srgbClr val="EBEFF2"/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/>
          </a:p>
        </p:txBody>
      </p:sp>
      <p:sp>
        <p:nvSpPr>
          <p:cNvPr id="106" name="椭圆 105"/>
          <p:cNvSpPr/>
          <p:nvPr/>
        </p:nvSpPr>
        <p:spPr>
          <a:xfrm>
            <a:off x="11232785" y="380654"/>
            <a:ext cx="686165" cy="686165"/>
          </a:xfrm>
          <a:prstGeom prst="ellipse">
            <a:avLst/>
          </a:prstGeom>
          <a:solidFill>
            <a:srgbClr val="EDF0F5"/>
          </a:solidFill>
          <a:ln>
            <a:noFill/>
          </a:ln>
          <a:effectLst>
            <a:outerShdw blurRad="254000" dist="190500" dir="13500000" algn="br" rotWithShape="0">
              <a:schemeClr val="bg1">
                <a:alpha val="9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07" name="任意多边形: 形状 106"/>
          <p:cNvSpPr/>
          <p:nvPr/>
        </p:nvSpPr>
        <p:spPr>
          <a:xfrm flipV="1">
            <a:off x="11425719" y="573831"/>
            <a:ext cx="300296" cy="299811"/>
          </a:xfrm>
          <a:custGeom>
            <a:avLst/>
            <a:gdLst>
              <a:gd name="T0" fmla="*/ 6433 w 6587"/>
              <a:gd name="T1" fmla="*/ 4527 h 6587"/>
              <a:gd name="T2" fmla="*/ 4681 w 6587"/>
              <a:gd name="T3" fmla="*/ 2775 h 6587"/>
              <a:gd name="T4" fmla="*/ 5829 w 6587"/>
              <a:gd name="T5" fmla="*/ 2142 h 6587"/>
              <a:gd name="T6" fmla="*/ 5976 w 6587"/>
              <a:gd name="T7" fmla="*/ 1858 h 6587"/>
              <a:gd name="T8" fmla="*/ 5770 w 6587"/>
              <a:gd name="T9" fmla="*/ 1612 h 6587"/>
              <a:gd name="T10" fmla="*/ 389 w 6587"/>
              <a:gd name="T11" fmla="*/ 30 h 6587"/>
              <a:gd name="T12" fmla="*/ 103 w 6587"/>
              <a:gd name="T13" fmla="*/ 103 h 6587"/>
              <a:gd name="T14" fmla="*/ 30 w 6587"/>
              <a:gd name="T15" fmla="*/ 389 h 6587"/>
              <a:gd name="T16" fmla="*/ 1612 w 6587"/>
              <a:gd name="T17" fmla="*/ 5770 h 6587"/>
              <a:gd name="T18" fmla="*/ 1858 w 6587"/>
              <a:gd name="T19" fmla="*/ 5976 h 6587"/>
              <a:gd name="T20" fmla="*/ 2142 w 6587"/>
              <a:gd name="T21" fmla="*/ 5829 h 6587"/>
              <a:gd name="T22" fmla="*/ 2775 w 6587"/>
              <a:gd name="T23" fmla="*/ 4682 h 6587"/>
              <a:gd name="T24" fmla="*/ 4526 w 6587"/>
              <a:gd name="T25" fmla="*/ 6434 h 6587"/>
              <a:gd name="T26" fmla="*/ 5082 w 6587"/>
              <a:gd name="T27" fmla="*/ 6434 h 6587"/>
              <a:gd name="T28" fmla="*/ 6433 w 6587"/>
              <a:gd name="T29" fmla="*/ 5082 h 6587"/>
              <a:gd name="T30" fmla="*/ 6433 w 6587"/>
              <a:gd name="T31" fmla="*/ 4527 h 6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587" h="6587">
                <a:moveTo>
                  <a:pt x="6433" y="4527"/>
                </a:moveTo>
                <a:lnTo>
                  <a:pt x="4681" y="2775"/>
                </a:lnTo>
                <a:lnTo>
                  <a:pt x="5829" y="2142"/>
                </a:lnTo>
                <a:cubicBezTo>
                  <a:pt x="5931" y="2086"/>
                  <a:pt x="5989" y="1974"/>
                  <a:pt x="5976" y="1858"/>
                </a:cubicBezTo>
                <a:cubicBezTo>
                  <a:pt x="5964" y="1742"/>
                  <a:pt x="5882" y="1645"/>
                  <a:pt x="5770" y="1612"/>
                </a:cubicBezTo>
                <a:lnTo>
                  <a:pt x="389" y="30"/>
                </a:lnTo>
                <a:cubicBezTo>
                  <a:pt x="287" y="0"/>
                  <a:pt x="178" y="28"/>
                  <a:pt x="103" y="103"/>
                </a:cubicBezTo>
                <a:cubicBezTo>
                  <a:pt x="28" y="178"/>
                  <a:pt x="0" y="287"/>
                  <a:pt x="30" y="389"/>
                </a:cubicBezTo>
                <a:lnTo>
                  <a:pt x="1612" y="5770"/>
                </a:lnTo>
                <a:cubicBezTo>
                  <a:pt x="1644" y="5882"/>
                  <a:pt x="1742" y="5964"/>
                  <a:pt x="1858" y="5976"/>
                </a:cubicBezTo>
                <a:cubicBezTo>
                  <a:pt x="1974" y="5989"/>
                  <a:pt x="2086" y="5931"/>
                  <a:pt x="2142" y="5829"/>
                </a:cubicBezTo>
                <a:lnTo>
                  <a:pt x="2775" y="4682"/>
                </a:lnTo>
                <a:lnTo>
                  <a:pt x="4526" y="6434"/>
                </a:lnTo>
                <a:cubicBezTo>
                  <a:pt x="4680" y="6587"/>
                  <a:pt x="4929" y="6587"/>
                  <a:pt x="5082" y="6434"/>
                </a:cubicBezTo>
                <a:lnTo>
                  <a:pt x="6433" y="5082"/>
                </a:lnTo>
                <a:cubicBezTo>
                  <a:pt x="6587" y="4929"/>
                  <a:pt x="6587" y="4680"/>
                  <a:pt x="6433" y="4527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8" name="图片 1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4"/>
          <a:stretch>
            <a:fillRect/>
          </a:stretch>
        </p:blipFill>
        <p:spPr>
          <a:xfrm>
            <a:off x="2874566" y="5531926"/>
            <a:ext cx="2557710" cy="1326074"/>
          </a:xfrm>
          <a:custGeom>
            <a:avLst/>
            <a:gdLst>
              <a:gd name="connsiteX0" fmla="*/ 0 w 2557710"/>
              <a:gd name="connsiteY0" fmla="*/ 0 h 1326074"/>
              <a:gd name="connsiteX1" fmla="*/ 2557710 w 2557710"/>
              <a:gd name="connsiteY1" fmla="*/ 0 h 1326074"/>
              <a:gd name="connsiteX2" fmla="*/ 2557710 w 2557710"/>
              <a:gd name="connsiteY2" fmla="*/ 1326074 h 1326074"/>
              <a:gd name="connsiteX3" fmla="*/ 0 w 2557710"/>
              <a:gd name="connsiteY3" fmla="*/ 1326074 h 132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7710" h="1326074">
                <a:moveTo>
                  <a:pt x="0" y="0"/>
                </a:moveTo>
                <a:lnTo>
                  <a:pt x="2557710" y="0"/>
                </a:lnTo>
                <a:lnTo>
                  <a:pt x="2557710" y="1326074"/>
                </a:lnTo>
                <a:lnTo>
                  <a:pt x="0" y="1326074"/>
                </a:lnTo>
                <a:close/>
              </a:path>
            </a:pathLst>
          </a:custGeom>
        </p:spPr>
      </p:pic>
      <p:grpSp>
        <p:nvGrpSpPr>
          <p:cNvPr id="74" name="组合 73"/>
          <p:cNvGrpSpPr/>
          <p:nvPr/>
        </p:nvGrpSpPr>
        <p:grpSpPr>
          <a:xfrm>
            <a:off x="8374963" y="1240970"/>
            <a:ext cx="425161" cy="425161"/>
            <a:chOff x="9386902" y="-804096"/>
            <a:chExt cx="392866" cy="392866"/>
          </a:xfrm>
        </p:grpSpPr>
        <p:sp>
          <p:nvSpPr>
            <p:cNvPr id="72" name="矩形: 圆角 71"/>
            <p:cNvSpPr/>
            <p:nvPr/>
          </p:nvSpPr>
          <p:spPr>
            <a:xfrm rot="18596155">
              <a:off x="9386902" y="-804096"/>
              <a:ext cx="392866" cy="39286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54000" dist="190500" dir="2700000" algn="tl" rotWithShape="0">
                <a:srgbClr val="A1A5B9">
                  <a:alpha val="7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73" name="矩形: 圆角 72"/>
            <p:cNvSpPr/>
            <p:nvPr/>
          </p:nvSpPr>
          <p:spPr>
            <a:xfrm rot="18596155">
              <a:off x="9386902" y="-804096"/>
              <a:ext cx="392866" cy="39286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254000" dist="190500" dir="13500000" algn="br" rotWithShape="0">
                <a:schemeClr val="bg1">
                  <a:alpha val="9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 dirty="0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2548659" y="1028700"/>
            <a:ext cx="7094682" cy="2374386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54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1895277" y="4655016"/>
            <a:ext cx="7565245" cy="818975"/>
          </a:xfrm>
          <a:prstGeom prst="rect">
            <a:avLst/>
          </a:prstGeom>
          <a:noFill/>
          <a:ln w="25400">
            <a:noFill/>
          </a:ln>
          <a:effectLst/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2548659" y="4284403"/>
            <a:ext cx="7094682" cy="345518"/>
          </a:xfrm>
          <a:prstGeom prst="rect">
            <a:avLst/>
          </a:prstGeom>
        </p:spPr>
        <p:txBody>
          <a:bodyPr wrap="square" lIns="9000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2548659" y="4662125"/>
            <a:ext cx="7094682" cy="345518"/>
          </a:xfrm>
          <a:prstGeom prst="rect">
            <a:avLst/>
          </a:prstGeom>
        </p:spPr>
        <p:txBody>
          <a:bodyPr wrap="non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0774612" y="3947458"/>
            <a:ext cx="1516434" cy="1494537"/>
            <a:chOff x="423000" y="-443689"/>
            <a:chExt cx="818975" cy="81897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" name="椭圆 2"/>
            <p:cNvSpPr/>
            <p:nvPr/>
          </p:nvSpPr>
          <p:spPr>
            <a:xfrm>
              <a:off x="423000" y="-443689"/>
              <a:ext cx="818975" cy="818975"/>
            </a:xfrm>
            <a:prstGeom prst="ellipse">
              <a:avLst/>
            </a:prstGeom>
            <a:grpFill/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outerShdw blurRad="254000" dist="190500" dir="13500000" algn="br" rotWithShape="0">
                <a:schemeClr val="bg1">
                  <a:alpha val="9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23000" y="-443689"/>
              <a:ext cx="818975" cy="818975"/>
            </a:xfrm>
            <a:prstGeom prst="ellipse">
              <a:avLst/>
            </a:prstGeom>
            <a:grpFill/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outerShdw blurRad="254000" dist="190500" dir="2700000" algn="tl" rotWithShape="0">
                <a:srgbClr val="A1A5B9">
                  <a:alpha val="7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 dirty="0"/>
            </a:p>
          </p:txBody>
        </p:sp>
      </p:grpSp>
      <p:sp>
        <p:nvSpPr>
          <p:cNvPr id="8" name="椭圆 7"/>
          <p:cNvSpPr/>
          <p:nvPr userDrawn="1"/>
        </p:nvSpPr>
        <p:spPr>
          <a:xfrm>
            <a:off x="10575330" y="3747831"/>
            <a:ext cx="1914997" cy="1914997"/>
          </a:xfrm>
          <a:prstGeom prst="ellipse">
            <a:avLst/>
          </a:prstGeom>
          <a:noFill/>
          <a:ln w="19050">
            <a:solidFill>
              <a:srgbClr val="7A9D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/>
          <p:cNvSpPr/>
          <p:nvPr/>
        </p:nvSpPr>
        <p:spPr>
          <a:xfrm>
            <a:off x="2" y="0"/>
            <a:ext cx="4542970" cy="6858000"/>
          </a:xfrm>
          <a:custGeom>
            <a:avLst/>
            <a:gdLst>
              <a:gd name="connsiteX0" fmla="*/ 0 w 6397909"/>
              <a:gd name="connsiteY0" fmla="*/ 0 h 6858000"/>
              <a:gd name="connsiteX1" fmla="*/ 5016113 w 6397909"/>
              <a:gd name="connsiteY1" fmla="*/ 0 h 6858000"/>
              <a:gd name="connsiteX2" fmla="*/ 5066372 w 6397909"/>
              <a:gd name="connsiteY2" fmla="*/ 47917 h 6858000"/>
              <a:gd name="connsiteX3" fmla="*/ 6397909 w 6397909"/>
              <a:gd name="connsiteY3" fmla="*/ 3262533 h 6858000"/>
              <a:gd name="connsiteX4" fmla="*/ 4743532 w 6397909"/>
              <a:gd name="connsiteY4" fmla="*/ 6770566 h 6858000"/>
              <a:gd name="connsiteX5" fmla="*/ 4632270 w 6397909"/>
              <a:gd name="connsiteY5" fmla="*/ 6858000 h 6858000"/>
              <a:gd name="connsiteX6" fmla="*/ 0 w 639790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97909" h="6858000">
                <a:moveTo>
                  <a:pt x="0" y="0"/>
                </a:moveTo>
                <a:lnTo>
                  <a:pt x="5016113" y="0"/>
                </a:lnTo>
                <a:lnTo>
                  <a:pt x="5066372" y="47917"/>
                </a:lnTo>
                <a:cubicBezTo>
                  <a:pt x="5889064" y="870609"/>
                  <a:pt x="6397909" y="2007148"/>
                  <a:pt x="6397909" y="3262533"/>
                </a:cubicBezTo>
                <a:cubicBezTo>
                  <a:pt x="6397909" y="4674842"/>
                  <a:pt x="5753902" y="5936735"/>
                  <a:pt x="4743532" y="6770566"/>
                </a:cubicBezTo>
                <a:lnTo>
                  <a:pt x="463227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BEFF2"/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00100" y="1605286"/>
            <a:ext cx="19221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Agenda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2970377" y="1605286"/>
            <a:ext cx="8231021" cy="4071936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 dirty="0"/>
          </a:p>
        </p:txBody>
      </p:sp>
      <p:cxnSp>
        <p:nvCxnSpPr>
          <p:cNvPr id="10" name="直接连接符 9"/>
          <p:cNvCxnSpPr/>
          <p:nvPr/>
        </p:nvCxnSpPr>
        <p:spPr>
          <a:xfrm>
            <a:off x="2846319" y="1605285"/>
            <a:ext cx="0" cy="4071937"/>
          </a:xfrm>
          <a:prstGeom prst="line">
            <a:avLst/>
          </a:prstGeom>
          <a:solidFill>
            <a:srgbClr val="FFCC00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任意多边形: 形状 12"/>
          <p:cNvSpPr>
            <a:spLocks noChangeAspect="1"/>
          </p:cNvSpPr>
          <p:nvPr/>
        </p:nvSpPr>
        <p:spPr bwMode="auto">
          <a:xfrm>
            <a:off x="1851756" y="4761555"/>
            <a:ext cx="870506" cy="915667"/>
          </a:xfrm>
          <a:custGeom>
            <a:avLst/>
            <a:gdLst>
              <a:gd name="T0" fmla="*/ 3353 w 5127"/>
              <a:gd name="T1" fmla="*/ 1728 h 5401"/>
              <a:gd name="T2" fmla="*/ 2183 w 5127"/>
              <a:gd name="T3" fmla="*/ 1608 h 5401"/>
              <a:gd name="T4" fmla="*/ 3353 w 5127"/>
              <a:gd name="T5" fmla="*/ 1488 h 5401"/>
              <a:gd name="T6" fmla="*/ 3103 w 5127"/>
              <a:gd name="T7" fmla="*/ 2231 h 5401"/>
              <a:gd name="T8" fmla="*/ 3103 w 5127"/>
              <a:gd name="T9" fmla="*/ 1991 h 5401"/>
              <a:gd name="T10" fmla="*/ 2432 w 5127"/>
              <a:gd name="T11" fmla="*/ 2111 h 5401"/>
              <a:gd name="T12" fmla="*/ 3103 w 5127"/>
              <a:gd name="T13" fmla="*/ 2231 h 5401"/>
              <a:gd name="T14" fmla="*/ 3353 w 5127"/>
              <a:gd name="T15" fmla="*/ 2648 h 5401"/>
              <a:gd name="T16" fmla="*/ 2183 w 5127"/>
              <a:gd name="T17" fmla="*/ 2768 h 5401"/>
              <a:gd name="T18" fmla="*/ 3353 w 5127"/>
              <a:gd name="T19" fmla="*/ 2888 h 5401"/>
              <a:gd name="T20" fmla="*/ 2552 w 5127"/>
              <a:gd name="T21" fmla="*/ 3151 h 5401"/>
              <a:gd name="T22" fmla="*/ 2552 w 5127"/>
              <a:gd name="T23" fmla="*/ 3391 h 5401"/>
              <a:gd name="T24" fmla="*/ 3223 w 5127"/>
              <a:gd name="T25" fmla="*/ 3271 h 5401"/>
              <a:gd name="T26" fmla="*/ 2552 w 5127"/>
              <a:gd name="T27" fmla="*/ 3151 h 5401"/>
              <a:gd name="T28" fmla="*/ 4448 w 5127"/>
              <a:gd name="T29" fmla="*/ 1442 h 5401"/>
              <a:gd name="T30" fmla="*/ 4688 w 5127"/>
              <a:gd name="T31" fmla="*/ 1442 h 5401"/>
              <a:gd name="T32" fmla="*/ 3988 w 5127"/>
              <a:gd name="T33" fmla="*/ 0 h 5401"/>
              <a:gd name="T34" fmla="*/ 0 w 5127"/>
              <a:gd name="T35" fmla="*/ 604 h 5401"/>
              <a:gd name="T36" fmla="*/ 120 w 5127"/>
              <a:gd name="T37" fmla="*/ 1792 h 5401"/>
              <a:gd name="T38" fmla="*/ 686 w 5127"/>
              <a:gd name="T39" fmla="*/ 1672 h 5401"/>
              <a:gd name="T40" fmla="*/ 240 w 5127"/>
              <a:gd name="T41" fmla="*/ 1552 h 5401"/>
              <a:gd name="T42" fmla="*/ 604 w 5127"/>
              <a:gd name="T43" fmla="*/ 240 h 5401"/>
              <a:gd name="T44" fmla="*/ 968 w 5127"/>
              <a:gd name="T45" fmla="*/ 4179 h 5401"/>
              <a:gd name="T46" fmla="*/ 3904 w 5127"/>
              <a:gd name="T47" fmla="*/ 4879 h 5401"/>
              <a:gd name="T48" fmla="*/ 3904 w 5127"/>
              <a:gd name="T49" fmla="*/ 4639 h 5401"/>
              <a:gd name="T50" fmla="*/ 1208 w 5127"/>
              <a:gd name="T51" fmla="*/ 4179 h 5401"/>
              <a:gd name="T52" fmla="*/ 1086 w 5127"/>
              <a:gd name="T53" fmla="*/ 240 h 5401"/>
              <a:gd name="T54" fmla="*/ 4448 w 5127"/>
              <a:gd name="T55" fmla="*/ 700 h 5401"/>
              <a:gd name="T56" fmla="*/ 4568 w 5127"/>
              <a:gd name="T57" fmla="*/ 2000 h 5401"/>
              <a:gd name="T58" fmla="*/ 4568 w 5127"/>
              <a:gd name="T59" fmla="*/ 2240 h 5401"/>
              <a:gd name="T60" fmla="*/ 4887 w 5127"/>
              <a:gd name="T61" fmla="*/ 2340 h 5401"/>
              <a:gd name="T62" fmla="*/ 5007 w 5127"/>
              <a:gd name="T63" fmla="*/ 3838 h 5401"/>
              <a:gd name="T64" fmla="*/ 5127 w 5127"/>
              <a:gd name="T65" fmla="*/ 2340 h 5401"/>
              <a:gd name="T66" fmla="*/ 4568 w 5127"/>
              <a:gd name="T67" fmla="*/ 5139 h 5401"/>
              <a:gd name="T68" fmla="*/ 4448 w 5127"/>
              <a:gd name="T69" fmla="*/ 5281 h 5401"/>
              <a:gd name="T70" fmla="*/ 4688 w 5127"/>
              <a:gd name="T71" fmla="*/ 5281 h 5401"/>
              <a:gd name="T72" fmla="*/ 4568 w 5127"/>
              <a:gd name="T73" fmla="*/ 5139 h 5401"/>
              <a:gd name="T74" fmla="*/ 4448 w 5127"/>
              <a:gd name="T75" fmla="*/ 2559 h 5401"/>
              <a:gd name="T76" fmla="*/ 4568 w 5127"/>
              <a:gd name="T77" fmla="*/ 4974 h 5401"/>
              <a:gd name="T78" fmla="*/ 4688 w 5127"/>
              <a:gd name="T79" fmla="*/ 2559 h 5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127" h="5401">
                <a:moveTo>
                  <a:pt x="3473" y="1608"/>
                </a:moveTo>
                <a:cubicBezTo>
                  <a:pt x="3473" y="1674"/>
                  <a:pt x="3419" y="1728"/>
                  <a:pt x="3353" y="1728"/>
                </a:cubicBezTo>
                <a:lnTo>
                  <a:pt x="2303" y="1728"/>
                </a:lnTo>
                <a:cubicBezTo>
                  <a:pt x="2236" y="1728"/>
                  <a:pt x="2183" y="1674"/>
                  <a:pt x="2183" y="1608"/>
                </a:cubicBezTo>
                <a:cubicBezTo>
                  <a:pt x="2183" y="1542"/>
                  <a:pt x="2236" y="1488"/>
                  <a:pt x="2303" y="1488"/>
                </a:cubicBezTo>
                <a:lnTo>
                  <a:pt x="3353" y="1488"/>
                </a:lnTo>
                <a:cubicBezTo>
                  <a:pt x="3419" y="1488"/>
                  <a:pt x="3473" y="1542"/>
                  <a:pt x="3473" y="1608"/>
                </a:cubicBezTo>
                <a:close/>
                <a:moveTo>
                  <a:pt x="3103" y="2231"/>
                </a:moveTo>
                <a:cubicBezTo>
                  <a:pt x="3170" y="2231"/>
                  <a:pt x="3223" y="2178"/>
                  <a:pt x="3223" y="2111"/>
                </a:cubicBezTo>
                <a:cubicBezTo>
                  <a:pt x="3223" y="2045"/>
                  <a:pt x="3170" y="1991"/>
                  <a:pt x="3103" y="1991"/>
                </a:cubicBezTo>
                <a:lnTo>
                  <a:pt x="2552" y="1991"/>
                </a:lnTo>
                <a:cubicBezTo>
                  <a:pt x="2486" y="1991"/>
                  <a:pt x="2432" y="2045"/>
                  <a:pt x="2432" y="2111"/>
                </a:cubicBezTo>
                <a:cubicBezTo>
                  <a:pt x="2432" y="2178"/>
                  <a:pt x="2486" y="2231"/>
                  <a:pt x="2552" y="2231"/>
                </a:cubicBezTo>
                <a:lnTo>
                  <a:pt x="3103" y="2231"/>
                </a:lnTo>
                <a:close/>
                <a:moveTo>
                  <a:pt x="3473" y="2768"/>
                </a:moveTo>
                <a:cubicBezTo>
                  <a:pt x="3473" y="2701"/>
                  <a:pt x="3419" y="2648"/>
                  <a:pt x="3353" y="2648"/>
                </a:cubicBezTo>
                <a:lnTo>
                  <a:pt x="2303" y="2648"/>
                </a:lnTo>
                <a:cubicBezTo>
                  <a:pt x="2236" y="2648"/>
                  <a:pt x="2183" y="2701"/>
                  <a:pt x="2183" y="2768"/>
                </a:cubicBezTo>
                <a:cubicBezTo>
                  <a:pt x="2183" y="2834"/>
                  <a:pt x="2236" y="2888"/>
                  <a:pt x="2303" y="2888"/>
                </a:cubicBezTo>
                <a:lnTo>
                  <a:pt x="3353" y="2888"/>
                </a:lnTo>
                <a:cubicBezTo>
                  <a:pt x="3419" y="2888"/>
                  <a:pt x="3473" y="2834"/>
                  <a:pt x="3473" y="2768"/>
                </a:cubicBezTo>
                <a:close/>
                <a:moveTo>
                  <a:pt x="2552" y="3151"/>
                </a:moveTo>
                <a:cubicBezTo>
                  <a:pt x="2486" y="3151"/>
                  <a:pt x="2432" y="3205"/>
                  <a:pt x="2432" y="3271"/>
                </a:cubicBezTo>
                <a:cubicBezTo>
                  <a:pt x="2432" y="3338"/>
                  <a:pt x="2486" y="3391"/>
                  <a:pt x="2552" y="3391"/>
                </a:cubicBezTo>
                <a:lnTo>
                  <a:pt x="3103" y="3391"/>
                </a:lnTo>
                <a:cubicBezTo>
                  <a:pt x="3170" y="3391"/>
                  <a:pt x="3223" y="3338"/>
                  <a:pt x="3223" y="3271"/>
                </a:cubicBezTo>
                <a:cubicBezTo>
                  <a:pt x="3223" y="3205"/>
                  <a:pt x="3170" y="3151"/>
                  <a:pt x="3103" y="3151"/>
                </a:cubicBezTo>
                <a:lnTo>
                  <a:pt x="2552" y="3151"/>
                </a:lnTo>
                <a:close/>
                <a:moveTo>
                  <a:pt x="4448" y="700"/>
                </a:moveTo>
                <a:lnTo>
                  <a:pt x="4448" y="1442"/>
                </a:lnTo>
                <a:cubicBezTo>
                  <a:pt x="4448" y="1509"/>
                  <a:pt x="4501" y="1562"/>
                  <a:pt x="4568" y="1562"/>
                </a:cubicBezTo>
                <a:cubicBezTo>
                  <a:pt x="4634" y="1562"/>
                  <a:pt x="4688" y="1509"/>
                  <a:pt x="4688" y="1442"/>
                </a:cubicBezTo>
                <a:lnTo>
                  <a:pt x="4688" y="700"/>
                </a:lnTo>
                <a:cubicBezTo>
                  <a:pt x="4688" y="314"/>
                  <a:pt x="4374" y="0"/>
                  <a:pt x="3988" y="0"/>
                </a:cubicBezTo>
                <a:lnTo>
                  <a:pt x="604" y="0"/>
                </a:lnTo>
                <a:cubicBezTo>
                  <a:pt x="271" y="0"/>
                  <a:pt x="0" y="271"/>
                  <a:pt x="0" y="604"/>
                </a:cubicBezTo>
                <a:lnTo>
                  <a:pt x="0" y="1672"/>
                </a:lnTo>
                <a:cubicBezTo>
                  <a:pt x="0" y="1738"/>
                  <a:pt x="53" y="1792"/>
                  <a:pt x="120" y="1792"/>
                </a:cubicBezTo>
                <a:lnTo>
                  <a:pt x="566" y="1792"/>
                </a:lnTo>
                <a:cubicBezTo>
                  <a:pt x="632" y="1792"/>
                  <a:pt x="686" y="1738"/>
                  <a:pt x="686" y="1672"/>
                </a:cubicBezTo>
                <a:cubicBezTo>
                  <a:pt x="686" y="1606"/>
                  <a:pt x="632" y="1552"/>
                  <a:pt x="566" y="1552"/>
                </a:cubicBezTo>
                <a:lnTo>
                  <a:pt x="240" y="1552"/>
                </a:lnTo>
                <a:lnTo>
                  <a:pt x="240" y="604"/>
                </a:lnTo>
                <a:cubicBezTo>
                  <a:pt x="240" y="403"/>
                  <a:pt x="403" y="240"/>
                  <a:pt x="604" y="240"/>
                </a:cubicBezTo>
                <a:cubicBezTo>
                  <a:pt x="805" y="240"/>
                  <a:pt x="968" y="403"/>
                  <a:pt x="968" y="604"/>
                </a:cubicBezTo>
                <a:lnTo>
                  <a:pt x="968" y="4179"/>
                </a:lnTo>
                <a:cubicBezTo>
                  <a:pt x="968" y="4565"/>
                  <a:pt x="1282" y="4879"/>
                  <a:pt x="1668" y="4879"/>
                </a:cubicBezTo>
                <a:lnTo>
                  <a:pt x="3904" y="4879"/>
                </a:lnTo>
                <a:cubicBezTo>
                  <a:pt x="3970" y="4879"/>
                  <a:pt x="4024" y="4825"/>
                  <a:pt x="4024" y="4759"/>
                </a:cubicBezTo>
                <a:cubicBezTo>
                  <a:pt x="4024" y="4693"/>
                  <a:pt x="3970" y="4639"/>
                  <a:pt x="3904" y="4639"/>
                </a:cubicBezTo>
                <a:lnTo>
                  <a:pt x="1668" y="4639"/>
                </a:lnTo>
                <a:cubicBezTo>
                  <a:pt x="1415" y="4639"/>
                  <a:pt x="1208" y="4433"/>
                  <a:pt x="1208" y="4179"/>
                </a:cubicBezTo>
                <a:lnTo>
                  <a:pt x="1208" y="604"/>
                </a:lnTo>
                <a:cubicBezTo>
                  <a:pt x="1208" y="468"/>
                  <a:pt x="1163" y="341"/>
                  <a:pt x="1086" y="240"/>
                </a:cubicBezTo>
                <a:lnTo>
                  <a:pt x="3988" y="240"/>
                </a:lnTo>
                <a:cubicBezTo>
                  <a:pt x="4241" y="240"/>
                  <a:pt x="4448" y="446"/>
                  <a:pt x="4448" y="700"/>
                </a:cubicBezTo>
                <a:close/>
                <a:moveTo>
                  <a:pt x="4787" y="2000"/>
                </a:moveTo>
                <a:lnTo>
                  <a:pt x="4568" y="2000"/>
                </a:lnTo>
                <a:cubicBezTo>
                  <a:pt x="4501" y="2000"/>
                  <a:pt x="4448" y="2054"/>
                  <a:pt x="4448" y="2120"/>
                </a:cubicBezTo>
                <a:cubicBezTo>
                  <a:pt x="4448" y="2187"/>
                  <a:pt x="4501" y="2240"/>
                  <a:pt x="4568" y="2240"/>
                </a:cubicBezTo>
                <a:lnTo>
                  <a:pt x="4787" y="2240"/>
                </a:lnTo>
                <a:cubicBezTo>
                  <a:pt x="4842" y="2240"/>
                  <a:pt x="4887" y="2285"/>
                  <a:pt x="4887" y="2340"/>
                </a:cubicBezTo>
                <a:lnTo>
                  <a:pt x="4887" y="3718"/>
                </a:lnTo>
                <a:cubicBezTo>
                  <a:pt x="4887" y="3785"/>
                  <a:pt x="4941" y="3838"/>
                  <a:pt x="5007" y="3838"/>
                </a:cubicBezTo>
                <a:cubicBezTo>
                  <a:pt x="5073" y="3838"/>
                  <a:pt x="5127" y="3785"/>
                  <a:pt x="5127" y="3718"/>
                </a:cubicBezTo>
                <a:lnTo>
                  <a:pt x="5127" y="2340"/>
                </a:lnTo>
                <a:cubicBezTo>
                  <a:pt x="5127" y="2153"/>
                  <a:pt x="4975" y="2000"/>
                  <a:pt x="4787" y="2000"/>
                </a:cubicBezTo>
                <a:close/>
                <a:moveTo>
                  <a:pt x="4568" y="5139"/>
                </a:moveTo>
                <a:cubicBezTo>
                  <a:pt x="4501" y="5139"/>
                  <a:pt x="4448" y="5193"/>
                  <a:pt x="4448" y="5259"/>
                </a:cubicBezTo>
                <a:lnTo>
                  <a:pt x="4448" y="5281"/>
                </a:lnTo>
                <a:cubicBezTo>
                  <a:pt x="4448" y="5347"/>
                  <a:pt x="4501" y="5401"/>
                  <a:pt x="4568" y="5401"/>
                </a:cubicBezTo>
                <a:cubicBezTo>
                  <a:pt x="4634" y="5401"/>
                  <a:pt x="4688" y="5347"/>
                  <a:pt x="4688" y="5281"/>
                </a:cubicBezTo>
                <a:lnTo>
                  <a:pt x="4688" y="5259"/>
                </a:lnTo>
                <a:cubicBezTo>
                  <a:pt x="4688" y="5193"/>
                  <a:pt x="4634" y="5139"/>
                  <a:pt x="4568" y="5139"/>
                </a:cubicBezTo>
                <a:close/>
                <a:moveTo>
                  <a:pt x="4568" y="2439"/>
                </a:moveTo>
                <a:cubicBezTo>
                  <a:pt x="4501" y="2439"/>
                  <a:pt x="4448" y="2492"/>
                  <a:pt x="4448" y="2559"/>
                </a:cubicBezTo>
                <a:lnTo>
                  <a:pt x="4448" y="4854"/>
                </a:lnTo>
                <a:cubicBezTo>
                  <a:pt x="4448" y="4920"/>
                  <a:pt x="4501" y="4974"/>
                  <a:pt x="4568" y="4974"/>
                </a:cubicBezTo>
                <a:cubicBezTo>
                  <a:pt x="4634" y="4974"/>
                  <a:pt x="4688" y="4920"/>
                  <a:pt x="4688" y="4854"/>
                </a:cubicBezTo>
                <a:lnTo>
                  <a:pt x="4688" y="2559"/>
                </a:lnTo>
                <a:cubicBezTo>
                  <a:pt x="4688" y="2492"/>
                  <a:pt x="4634" y="2439"/>
                  <a:pt x="4568" y="24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2900277" y="5791936"/>
            <a:ext cx="1592800" cy="1061003"/>
            <a:chOff x="2324101" y="5796997"/>
            <a:chExt cx="1592800" cy="1061003"/>
          </a:xfrm>
        </p:grpSpPr>
        <p:sp>
          <p:nvSpPr>
            <p:cNvPr id="29" name="任意多边形: 形状 28"/>
            <p:cNvSpPr/>
            <p:nvPr/>
          </p:nvSpPr>
          <p:spPr>
            <a:xfrm>
              <a:off x="2324101" y="5796997"/>
              <a:ext cx="1592800" cy="1061003"/>
            </a:xfrm>
            <a:custGeom>
              <a:avLst/>
              <a:gdLst>
                <a:gd name="connsiteX0" fmla="*/ 796400 w 1592800"/>
                <a:gd name="connsiteY0" fmla="*/ 0 h 1061003"/>
                <a:gd name="connsiteX1" fmla="*/ 1592800 w 1592800"/>
                <a:gd name="connsiteY1" fmla="*/ 796400 h 1061003"/>
                <a:gd name="connsiteX2" fmla="*/ 1576620 w 1592800"/>
                <a:gd name="connsiteY2" fmla="*/ 956903 h 1061003"/>
                <a:gd name="connsiteX3" fmla="*/ 1544306 w 1592800"/>
                <a:gd name="connsiteY3" fmla="*/ 1061003 h 1061003"/>
                <a:gd name="connsiteX4" fmla="*/ 48495 w 1592800"/>
                <a:gd name="connsiteY4" fmla="*/ 1061003 h 1061003"/>
                <a:gd name="connsiteX5" fmla="*/ 16180 w 1592800"/>
                <a:gd name="connsiteY5" fmla="*/ 956903 h 1061003"/>
                <a:gd name="connsiteX6" fmla="*/ 0 w 1592800"/>
                <a:gd name="connsiteY6" fmla="*/ 796400 h 1061003"/>
                <a:gd name="connsiteX7" fmla="*/ 796400 w 1592800"/>
                <a:gd name="connsiteY7" fmla="*/ 0 h 106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800" h="1061003">
                  <a:moveTo>
                    <a:pt x="796400" y="0"/>
                  </a:moveTo>
                  <a:cubicBezTo>
                    <a:pt x="1236240" y="0"/>
                    <a:pt x="1592800" y="356560"/>
                    <a:pt x="1592800" y="796400"/>
                  </a:cubicBezTo>
                  <a:cubicBezTo>
                    <a:pt x="1592800" y="851380"/>
                    <a:pt x="1587229" y="905059"/>
                    <a:pt x="1576620" y="956903"/>
                  </a:cubicBezTo>
                  <a:lnTo>
                    <a:pt x="1544306" y="1061003"/>
                  </a:lnTo>
                  <a:lnTo>
                    <a:pt x="48495" y="1061003"/>
                  </a:lnTo>
                  <a:lnTo>
                    <a:pt x="16180" y="956903"/>
                  </a:lnTo>
                  <a:cubicBezTo>
                    <a:pt x="5572" y="905059"/>
                    <a:pt x="0" y="851380"/>
                    <a:pt x="0" y="796400"/>
                  </a:cubicBezTo>
                  <a:cubicBezTo>
                    <a:pt x="0" y="356560"/>
                    <a:pt x="356560" y="0"/>
                    <a:pt x="796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dist="190500" dir="13500000" algn="br" rotWithShape="0">
                <a:schemeClr val="bg1">
                  <a:alpha val="9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2324101" y="5796997"/>
              <a:ext cx="1592800" cy="1061003"/>
            </a:xfrm>
            <a:custGeom>
              <a:avLst/>
              <a:gdLst>
                <a:gd name="connsiteX0" fmla="*/ 796400 w 1592800"/>
                <a:gd name="connsiteY0" fmla="*/ 0 h 1061003"/>
                <a:gd name="connsiteX1" fmla="*/ 1592800 w 1592800"/>
                <a:gd name="connsiteY1" fmla="*/ 796400 h 1061003"/>
                <a:gd name="connsiteX2" fmla="*/ 1576620 w 1592800"/>
                <a:gd name="connsiteY2" fmla="*/ 956903 h 1061003"/>
                <a:gd name="connsiteX3" fmla="*/ 1544306 w 1592800"/>
                <a:gd name="connsiteY3" fmla="*/ 1061003 h 1061003"/>
                <a:gd name="connsiteX4" fmla="*/ 48495 w 1592800"/>
                <a:gd name="connsiteY4" fmla="*/ 1061003 h 1061003"/>
                <a:gd name="connsiteX5" fmla="*/ 16180 w 1592800"/>
                <a:gd name="connsiteY5" fmla="*/ 956903 h 1061003"/>
                <a:gd name="connsiteX6" fmla="*/ 0 w 1592800"/>
                <a:gd name="connsiteY6" fmla="*/ 796400 h 1061003"/>
                <a:gd name="connsiteX7" fmla="*/ 796400 w 1592800"/>
                <a:gd name="connsiteY7" fmla="*/ 0 h 106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800" h="1061003">
                  <a:moveTo>
                    <a:pt x="796400" y="0"/>
                  </a:moveTo>
                  <a:cubicBezTo>
                    <a:pt x="1236240" y="0"/>
                    <a:pt x="1592800" y="356560"/>
                    <a:pt x="1592800" y="796400"/>
                  </a:cubicBezTo>
                  <a:cubicBezTo>
                    <a:pt x="1592800" y="851380"/>
                    <a:pt x="1587229" y="905059"/>
                    <a:pt x="1576620" y="956903"/>
                  </a:cubicBezTo>
                  <a:lnTo>
                    <a:pt x="1544306" y="1061003"/>
                  </a:lnTo>
                  <a:lnTo>
                    <a:pt x="48495" y="1061003"/>
                  </a:lnTo>
                  <a:lnTo>
                    <a:pt x="16180" y="956903"/>
                  </a:lnTo>
                  <a:cubicBezTo>
                    <a:pt x="5572" y="905059"/>
                    <a:pt x="0" y="851380"/>
                    <a:pt x="0" y="796400"/>
                  </a:cubicBezTo>
                  <a:cubicBezTo>
                    <a:pt x="0" y="356560"/>
                    <a:pt x="356560" y="0"/>
                    <a:pt x="796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dist="190500" dir="2700000" algn="tl" rotWithShape="0">
                <a:srgbClr val="A1A5B9">
                  <a:alpha val="7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892838" y="824589"/>
            <a:ext cx="425161" cy="425161"/>
            <a:chOff x="9386902" y="-804096"/>
            <a:chExt cx="392866" cy="392866"/>
          </a:xfrm>
        </p:grpSpPr>
        <p:sp>
          <p:nvSpPr>
            <p:cNvPr id="32" name="矩形: 圆角 31"/>
            <p:cNvSpPr/>
            <p:nvPr/>
          </p:nvSpPr>
          <p:spPr>
            <a:xfrm rot="18596155">
              <a:off x="9386902" y="-804096"/>
              <a:ext cx="392866" cy="39286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54000" dist="190500" dir="2700000" algn="tl" rotWithShape="0">
                <a:srgbClr val="A1A5B9">
                  <a:alpha val="7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33" name="矩形: 圆角 32"/>
            <p:cNvSpPr/>
            <p:nvPr/>
          </p:nvSpPr>
          <p:spPr>
            <a:xfrm rot="18596155">
              <a:off x="9386902" y="-804096"/>
              <a:ext cx="392866" cy="39286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254000" dist="190500" dir="13500000" algn="br" rotWithShape="0">
                <a:schemeClr val="bg1">
                  <a:alpha val="9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solidFill>
          <a:srgbClr val="EBE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3"/>
          <p:cNvSpPr/>
          <p:nvPr/>
        </p:nvSpPr>
        <p:spPr>
          <a:xfrm>
            <a:off x="476400" y="702127"/>
            <a:ext cx="7649028" cy="4992007"/>
          </a:xfrm>
          <a:prstGeom prst="roundRect">
            <a:avLst/>
          </a:prstGeom>
          <a:solidFill>
            <a:srgbClr val="EBEFF2"/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6" name="矩形: 圆角 25"/>
          <p:cNvSpPr/>
          <p:nvPr/>
        </p:nvSpPr>
        <p:spPr>
          <a:xfrm>
            <a:off x="476400" y="702127"/>
            <a:ext cx="7649028" cy="4992007"/>
          </a:xfrm>
          <a:prstGeom prst="roundRect">
            <a:avLst/>
          </a:prstGeom>
          <a:solidFill>
            <a:srgbClr val="EDF0F5"/>
          </a:solidFill>
          <a:ln>
            <a:noFill/>
          </a:ln>
          <a:effectLst>
            <a:outerShdw blurRad="254000" dist="190500" dir="13500000" algn="br" rotWithShape="0">
              <a:schemeClr val="bg1">
                <a:alpha val="9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/>
          </a:p>
        </p:txBody>
      </p:sp>
      <p:sp>
        <p:nvSpPr>
          <p:cNvPr id="41" name="矩形: 圆角 40"/>
          <p:cNvSpPr/>
          <p:nvPr/>
        </p:nvSpPr>
        <p:spPr>
          <a:xfrm rot="16200000">
            <a:off x="7575349" y="1569157"/>
            <a:ext cx="4992009" cy="3257949"/>
          </a:xfrm>
          <a:prstGeom prst="roundRect">
            <a:avLst/>
          </a:prstGeom>
          <a:solidFill>
            <a:srgbClr val="EBEFF2"/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42" name="矩形: 圆角 41"/>
          <p:cNvSpPr/>
          <p:nvPr/>
        </p:nvSpPr>
        <p:spPr>
          <a:xfrm rot="16200000">
            <a:off x="7575349" y="1670756"/>
            <a:ext cx="4992009" cy="3257949"/>
          </a:xfrm>
          <a:prstGeom prst="roundRect">
            <a:avLst/>
          </a:prstGeom>
          <a:solidFill>
            <a:srgbClr val="EDF0F5"/>
          </a:solidFill>
          <a:ln>
            <a:noFill/>
          </a:ln>
          <a:effectLst>
            <a:outerShdw blurRad="254000" dist="190500" dir="13500000" algn="br" rotWithShape="0">
              <a:schemeClr val="bg1">
                <a:alpha val="9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8750553" y="2646134"/>
            <a:ext cx="2641600" cy="2844800"/>
          </a:xfrm>
          <a:prstGeom prst="round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  <a:effectLst>
            <a:innerShdw blurRad="63500" dist="635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矩形: 圆角 62"/>
          <p:cNvSpPr/>
          <p:nvPr/>
        </p:nvSpPr>
        <p:spPr>
          <a:xfrm>
            <a:off x="1096132" y="2089777"/>
            <a:ext cx="1576729" cy="13467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任意多边形: 形状 63"/>
          <p:cNvSpPr/>
          <p:nvPr/>
        </p:nvSpPr>
        <p:spPr>
          <a:xfrm>
            <a:off x="12908" y="6134100"/>
            <a:ext cx="12166184" cy="723900"/>
          </a:xfrm>
          <a:custGeom>
            <a:avLst/>
            <a:gdLst>
              <a:gd name="connsiteX0" fmla="*/ 854943 w 12166184"/>
              <a:gd name="connsiteY0" fmla="*/ 0 h 723900"/>
              <a:gd name="connsiteX1" fmla="*/ 11311241 w 12166184"/>
              <a:gd name="connsiteY1" fmla="*/ 0 h 723900"/>
              <a:gd name="connsiteX2" fmla="*/ 12161460 w 12166184"/>
              <a:gd name="connsiteY2" fmla="*/ 692949 h 723900"/>
              <a:gd name="connsiteX3" fmla="*/ 12166184 w 12166184"/>
              <a:gd name="connsiteY3" fmla="*/ 723900 h 723900"/>
              <a:gd name="connsiteX4" fmla="*/ 0 w 12166184"/>
              <a:gd name="connsiteY4" fmla="*/ 723900 h 723900"/>
              <a:gd name="connsiteX5" fmla="*/ 4724 w 12166184"/>
              <a:gd name="connsiteY5" fmla="*/ 692949 h 723900"/>
              <a:gd name="connsiteX6" fmla="*/ 854943 w 12166184"/>
              <a:gd name="connsiteY6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66184" h="723900">
                <a:moveTo>
                  <a:pt x="854943" y="0"/>
                </a:moveTo>
                <a:lnTo>
                  <a:pt x="11311241" y="0"/>
                </a:lnTo>
                <a:cubicBezTo>
                  <a:pt x="11730629" y="0"/>
                  <a:pt x="12080537" y="297484"/>
                  <a:pt x="12161460" y="692949"/>
                </a:cubicBezTo>
                <a:lnTo>
                  <a:pt x="12166184" y="723900"/>
                </a:lnTo>
                <a:lnTo>
                  <a:pt x="0" y="723900"/>
                </a:lnTo>
                <a:lnTo>
                  <a:pt x="4724" y="692949"/>
                </a:lnTo>
                <a:cubicBezTo>
                  <a:pt x="85648" y="297484"/>
                  <a:pt x="435555" y="0"/>
                  <a:pt x="854943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5" name="组合 64"/>
          <p:cNvGrpSpPr/>
          <p:nvPr/>
        </p:nvGrpSpPr>
        <p:grpSpPr>
          <a:xfrm>
            <a:off x="6653052" y="4021909"/>
            <a:ext cx="609685" cy="608700"/>
            <a:chOff x="6197600" y="3429000"/>
            <a:chExt cx="609685" cy="608700"/>
          </a:xfrm>
        </p:grpSpPr>
        <p:sp>
          <p:nvSpPr>
            <p:cNvPr id="66" name="任意多边形: 形状 65"/>
            <p:cNvSpPr/>
            <p:nvPr/>
          </p:nvSpPr>
          <p:spPr>
            <a:xfrm>
              <a:off x="6197600" y="3429000"/>
              <a:ext cx="609685" cy="608700"/>
            </a:xfrm>
            <a:custGeom>
              <a:avLst/>
              <a:gdLst>
                <a:gd name="T0" fmla="*/ 6433 w 6587"/>
                <a:gd name="T1" fmla="*/ 4527 h 6587"/>
                <a:gd name="T2" fmla="*/ 4681 w 6587"/>
                <a:gd name="T3" fmla="*/ 2775 h 6587"/>
                <a:gd name="T4" fmla="*/ 5829 w 6587"/>
                <a:gd name="T5" fmla="*/ 2142 h 6587"/>
                <a:gd name="T6" fmla="*/ 5976 w 6587"/>
                <a:gd name="T7" fmla="*/ 1858 h 6587"/>
                <a:gd name="T8" fmla="*/ 5770 w 6587"/>
                <a:gd name="T9" fmla="*/ 1612 h 6587"/>
                <a:gd name="T10" fmla="*/ 389 w 6587"/>
                <a:gd name="T11" fmla="*/ 30 h 6587"/>
                <a:gd name="T12" fmla="*/ 103 w 6587"/>
                <a:gd name="T13" fmla="*/ 103 h 6587"/>
                <a:gd name="T14" fmla="*/ 30 w 6587"/>
                <a:gd name="T15" fmla="*/ 389 h 6587"/>
                <a:gd name="T16" fmla="*/ 1612 w 6587"/>
                <a:gd name="T17" fmla="*/ 5770 h 6587"/>
                <a:gd name="T18" fmla="*/ 1858 w 6587"/>
                <a:gd name="T19" fmla="*/ 5976 h 6587"/>
                <a:gd name="T20" fmla="*/ 2142 w 6587"/>
                <a:gd name="T21" fmla="*/ 5829 h 6587"/>
                <a:gd name="T22" fmla="*/ 2775 w 6587"/>
                <a:gd name="T23" fmla="*/ 4682 h 6587"/>
                <a:gd name="T24" fmla="*/ 4526 w 6587"/>
                <a:gd name="T25" fmla="*/ 6434 h 6587"/>
                <a:gd name="T26" fmla="*/ 5082 w 6587"/>
                <a:gd name="T27" fmla="*/ 6434 h 6587"/>
                <a:gd name="T28" fmla="*/ 6433 w 6587"/>
                <a:gd name="T29" fmla="*/ 5082 h 6587"/>
                <a:gd name="T30" fmla="*/ 6433 w 6587"/>
                <a:gd name="T31" fmla="*/ 4527 h 6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87" h="6587">
                  <a:moveTo>
                    <a:pt x="6433" y="4527"/>
                  </a:moveTo>
                  <a:lnTo>
                    <a:pt x="4681" y="2775"/>
                  </a:lnTo>
                  <a:lnTo>
                    <a:pt x="5829" y="2142"/>
                  </a:lnTo>
                  <a:cubicBezTo>
                    <a:pt x="5931" y="2086"/>
                    <a:pt x="5989" y="1974"/>
                    <a:pt x="5976" y="1858"/>
                  </a:cubicBezTo>
                  <a:cubicBezTo>
                    <a:pt x="5964" y="1742"/>
                    <a:pt x="5882" y="1645"/>
                    <a:pt x="5770" y="1612"/>
                  </a:cubicBezTo>
                  <a:lnTo>
                    <a:pt x="389" y="30"/>
                  </a:lnTo>
                  <a:cubicBezTo>
                    <a:pt x="287" y="0"/>
                    <a:pt x="178" y="28"/>
                    <a:pt x="103" y="103"/>
                  </a:cubicBezTo>
                  <a:cubicBezTo>
                    <a:pt x="28" y="178"/>
                    <a:pt x="0" y="287"/>
                    <a:pt x="30" y="389"/>
                  </a:cubicBezTo>
                  <a:lnTo>
                    <a:pt x="1612" y="5770"/>
                  </a:lnTo>
                  <a:cubicBezTo>
                    <a:pt x="1644" y="5882"/>
                    <a:pt x="1742" y="5964"/>
                    <a:pt x="1858" y="5976"/>
                  </a:cubicBezTo>
                  <a:cubicBezTo>
                    <a:pt x="1974" y="5989"/>
                    <a:pt x="2086" y="5931"/>
                    <a:pt x="2142" y="5829"/>
                  </a:cubicBezTo>
                  <a:lnTo>
                    <a:pt x="2775" y="4682"/>
                  </a:lnTo>
                  <a:lnTo>
                    <a:pt x="4526" y="6434"/>
                  </a:lnTo>
                  <a:cubicBezTo>
                    <a:pt x="4680" y="6587"/>
                    <a:pt x="4929" y="6587"/>
                    <a:pt x="5082" y="6434"/>
                  </a:cubicBezTo>
                  <a:lnTo>
                    <a:pt x="6433" y="5082"/>
                  </a:lnTo>
                  <a:cubicBezTo>
                    <a:pt x="6587" y="4929"/>
                    <a:pt x="6587" y="4680"/>
                    <a:pt x="6433" y="45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dist="190500" dir="13500000" algn="br" rotWithShape="0">
                <a:schemeClr val="bg1">
                  <a:alpha val="9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6197600" y="3429000"/>
              <a:ext cx="609685" cy="608700"/>
            </a:xfrm>
            <a:custGeom>
              <a:avLst/>
              <a:gdLst>
                <a:gd name="T0" fmla="*/ 6433 w 6587"/>
                <a:gd name="T1" fmla="*/ 4527 h 6587"/>
                <a:gd name="T2" fmla="*/ 4681 w 6587"/>
                <a:gd name="T3" fmla="*/ 2775 h 6587"/>
                <a:gd name="T4" fmla="*/ 5829 w 6587"/>
                <a:gd name="T5" fmla="*/ 2142 h 6587"/>
                <a:gd name="T6" fmla="*/ 5976 w 6587"/>
                <a:gd name="T7" fmla="*/ 1858 h 6587"/>
                <a:gd name="T8" fmla="*/ 5770 w 6587"/>
                <a:gd name="T9" fmla="*/ 1612 h 6587"/>
                <a:gd name="T10" fmla="*/ 389 w 6587"/>
                <a:gd name="T11" fmla="*/ 30 h 6587"/>
                <a:gd name="T12" fmla="*/ 103 w 6587"/>
                <a:gd name="T13" fmla="*/ 103 h 6587"/>
                <a:gd name="T14" fmla="*/ 30 w 6587"/>
                <a:gd name="T15" fmla="*/ 389 h 6587"/>
                <a:gd name="T16" fmla="*/ 1612 w 6587"/>
                <a:gd name="T17" fmla="*/ 5770 h 6587"/>
                <a:gd name="T18" fmla="*/ 1858 w 6587"/>
                <a:gd name="T19" fmla="*/ 5976 h 6587"/>
                <a:gd name="T20" fmla="*/ 2142 w 6587"/>
                <a:gd name="T21" fmla="*/ 5829 h 6587"/>
                <a:gd name="T22" fmla="*/ 2775 w 6587"/>
                <a:gd name="T23" fmla="*/ 4682 h 6587"/>
                <a:gd name="T24" fmla="*/ 4526 w 6587"/>
                <a:gd name="T25" fmla="*/ 6434 h 6587"/>
                <a:gd name="T26" fmla="*/ 5082 w 6587"/>
                <a:gd name="T27" fmla="*/ 6434 h 6587"/>
                <a:gd name="T28" fmla="*/ 6433 w 6587"/>
                <a:gd name="T29" fmla="*/ 5082 h 6587"/>
                <a:gd name="T30" fmla="*/ 6433 w 6587"/>
                <a:gd name="T31" fmla="*/ 4527 h 6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87" h="6587">
                  <a:moveTo>
                    <a:pt x="6433" y="4527"/>
                  </a:moveTo>
                  <a:lnTo>
                    <a:pt x="4681" y="2775"/>
                  </a:lnTo>
                  <a:lnTo>
                    <a:pt x="5829" y="2142"/>
                  </a:lnTo>
                  <a:cubicBezTo>
                    <a:pt x="5931" y="2086"/>
                    <a:pt x="5989" y="1974"/>
                    <a:pt x="5976" y="1858"/>
                  </a:cubicBezTo>
                  <a:cubicBezTo>
                    <a:pt x="5964" y="1742"/>
                    <a:pt x="5882" y="1645"/>
                    <a:pt x="5770" y="1612"/>
                  </a:cubicBezTo>
                  <a:lnTo>
                    <a:pt x="389" y="30"/>
                  </a:lnTo>
                  <a:cubicBezTo>
                    <a:pt x="287" y="0"/>
                    <a:pt x="178" y="28"/>
                    <a:pt x="103" y="103"/>
                  </a:cubicBezTo>
                  <a:cubicBezTo>
                    <a:pt x="28" y="178"/>
                    <a:pt x="0" y="287"/>
                    <a:pt x="30" y="389"/>
                  </a:cubicBezTo>
                  <a:lnTo>
                    <a:pt x="1612" y="5770"/>
                  </a:lnTo>
                  <a:cubicBezTo>
                    <a:pt x="1644" y="5882"/>
                    <a:pt x="1742" y="5964"/>
                    <a:pt x="1858" y="5976"/>
                  </a:cubicBezTo>
                  <a:cubicBezTo>
                    <a:pt x="1974" y="5989"/>
                    <a:pt x="2086" y="5931"/>
                    <a:pt x="2142" y="5829"/>
                  </a:cubicBezTo>
                  <a:lnTo>
                    <a:pt x="2775" y="4682"/>
                  </a:lnTo>
                  <a:lnTo>
                    <a:pt x="4526" y="6434"/>
                  </a:lnTo>
                  <a:cubicBezTo>
                    <a:pt x="4680" y="6587"/>
                    <a:pt x="4929" y="6587"/>
                    <a:pt x="5082" y="6434"/>
                  </a:cubicBezTo>
                  <a:lnTo>
                    <a:pt x="6433" y="5082"/>
                  </a:lnTo>
                  <a:cubicBezTo>
                    <a:pt x="6587" y="4929"/>
                    <a:pt x="6587" y="4680"/>
                    <a:pt x="6433" y="4527"/>
                  </a:cubicBez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  <a:effectLst>
              <a:outerShdw blurRad="254000" dist="190500" dir="2700000" algn="tl" rotWithShape="0">
                <a:srgbClr val="A1A5B9">
                  <a:alpha val="7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994533" y="1834304"/>
            <a:ext cx="6840611" cy="193668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994533" y="3880784"/>
            <a:ext cx="6840611" cy="137704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buFont typeface="+mj-lt"/>
              <a:buNone/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19537" y="6409690"/>
            <a:ext cx="2743200" cy="274320"/>
          </a:xfrm>
        </p:spPr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61886" y="6409690"/>
            <a:ext cx="3657600" cy="274320"/>
          </a:xfrm>
        </p:spPr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7653716" y="6397836"/>
            <a:ext cx="3657600" cy="274320"/>
          </a:xfrm>
        </p:spPr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椭圆 51"/>
          <p:cNvSpPr/>
          <p:nvPr/>
        </p:nvSpPr>
        <p:spPr>
          <a:xfrm>
            <a:off x="2876725" y="209725"/>
            <a:ext cx="6438550" cy="6438550"/>
          </a:xfrm>
          <a:prstGeom prst="ellipse">
            <a:avLst/>
          </a:prstGeom>
          <a:solidFill>
            <a:srgbClr val="EBEFF2"/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/>
          </a:p>
        </p:txBody>
      </p:sp>
      <p:sp>
        <p:nvSpPr>
          <p:cNvPr id="53" name="任意多边形: 形状 52"/>
          <p:cNvSpPr/>
          <p:nvPr/>
        </p:nvSpPr>
        <p:spPr>
          <a:xfrm>
            <a:off x="1025525" y="0"/>
            <a:ext cx="10140950" cy="6858000"/>
          </a:xfrm>
          <a:custGeom>
            <a:avLst/>
            <a:gdLst>
              <a:gd name="connsiteX0" fmla="*/ 6707556 w 10140950"/>
              <a:gd name="connsiteY0" fmla="*/ 0 h 6858000"/>
              <a:gd name="connsiteX1" fmla="*/ 8826479 w 10140950"/>
              <a:gd name="connsiteY1" fmla="*/ 0 h 6858000"/>
              <a:gd name="connsiteX2" fmla="*/ 8983100 w 10140950"/>
              <a:gd name="connsiteY2" fmla="*/ 182025 h 6858000"/>
              <a:gd name="connsiteX3" fmla="*/ 10140950 w 10140950"/>
              <a:gd name="connsiteY3" fmla="*/ 3429000 h 6858000"/>
              <a:gd name="connsiteX4" fmla="*/ 8983100 w 10140950"/>
              <a:gd name="connsiteY4" fmla="*/ 6675976 h 6858000"/>
              <a:gd name="connsiteX5" fmla="*/ 8826479 w 10140950"/>
              <a:gd name="connsiteY5" fmla="*/ 6858000 h 6858000"/>
              <a:gd name="connsiteX6" fmla="*/ 6707556 w 10140950"/>
              <a:gd name="connsiteY6" fmla="*/ 6858000 h 6858000"/>
              <a:gd name="connsiteX7" fmla="*/ 6708503 w 10140950"/>
              <a:gd name="connsiteY7" fmla="*/ 6857569 h 6858000"/>
              <a:gd name="connsiteX8" fmla="*/ 8848725 w 10140950"/>
              <a:gd name="connsiteY8" fmla="*/ 3429000 h 6858000"/>
              <a:gd name="connsiteX9" fmla="*/ 6708503 w 10140950"/>
              <a:gd name="connsiteY9" fmla="*/ 431 h 6858000"/>
              <a:gd name="connsiteX10" fmla="*/ 1314471 w 10140950"/>
              <a:gd name="connsiteY10" fmla="*/ 0 h 6858000"/>
              <a:gd name="connsiteX11" fmla="*/ 3433395 w 10140950"/>
              <a:gd name="connsiteY11" fmla="*/ 0 h 6858000"/>
              <a:gd name="connsiteX12" fmla="*/ 3432448 w 10140950"/>
              <a:gd name="connsiteY12" fmla="*/ 431 h 6858000"/>
              <a:gd name="connsiteX13" fmla="*/ 1292225 w 10140950"/>
              <a:gd name="connsiteY13" fmla="*/ 3429000 h 6858000"/>
              <a:gd name="connsiteX14" fmla="*/ 3432448 w 10140950"/>
              <a:gd name="connsiteY14" fmla="*/ 6857569 h 6858000"/>
              <a:gd name="connsiteX15" fmla="*/ 3433395 w 10140950"/>
              <a:gd name="connsiteY15" fmla="*/ 6858000 h 6858000"/>
              <a:gd name="connsiteX16" fmla="*/ 1314471 w 10140950"/>
              <a:gd name="connsiteY16" fmla="*/ 6858000 h 6858000"/>
              <a:gd name="connsiteX17" fmla="*/ 1157850 w 10140950"/>
              <a:gd name="connsiteY17" fmla="*/ 6675976 h 6858000"/>
              <a:gd name="connsiteX18" fmla="*/ 0 w 10140950"/>
              <a:gd name="connsiteY18" fmla="*/ 3429000 h 6858000"/>
              <a:gd name="connsiteX19" fmla="*/ 1157850 w 10140950"/>
              <a:gd name="connsiteY19" fmla="*/ 1820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140950" h="6858000">
                <a:moveTo>
                  <a:pt x="6707556" y="0"/>
                </a:moveTo>
                <a:lnTo>
                  <a:pt x="8826479" y="0"/>
                </a:lnTo>
                <a:lnTo>
                  <a:pt x="8983100" y="182025"/>
                </a:lnTo>
                <a:cubicBezTo>
                  <a:pt x="9706433" y="1064394"/>
                  <a:pt x="10140950" y="2195612"/>
                  <a:pt x="10140950" y="3429000"/>
                </a:cubicBezTo>
                <a:cubicBezTo>
                  <a:pt x="10140950" y="4662388"/>
                  <a:pt x="9706433" y="5793607"/>
                  <a:pt x="8983100" y="6675976"/>
                </a:cubicBezTo>
                <a:lnTo>
                  <a:pt x="8826479" y="6858000"/>
                </a:lnTo>
                <a:lnTo>
                  <a:pt x="6707556" y="6858000"/>
                </a:lnTo>
                <a:lnTo>
                  <a:pt x="6708503" y="6857569"/>
                </a:lnTo>
                <a:cubicBezTo>
                  <a:pt x="7974852" y="6243277"/>
                  <a:pt x="8848725" y="4938877"/>
                  <a:pt x="8848725" y="3429000"/>
                </a:cubicBezTo>
                <a:cubicBezTo>
                  <a:pt x="8848725" y="1919123"/>
                  <a:pt x="7974852" y="614723"/>
                  <a:pt x="6708503" y="431"/>
                </a:cubicBezTo>
                <a:close/>
                <a:moveTo>
                  <a:pt x="1314471" y="0"/>
                </a:moveTo>
                <a:lnTo>
                  <a:pt x="3433395" y="0"/>
                </a:lnTo>
                <a:lnTo>
                  <a:pt x="3432448" y="431"/>
                </a:lnTo>
                <a:cubicBezTo>
                  <a:pt x="2166098" y="614723"/>
                  <a:pt x="1292225" y="1919123"/>
                  <a:pt x="1292225" y="3429000"/>
                </a:cubicBezTo>
                <a:cubicBezTo>
                  <a:pt x="1292225" y="4938877"/>
                  <a:pt x="2166098" y="6243277"/>
                  <a:pt x="3432448" y="6857569"/>
                </a:cubicBezTo>
                <a:lnTo>
                  <a:pt x="3433395" y="6858000"/>
                </a:lnTo>
                <a:lnTo>
                  <a:pt x="1314471" y="6858000"/>
                </a:lnTo>
                <a:lnTo>
                  <a:pt x="1157850" y="6675976"/>
                </a:lnTo>
                <a:cubicBezTo>
                  <a:pt x="434517" y="5793607"/>
                  <a:pt x="0" y="4662388"/>
                  <a:pt x="0" y="3429000"/>
                </a:cubicBezTo>
                <a:cubicBezTo>
                  <a:pt x="0" y="2195612"/>
                  <a:pt x="434517" y="1064394"/>
                  <a:pt x="1157850" y="182025"/>
                </a:cubicBezTo>
                <a:close/>
              </a:path>
            </a:pathLst>
          </a:custGeom>
          <a:solidFill>
            <a:srgbClr val="EBEFF2"/>
          </a:solidFill>
          <a:ln>
            <a:noFill/>
          </a:ln>
          <a:effectLst>
            <a:outerShdw blurRad="254000" dist="190500" dir="2700000" algn="tl" rotWithShape="0">
              <a:srgbClr val="A1A5B9">
                <a:alpha val="6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4" name="任意多边形: 形状 53"/>
          <p:cNvSpPr/>
          <p:nvPr/>
        </p:nvSpPr>
        <p:spPr>
          <a:xfrm>
            <a:off x="1025525" y="0"/>
            <a:ext cx="10140950" cy="6858000"/>
          </a:xfrm>
          <a:custGeom>
            <a:avLst/>
            <a:gdLst>
              <a:gd name="connsiteX0" fmla="*/ 6707556 w 10140950"/>
              <a:gd name="connsiteY0" fmla="*/ 0 h 6858000"/>
              <a:gd name="connsiteX1" fmla="*/ 8826479 w 10140950"/>
              <a:gd name="connsiteY1" fmla="*/ 0 h 6858000"/>
              <a:gd name="connsiteX2" fmla="*/ 8983100 w 10140950"/>
              <a:gd name="connsiteY2" fmla="*/ 182025 h 6858000"/>
              <a:gd name="connsiteX3" fmla="*/ 10140950 w 10140950"/>
              <a:gd name="connsiteY3" fmla="*/ 3429000 h 6858000"/>
              <a:gd name="connsiteX4" fmla="*/ 8983100 w 10140950"/>
              <a:gd name="connsiteY4" fmla="*/ 6675976 h 6858000"/>
              <a:gd name="connsiteX5" fmla="*/ 8826479 w 10140950"/>
              <a:gd name="connsiteY5" fmla="*/ 6858000 h 6858000"/>
              <a:gd name="connsiteX6" fmla="*/ 6707556 w 10140950"/>
              <a:gd name="connsiteY6" fmla="*/ 6858000 h 6858000"/>
              <a:gd name="connsiteX7" fmla="*/ 6708503 w 10140950"/>
              <a:gd name="connsiteY7" fmla="*/ 6857569 h 6858000"/>
              <a:gd name="connsiteX8" fmla="*/ 8848725 w 10140950"/>
              <a:gd name="connsiteY8" fmla="*/ 3429000 h 6858000"/>
              <a:gd name="connsiteX9" fmla="*/ 6708503 w 10140950"/>
              <a:gd name="connsiteY9" fmla="*/ 431 h 6858000"/>
              <a:gd name="connsiteX10" fmla="*/ 1314471 w 10140950"/>
              <a:gd name="connsiteY10" fmla="*/ 0 h 6858000"/>
              <a:gd name="connsiteX11" fmla="*/ 3433395 w 10140950"/>
              <a:gd name="connsiteY11" fmla="*/ 0 h 6858000"/>
              <a:gd name="connsiteX12" fmla="*/ 3432448 w 10140950"/>
              <a:gd name="connsiteY12" fmla="*/ 431 h 6858000"/>
              <a:gd name="connsiteX13" fmla="*/ 1292225 w 10140950"/>
              <a:gd name="connsiteY13" fmla="*/ 3429000 h 6858000"/>
              <a:gd name="connsiteX14" fmla="*/ 3432448 w 10140950"/>
              <a:gd name="connsiteY14" fmla="*/ 6857569 h 6858000"/>
              <a:gd name="connsiteX15" fmla="*/ 3433395 w 10140950"/>
              <a:gd name="connsiteY15" fmla="*/ 6858000 h 6858000"/>
              <a:gd name="connsiteX16" fmla="*/ 1314471 w 10140950"/>
              <a:gd name="connsiteY16" fmla="*/ 6858000 h 6858000"/>
              <a:gd name="connsiteX17" fmla="*/ 1157850 w 10140950"/>
              <a:gd name="connsiteY17" fmla="*/ 6675976 h 6858000"/>
              <a:gd name="connsiteX18" fmla="*/ 0 w 10140950"/>
              <a:gd name="connsiteY18" fmla="*/ 3429000 h 6858000"/>
              <a:gd name="connsiteX19" fmla="*/ 1157850 w 10140950"/>
              <a:gd name="connsiteY19" fmla="*/ 1820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140950" h="6858000">
                <a:moveTo>
                  <a:pt x="6707556" y="0"/>
                </a:moveTo>
                <a:lnTo>
                  <a:pt x="8826479" y="0"/>
                </a:lnTo>
                <a:lnTo>
                  <a:pt x="8983100" y="182025"/>
                </a:lnTo>
                <a:cubicBezTo>
                  <a:pt x="9706433" y="1064394"/>
                  <a:pt x="10140950" y="2195612"/>
                  <a:pt x="10140950" y="3429000"/>
                </a:cubicBezTo>
                <a:cubicBezTo>
                  <a:pt x="10140950" y="4662388"/>
                  <a:pt x="9706433" y="5793607"/>
                  <a:pt x="8983100" y="6675976"/>
                </a:cubicBezTo>
                <a:lnTo>
                  <a:pt x="8826479" y="6858000"/>
                </a:lnTo>
                <a:lnTo>
                  <a:pt x="6707556" y="6858000"/>
                </a:lnTo>
                <a:lnTo>
                  <a:pt x="6708503" y="6857569"/>
                </a:lnTo>
                <a:cubicBezTo>
                  <a:pt x="7974852" y="6243277"/>
                  <a:pt x="8848725" y="4938877"/>
                  <a:pt x="8848725" y="3429000"/>
                </a:cubicBezTo>
                <a:cubicBezTo>
                  <a:pt x="8848725" y="1919123"/>
                  <a:pt x="7974852" y="614723"/>
                  <a:pt x="6708503" y="431"/>
                </a:cubicBezTo>
                <a:close/>
                <a:moveTo>
                  <a:pt x="1314471" y="0"/>
                </a:moveTo>
                <a:lnTo>
                  <a:pt x="3433395" y="0"/>
                </a:lnTo>
                <a:lnTo>
                  <a:pt x="3432448" y="431"/>
                </a:lnTo>
                <a:cubicBezTo>
                  <a:pt x="2166098" y="614723"/>
                  <a:pt x="1292225" y="1919123"/>
                  <a:pt x="1292225" y="3429000"/>
                </a:cubicBezTo>
                <a:cubicBezTo>
                  <a:pt x="1292225" y="4938877"/>
                  <a:pt x="2166098" y="6243277"/>
                  <a:pt x="3432448" y="6857569"/>
                </a:cubicBezTo>
                <a:lnTo>
                  <a:pt x="3433395" y="6858000"/>
                </a:lnTo>
                <a:lnTo>
                  <a:pt x="1314471" y="6858000"/>
                </a:lnTo>
                <a:lnTo>
                  <a:pt x="1157850" y="6675976"/>
                </a:lnTo>
                <a:cubicBezTo>
                  <a:pt x="434517" y="5793607"/>
                  <a:pt x="0" y="4662388"/>
                  <a:pt x="0" y="3429000"/>
                </a:cubicBezTo>
                <a:cubicBezTo>
                  <a:pt x="0" y="2195612"/>
                  <a:pt x="434517" y="1064394"/>
                  <a:pt x="1157850" y="182025"/>
                </a:cubicBezTo>
                <a:close/>
              </a:path>
            </a:pathLst>
          </a:custGeom>
          <a:solidFill>
            <a:srgbClr val="EDF0F5"/>
          </a:solidFill>
          <a:ln>
            <a:noFill/>
          </a:ln>
          <a:effectLst>
            <a:outerShdw blurRad="254000" dist="190500" dir="13500000" algn="br" rotWithShape="0">
              <a:schemeClr val="bg1">
                <a:alpha val="9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5" name="椭圆 54"/>
          <p:cNvSpPr/>
          <p:nvPr/>
        </p:nvSpPr>
        <p:spPr>
          <a:xfrm>
            <a:off x="2876725" y="209725"/>
            <a:ext cx="6438550" cy="6438550"/>
          </a:xfrm>
          <a:prstGeom prst="ellipse">
            <a:avLst/>
          </a:prstGeom>
          <a:solidFill>
            <a:srgbClr val="EDF0F5"/>
          </a:solidFill>
          <a:ln>
            <a:noFill/>
          </a:ln>
          <a:effectLst>
            <a:outerShdw blurRad="254000" dist="190500" dir="13500000" algn="br" rotWithShape="0">
              <a:schemeClr val="bg1">
                <a:alpha val="9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/>
          </a:p>
        </p:txBody>
      </p:sp>
      <p:grpSp>
        <p:nvGrpSpPr>
          <p:cNvPr id="62" name="组合 61"/>
          <p:cNvGrpSpPr/>
          <p:nvPr/>
        </p:nvGrpSpPr>
        <p:grpSpPr>
          <a:xfrm>
            <a:off x="1401618" y="421995"/>
            <a:ext cx="818975" cy="818975"/>
            <a:chOff x="423000" y="-443689"/>
            <a:chExt cx="818975" cy="818975"/>
          </a:xfrm>
        </p:grpSpPr>
        <p:sp>
          <p:nvSpPr>
            <p:cNvPr id="63" name="椭圆 62"/>
            <p:cNvSpPr/>
            <p:nvPr/>
          </p:nvSpPr>
          <p:spPr>
            <a:xfrm>
              <a:off x="423000" y="-443689"/>
              <a:ext cx="818975" cy="8189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54000" dist="190500" dir="13500000" algn="br" rotWithShape="0">
                <a:schemeClr val="bg1">
                  <a:alpha val="9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423000" y="-443689"/>
              <a:ext cx="818975" cy="818975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  <a:effectLst>
              <a:outerShdw blurRad="254000" dist="190500" dir="2700000" algn="tl" rotWithShape="0">
                <a:srgbClr val="A1A5B9">
                  <a:alpha val="7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sp>
        <p:nvSpPr>
          <p:cNvPr id="65" name="任意多边形: 形状 64"/>
          <p:cNvSpPr/>
          <p:nvPr/>
        </p:nvSpPr>
        <p:spPr>
          <a:xfrm>
            <a:off x="0" y="4705330"/>
            <a:ext cx="659171" cy="2183334"/>
          </a:xfrm>
          <a:custGeom>
            <a:avLst/>
            <a:gdLst>
              <a:gd name="connsiteX0" fmla="*/ 0 w 659171"/>
              <a:gd name="connsiteY0" fmla="*/ 0 h 2183334"/>
              <a:gd name="connsiteX1" fmla="*/ 13232 w 659171"/>
              <a:gd name="connsiteY1" fmla="*/ 6374 h 2183334"/>
              <a:gd name="connsiteX2" fmla="*/ 659171 w 659171"/>
              <a:gd name="connsiteY2" fmla="*/ 1091667 h 2183334"/>
              <a:gd name="connsiteX3" fmla="*/ 13232 w 659171"/>
              <a:gd name="connsiteY3" fmla="*/ 2176960 h 2183334"/>
              <a:gd name="connsiteX4" fmla="*/ 0 w 659171"/>
              <a:gd name="connsiteY4" fmla="*/ 2183334 h 218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171" h="2183334">
                <a:moveTo>
                  <a:pt x="0" y="0"/>
                </a:moveTo>
                <a:lnTo>
                  <a:pt x="13232" y="6374"/>
                </a:lnTo>
                <a:cubicBezTo>
                  <a:pt x="397982" y="215383"/>
                  <a:pt x="659171" y="623023"/>
                  <a:pt x="659171" y="1091667"/>
                </a:cubicBezTo>
                <a:cubicBezTo>
                  <a:pt x="659171" y="1560311"/>
                  <a:pt x="397982" y="1967951"/>
                  <a:pt x="13232" y="2176960"/>
                </a:cubicBezTo>
                <a:lnTo>
                  <a:pt x="0" y="2183334"/>
                </a:lnTo>
                <a:close/>
              </a:path>
            </a:pathLst>
          </a:custGeom>
          <a:solidFill>
            <a:srgbClr val="EDF0F5"/>
          </a:solidFill>
          <a:ln>
            <a:noFill/>
          </a:ln>
          <a:effectLst>
            <a:outerShdw blurRad="254000" dist="190500" dir="13500000" algn="br" rotWithShape="0">
              <a:schemeClr val="bg1">
                <a:alpha val="9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66" name="任意多边形: 形状 65"/>
          <p:cNvSpPr/>
          <p:nvPr/>
        </p:nvSpPr>
        <p:spPr>
          <a:xfrm>
            <a:off x="0" y="4705330"/>
            <a:ext cx="659171" cy="2183334"/>
          </a:xfrm>
          <a:custGeom>
            <a:avLst/>
            <a:gdLst>
              <a:gd name="connsiteX0" fmla="*/ 0 w 659171"/>
              <a:gd name="connsiteY0" fmla="*/ 0 h 2183334"/>
              <a:gd name="connsiteX1" fmla="*/ 13232 w 659171"/>
              <a:gd name="connsiteY1" fmla="*/ 6374 h 2183334"/>
              <a:gd name="connsiteX2" fmla="*/ 659171 w 659171"/>
              <a:gd name="connsiteY2" fmla="*/ 1091667 h 2183334"/>
              <a:gd name="connsiteX3" fmla="*/ 13232 w 659171"/>
              <a:gd name="connsiteY3" fmla="*/ 2176960 h 2183334"/>
              <a:gd name="connsiteX4" fmla="*/ 0 w 659171"/>
              <a:gd name="connsiteY4" fmla="*/ 2183334 h 218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171" h="2183334">
                <a:moveTo>
                  <a:pt x="0" y="0"/>
                </a:moveTo>
                <a:lnTo>
                  <a:pt x="13232" y="6374"/>
                </a:lnTo>
                <a:cubicBezTo>
                  <a:pt x="397982" y="215383"/>
                  <a:pt x="659171" y="623023"/>
                  <a:pt x="659171" y="1091667"/>
                </a:cubicBezTo>
                <a:cubicBezTo>
                  <a:pt x="659171" y="1560311"/>
                  <a:pt x="397982" y="1967951"/>
                  <a:pt x="13232" y="2176960"/>
                </a:cubicBezTo>
                <a:lnTo>
                  <a:pt x="0" y="2183334"/>
                </a:lnTo>
                <a:close/>
              </a:path>
            </a:pathLst>
          </a:custGeom>
          <a:solidFill>
            <a:srgbClr val="EBEFF2"/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67" name="组合 66"/>
          <p:cNvGrpSpPr/>
          <p:nvPr/>
        </p:nvGrpSpPr>
        <p:grpSpPr>
          <a:xfrm>
            <a:off x="8374963" y="1240970"/>
            <a:ext cx="425161" cy="425161"/>
            <a:chOff x="9386902" y="-804096"/>
            <a:chExt cx="392866" cy="392866"/>
          </a:xfrm>
        </p:grpSpPr>
        <p:sp>
          <p:nvSpPr>
            <p:cNvPr id="68" name="矩形: 圆角 67"/>
            <p:cNvSpPr/>
            <p:nvPr/>
          </p:nvSpPr>
          <p:spPr>
            <a:xfrm rot="18596155">
              <a:off x="9386902" y="-804096"/>
              <a:ext cx="392866" cy="39286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54000" dist="190500" dir="2700000" algn="tl" rotWithShape="0">
                <a:srgbClr val="A1A5B9">
                  <a:alpha val="7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69" name="矩形: 圆角 68"/>
            <p:cNvSpPr/>
            <p:nvPr/>
          </p:nvSpPr>
          <p:spPr>
            <a:xfrm rot="18596155">
              <a:off x="9386902" y="-804096"/>
              <a:ext cx="392866" cy="39286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254000" dist="190500" dir="13500000" algn="br" rotWithShape="0">
                <a:schemeClr val="bg1">
                  <a:alpha val="9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3223986" y="5796997"/>
            <a:ext cx="1592800" cy="1061003"/>
            <a:chOff x="2324101" y="5796997"/>
            <a:chExt cx="1592800" cy="1061003"/>
          </a:xfrm>
        </p:grpSpPr>
        <p:sp>
          <p:nvSpPr>
            <p:cNvPr id="71" name="任意多边形: 形状 70"/>
            <p:cNvSpPr/>
            <p:nvPr/>
          </p:nvSpPr>
          <p:spPr>
            <a:xfrm>
              <a:off x="2324101" y="5796997"/>
              <a:ext cx="1592800" cy="1061003"/>
            </a:xfrm>
            <a:custGeom>
              <a:avLst/>
              <a:gdLst>
                <a:gd name="connsiteX0" fmla="*/ 796400 w 1592800"/>
                <a:gd name="connsiteY0" fmla="*/ 0 h 1061003"/>
                <a:gd name="connsiteX1" fmla="*/ 1592800 w 1592800"/>
                <a:gd name="connsiteY1" fmla="*/ 796400 h 1061003"/>
                <a:gd name="connsiteX2" fmla="*/ 1576620 w 1592800"/>
                <a:gd name="connsiteY2" fmla="*/ 956903 h 1061003"/>
                <a:gd name="connsiteX3" fmla="*/ 1544306 w 1592800"/>
                <a:gd name="connsiteY3" fmla="*/ 1061003 h 1061003"/>
                <a:gd name="connsiteX4" fmla="*/ 48495 w 1592800"/>
                <a:gd name="connsiteY4" fmla="*/ 1061003 h 1061003"/>
                <a:gd name="connsiteX5" fmla="*/ 16180 w 1592800"/>
                <a:gd name="connsiteY5" fmla="*/ 956903 h 1061003"/>
                <a:gd name="connsiteX6" fmla="*/ 0 w 1592800"/>
                <a:gd name="connsiteY6" fmla="*/ 796400 h 1061003"/>
                <a:gd name="connsiteX7" fmla="*/ 796400 w 1592800"/>
                <a:gd name="connsiteY7" fmla="*/ 0 h 106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800" h="1061003">
                  <a:moveTo>
                    <a:pt x="796400" y="0"/>
                  </a:moveTo>
                  <a:cubicBezTo>
                    <a:pt x="1236240" y="0"/>
                    <a:pt x="1592800" y="356560"/>
                    <a:pt x="1592800" y="796400"/>
                  </a:cubicBezTo>
                  <a:cubicBezTo>
                    <a:pt x="1592800" y="851380"/>
                    <a:pt x="1587229" y="905059"/>
                    <a:pt x="1576620" y="956903"/>
                  </a:cubicBezTo>
                  <a:lnTo>
                    <a:pt x="1544306" y="1061003"/>
                  </a:lnTo>
                  <a:lnTo>
                    <a:pt x="48495" y="1061003"/>
                  </a:lnTo>
                  <a:lnTo>
                    <a:pt x="16180" y="956903"/>
                  </a:lnTo>
                  <a:cubicBezTo>
                    <a:pt x="5572" y="905059"/>
                    <a:pt x="0" y="851380"/>
                    <a:pt x="0" y="796400"/>
                  </a:cubicBezTo>
                  <a:cubicBezTo>
                    <a:pt x="0" y="356560"/>
                    <a:pt x="356560" y="0"/>
                    <a:pt x="796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dist="190500" dir="13500000" algn="br" rotWithShape="0">
                <a:schemeClr val="bg1">
                  <a:alpha val="9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2324101" y="5796997"/>
              <a:ext cx="1592800" cy="1061003"/>
            </a:xfrm>
            <a:custGeom>
              <a:avLst/>
              <a:gdLst>
                <a:gd name="connsiteX0" fmla="*/ 796400 w 1592800"/>
                <a:gd name="connsiteY0" fmla="*/ 0 h 1061003"/>
                <a:gd name="connsiteX1" fmla="*/ 1592800 w 1592800"/>
                <a:gd name="connsiteY1" fmla="*/ 796400 h 1061003"/>
                <a:gd name="connsiteX2" fmla="*/ 1576620 w 1592800"/>
                <a:gd name="connsiteY2" fmla="*/ 956903 h 1061003"/>
                <a:gd name="connsiteX3" fmla="*/ 1544306 w 1592800"/>
                <a:gd name="connsiteY3" fmla="*/ 1061003 h 1061003"/>
                <a:gd name="connsiteX4" fmla="*/ 48495 w 1592800"/>
                <a:gd name="connsiteY4" fmla="*/ 1061003 h 1061003"/>
                <a:gd name="connsiteX5" fmla="*/ 16180 w 1592800"/>
                <a:gd name="connsiteY5" fmla="*/ 956903 h 1061003"/>
                <a:gd name="connsiteX6" fmla="*/ 0 w 1592800"/>
                <a:gd name="connsiteY6" fmla="*/ 796400 h 1061003"/>
                <a:gd name="connsiteX7" fmla="*/ 796400 w 1592800"/>
                <a:gd name="connsiteY7" fmla="*/ 0 h 106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800" h="1061003">
                  <a:moveTo>
                    <a:pt x="796400" y="0"/>
                  </a:moveTo>
                  <a:cubicBezTo>
                    <a:pt x="1236240" y="0"/>
                    <a:pt x="1592800" y="356560"/>
                    <a:pt x="1592800" y="796400"/>
                  </a:cubicBezTo>
                  <a:cubicBezTo>
                    <a:pt x="1592800" y="851380"/>
                    <a:pt x="1587229" y="905059"/>
                    <a:pt x="1576620" y="956903"/>
                  </a:cubicBezTo>
                  <a:lnTo>
                    <a:pt x="1544306" y="1061003"/>
                  </a:lnTo>
                  <a:lnTo>
                    <a:pt x="48495" y="1061003"/>
                  </a:lnTo>
                  <a:lnTo>
                    <a:pt x="16180" y="956903"/>
                  </a:lnTo>
                  <a:cubicBezTo>
                    <a:pt x="5572" y="905059"/>
                    <a:pt x="0" y="851380"/>
                    <a:pt x="0" y="796400"/>
                  </a:cubicBezTo>
                  <a:cubicBezTo>
                    <a:pt x="0" y="356560"/>
                    <a:pt x="356560" y="0"/>
                    <a:pt x="79640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254000" dist="190500" dir="2700000" algn="tl" rotWithShape="0">
                <a:srgbClr val="A1A5B9">
                  <a:alpha val="7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sp>
        <p:nvSpPr>
          <p:cNvPr id="75" name="椭圆 74"/>
          <p:cNvSpPr/>
          <p:nvPr/>
        </p:nvSpPr>
        <p:spPr>
          <a:xfrm>
            <a:off x="11232785" y="380654"/>
            <a:ext cx="686165" cy="686165"/>
          </a:xfrm>
          <a:prstGeom prst="ellipse">
            <a:avLst/>
          </a:prstGeom>
          <a:solidFill>
            <a:srgbClr val="EBEFF2"/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/>
          </a:p>
        </p:txBody>
      </p:sp>
      <p:sp>
        <p:nvSpPr>
          <p:cNvPr id="76" name="椭圆 75"/>
          <p:cNvSpPr/>
          <p:nvPr/>
        </p:nvSpPr>
        <p:spPr>
          <a:xfrm>
            <a:off x="11232785" y="380654"/>
            <a:ext cx="686165" cy="686165"/>
          </a:xfrm>
          <a:prstGeom prst="ellipse">
            <a:avLst/>
          </a:prstGeom>
          <a:solidFill>
            <a:srgbClr val="EDF0F5"/>
          </a:solidFill>
          <a:ln>
            <a:noFill/>
          </a:ln>
          <a:effectLst>
            <a:outerShdw blurRad="254000" dist="190500" dir="13500000" algn="br" rotWithShape="0">
              <a:schemeClr val="bg1">
                <a:alpha val="9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77" name="任意多边形: 形状 76"/>
          <p:cNvSpPr/>
          <p:nvPr/>
        </p:nvSpPr>
        <p:spPr>
          <a:xfrm flipV="1">
            <a:off x="11425719" y="573831"/>
            <a:ext cx="300296" cy="299811"/>
          </a:xfrm>
          <a:custGeom>
            <a:avLst/>
            <a:gdLst>
              <a:gd name="T0" fmla="*/ 6433 w 6587"/>
              <a:gd name="T1" fmla="*/ 4527 h 6587"/>
              <a:gd name="T2" fmla="*/ 4681 w 6587"/>
              <a:gd name="T3" fmla="*/ 2775 h 6587"/>
              <a:gd name="T4" fmla="*/ 5829 w 6587"/>
              <a:gd name="T5" fmla="*/ 2142 h 6587"/>
              <a:gd name="T6" fmla="*/ 5976 w 6587"/>
              <a:gd name="T7" fmla="*/ 1858 h 6587"/>
              <a:gd name="T8" fmla="*/ 5770 w 6587"/>
              <a:gd name="T9" fmla="*/ 1612 h 6587"/>
              <a:gd name="T10" fmla="*/ 389 w 6587"/>
              <a:gd name="T11" fmla="*/ 30 h 6587"/>
              <a:gd name="T12" fmla="*/ 103 w 6587"/>
              <a:gd name="T13" fmla="*/ 103 h 6587"/>
              <a:gd name="T14" fmla="*/ 30 w 6587"/>
              <a:gd name="T15" fmla="*/ 389 h 6587"/>
              <a:gd name="T16" fmla="*/ 1612 w 6587"/>
              <a:gd name="T17" fmla="*/ 5770 h 6587"/>
              <a:gd name="T18" fmla="*/ 1858 w 6587"/>
              <a:gd name="T19" fmla="*/ 5976 h 6587"/>
              <a:gd name="T20" fmla="*/ 2142 w 6587"/>
              <a:gd name="T21" fmla="*/ 5829 h 6587"/>
              <a:gd name="T22" fmla="*/ 2775 w 6587"/>
              <a:gd name="T23" fmla="*/ 4682 h 6587"/>
              <a:gd name="T24" fmla="*/ 4526 w 6587"/>
              <a:gd name="T25" fmla="*/ 6434 h 6587"/>
              <a:gd name="T26" fmla="*/ 5082 w 6587"/>
              <a:gd name="T27" fmla="*/ 6434 h 6587"/>
              <a:gd name="T28" fmla="*/ 6433 w 6587"/>
              <a:gd name="T29" fmla="*/ 5082 h 6587"/>
              <a:gd name="T30" fmla="*/ 6433 w 6587"/>
              <a:gd name="T31" fmla="*/ 4527 h 6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587" h="6587">
                <a:moveTo>
                  <a:pt x="6433" y="4527"/>
                </a:moveTo>
                <a:lnTo>
                  <a:pt x="4681" y="2775"/>
                </a:lnTo>
                <a:lnTo>
                  <a:pt x="5829" y="2142"/>
                </a:lnTo>
                <a:cubicBezTo>
                  <a:pt x="5931" y="2086"/>
                  <a:pt x="5989" y="1974"/>
                  <a:pt x="5976" y="1858"/>
                </a:cubicBezTo>
                <a:cubicBezTo>
                  <a:pt x="5964" y="1742"/>
                  <a:pt x="5882" y="1645"/>
                  <a:pt x="5770" y="1612"/>
                </a:cubicBezTo>
                <a:lnTo>
                  <a:pt x="389" y="30"/>
                </a:lnTo>
                <a:cubicBezTo>
                  <a:pt x="287" y="0"/>
                  <a:pt x="178" y="28"/>
                  <a:pt x="103" y="103"/>
                </a:cubicBezTo>
                <a:cubicBezTo>
                  <a:pt x="28" y="178"/>
                  <a:pt x="0" y="287"/>
                  <a:pt x="30" y="389"/>
                </a:cubicBezTo>
                <a:lnTo>
                  <a:pt x="1612" y="5770"/>
                </a:lnTo>
                <a:cubicBezTo>
                  <a:pt x="1644" y="5882"/>
                  <a:pt x="1742" y="5964"/>
                  <a:pt x="1858" y="5976"/>
                </a:cubicBezTo>
                <a:cubicBezTo>
                  <a:pt x="1974" y="5989"/>
                  <a:pt x="2086" y="5931"/>
                  <a:pt x="2142" y="5829"/>
                </a:cubicBezTo>
                <a:lnTo>
                  <a:pt x="2775" y="4682"/>
                </a:lnTo>
                <a:lnTo>
                  <a:pt x="4526" y="6434"/>
                </a:lnTo>
                <a:cubicBezTo>
                  <a:pt x="4680" y="6587"/>
                  <a:pt x="4929" y="6587"/>
                  <a:pt x="5082" y="6434"/>
                </a:cubicBezTo>
                <a:lnTo>
                  <a:pt x="6433" y="5082"/>
                </a:lnTo>
                <a:cubicBezTo>
                  <a:pt x="6587" y="4929"/>
                  <a:pt x="6587" y="4680"/>
                  <a:pt x="6433" y="4527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4"/>
          <a:stretch>
            <a:fillRect/>
          </a:stretch>
        </p:blipFill>
        <p:spPr>
          <a:xfrm>
            <a:off x="2874566" y="5531926"/>
            <a:ext cx="2557710" cy="1326074"/>
          </a:xfrm>
          <a:custGeom>
            <a:avLst/>
            <a:gdLst>
              <a:gd name="connsiteX0" fmla="*/ 0 w 2557710"/>
              <a:gd name="connsiteY0" fmla="*/ 0 h 1326074"/>
              <a:gd name="connsiteX1" fmla="*/ 2557710 w 2557710"/>
              <a:gd name="connsiteY1" fmla="*/ 0 h 1326074"/>
              <a:gd name="connsiteX2" fmla="*/ 2557710 w 2557710"/>
              <a:gd name="connsiteY2" fmla="*/ 1326074 h 1326074"/>
              <a:gd name="connsiteX3" fmla="*/ 0 w 2557710"/>
              <a:gd name="connsiteY3" fmla="*/ 1326074 h 132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7710" h="1326074">
                <a:moveTo>
                  <a:pt x="0" y="0"/>
                </a:moveTo>
                <a:lnTo>
                  <a:pt x="2557710" y="0"/>
                </a:lnTo>
                <a:lnTo>
                  <a:pt x="2557710" y="1326074"/>
                </a:lnTo>
                <a:lnTo>
                  <a:pt x="0" y="1326074"/>
                </a:lnTo>
                <a:close/>
              </a:path>
            </a:pathLst>
          </a:custGeom>
        </p:spPr>
      </p:pic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2542309" y="1676400"/>
            <a:ext cx="7094682" cy="1966104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44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2542309" y="4360603"/>
            <a:ext cx="7094682" cy="345518"/>
          </a:xfrm>
          <a:prstGeom prst="rect">
            <a:avLst/>
          </a:prstGeom>
        </p:spPr>
        <p:txBody>
          <a:bodyPr wrap="square" lIns="9000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2542309" y="4738325"/>
            <a:ext cx="7094682" cy="345518"/>
          </a:xfrm>
          <a:prstGeom prst="rect">
            <a:avLst/>
          </a:prstGeom>
        </p:spPr>
        <p:txBody>
          <a:bodyPr wrap="non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  <p:sp>
        <p:nvSpPr>
          <p:cNvPr id="10" name="椭圆 9"/>
          <p:cNvSpPr/>
          <p:nvPr/>
        </p:nvSpPr>
        <p:spPr>
          <a:xfrm>
            <a:off x="11232785" y="5965642"/>
            <a:ext cx="686165" cy="686165"/>
          </a:xfrm>
          <a:prstGeom prst="ellipse">
            <a:avLst/>
          </a:prstGeom>
          <a:solidFill>
            <a:srgbClr val="EBEFF2"/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/>
          </a:p>
        </p:txBody>
      </p:sp>
      <p:sp>
        <p:nvSpPr>
          <p:cNvPr id="14" name="椭圆 13"/>
          <p:cNvSpPr/>
          <p:nvPr/>
        </p:nvSpPr>
        <p:spPr>
          <a:xfrm>
            <a:off x="11232785" y="5965642"/>
            <a:ext cx="686165" cy="686165"/>
          </a:xfrm>
          <a:prstGeom prst="ellipse">
            <a:avLst/>
          </a:prstGeom>
          <a:solidFill>
            <a:srgbClr val="EDF0F5"/>
          </a:solidFill>
          <a:ln>
            <a:noFill/>
          </a:ln>
          <a:effectLst>
            <a:outerShdw blurRad="254000" dist="190500" dir="13500000" algn="br" rotWithShape="0">
              <a:schemeClr val="bg1">
                <a:alpha val="9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11425719" y="6158819"/>
            <a:ext cx="300296" cy="299811"/>
          </a:xfrm>
          <a:custGeom>
            <a:avLst/>
            <a:gdLst>
              <a:gd name="T0" fmla="*/ 6433 w 6587"/>
              <a:gd name="T1" fmla="*/ 4527 h 6587"/>
              <a:gd name="T2" fmla="*/ 4681 w 6587"/>
              <a:gd name="T3" fmla="*/ 2775 h 6587"/>
              <a:gd name="T4" fmla="*/ 5829 w 6587"/>
              <a:gd name="T5" fmla="*/ 2142 h 6587"/>
              <a:gd name="T6" fmla="*/ 5976 w 6587"/>
              <a:gd name="T7" fmla="*/ 1858 h 6587"/>
              <a:gd name="T8" fmla="*/ 5770 w 6587"/>
              <a:gd name="T9" fmla="*/ 1612 h 6587"/>
              <a:gd name="T10" fmla="*/ 389 w 6587"/>
              <a:gd name="T11" fmla="*/ 30 h 6587"/>
              <a:gd name="T12" fmla="*/ 103 w 6587"/>
              <a:gd name="T13" fmla="*/ 103 h 6587"/>
              <a:gd name="T14" fmla="*/ 30 w 6587"/>
              <a:gd name="T15" fmla="*/ 389 h 6587"/>
              <a:gd name="T16" fmla="*/ 1612 w 6587"/>
              <a:gd name="T17" fmla="*/ 5770 h 6587"/>
              <a:gd name="T18" fmla="*/ 1858 w 6587"/>
              <a:gd name="T19" fmla="*/ 5976 h 6587"/>
              <a:gd name="T20" fmla="*/ 2142 w 6587"/>
              <a:gd name="T21" fmla="*/ 5829 h 6587"/>
              <a:gd name="T22" fmla="*/ 2775 w 6587"/>
              <a:gd name="T23" fmla="*/ 4682 h 6587"/>
              <a:gd name="T24" fmla="*/ 4526 w 6587"/>
              <a:gd name="T25" fmla="*/ 6434 h 6587"/>
              <a:gd name="T26" fmla="*/ 5082 w 6587"/>
              <a:gd name="T27" fmla="*/ 6434 h 6587"/>
              <a:gd name="T28" fmla="*/ 6433 w 6587"/>
              <a:gd name="T29" fmla="*/ 5082 h 6587"/>
              <a:gd name="T30" fmla="*/ 6433 w 6587"/>
              <a:gd name="T31" fmla="*/ 4527 h 6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587" h="6587">
                <a:moveTo>
                  <a:pt x="6433" y="4527"/>
                </a:moveTo>
                <a:lnTo>
                  <a:pt x="4681" y="2775"/>
                </a:lnTo>
                <a:lnTo>
                  <a:pt x="5829" y="2142"/>
                </a:lnTo>
                <a:cubicBezTo>
                  <a:pt x="5931" y="2086"/>
                  <a:pt x="5989" y="1974"/>
                  <a:pt x="5976" y="1858"/>
                </a:cubicBezTo>
                <a:cubicBezTo>
                  <a:pt x="5964" y="1742"/>
                  <a:pt x="5882" y="1645"/>
                  <a:pt x="5770" y="1612"/>
                </a:cubicBezTo>
                <a:lnTo>
                  <a:pt x="389" y="30"/>
                </a:lnTo>
                <a:cubicBezTo>
                  <a:pt x="287" y="0"/>
                  <a:pt x="178" y="28"/>
                  <a:pt x="103" y="103"/>
                </a:cubicBezTo>
                <a:cubicBezTo>
                  <a:pt x="28" y="178"/>
                  <a:pt x="0" y="287"/>
                  <a:pt x="30" y="389"/>
                </a:cubicBezTo>
                <a:lnTo>
                  <a:pt x="1612" y="5770"/>
                </a:lnTo>
                <a:cubicBezTo>
                  <a:pt x="1644" y="5882"/>
                  <a:pt x="1742" y="5964"/>
                  <a:pt x="1858" y="5976"/>
                </a:cubicBezTo>
                <a:cubicBezTo>
                  <a:pt x="1974" y="5989"/>
                  <a:pt x="2086" y="5931"/>
                  <a:pt x="2142" y="5829"/>
                </a:cubicBezTo>
                <a:lnTo>
                  <a:pt x="2775" y="4682"/>
                </a:lnTo>
                <a:lnTo>
                  <a:pt x="4526" y="6434"/>
                </a:lnTo>
                <a:cubicBezTo>
                  <a:pt x="4680" y="6587"/>
                  <a:pt x="4929" y="6587"/>
                  <a:pt x="5082" y="6434"/>
                </a:cubicBezTo>
                <a:lnTo>
                  <a:pt x="6433" y="5082"/>
                </a:lnTo>
                <a:cubicBezTo>
                  <a:pt x="6587" y="4929"/>
                  <a:pt x="6587" y="4680"/>
                  <a:pt x="6433" y="45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media" Target="../media/media2.mp4"/><Relationship Id="rId7" Type="http://schemas.openxmlformats.org/officeDocument/2006/relationships/video" Target="../media/media2.mp4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4" Type="http://schemas.openxmlformats.org/officeDocument/2006/relationships/notesSlide" Target="../notesSlides/notesSlide14.xml"/><Relationship Id="rId13" Type="http://schemas.openxmlformats.org/officeDocument/2006/relationships/slideLayout" Target="../slideLayouts/slideLayout5.xml"/><Relationship Id="rId12" Type="http://schemas.openxmlformats.org/officeDocument/2006/relationships/image" Target="../media/image20.png"/><Relationship Id="rId11" Type="http://schemas.microsoft.com/office/2007/relationships/media" Target="../media/media3.mp4"/><Relationship Id="rId10" Type="http://schemas.openxmlformats.org/officeDocument/2006/relationships/video" Target="NULL" TargetMode="Externa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4.pn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microsoft.com/office/2007/relationships/media" Target="../media/media5.mp4"/><Relationship Id="rId4" Type="http://schemas.openxmlformats.org/officeDocument/2006/relationships/video" Target="../media/media5.mp4"/><Relationship Id="rId3" Type="http://schemas.openxmlformats.org/officeDocument/2006/relationships/image" Target="../media/image25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svg"/><Relationship Id="rId7" Type="http://schemas.openxmlformats.org/officeDocument/2006/relationships/image" Target="../media/image38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2" Type="http://schemas.openxmlformats.org/officeDocument/2006/relationships/notesSlide" Target="../notesSlides/notesSlide26.xml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41.svg"/><Relationship Id="rId1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1652015" y="2237173"/>
            <a:ext cx="8850269" cy="1184514"/>
          </a:xfrm>
        </p:spPr>
        <p:txBody>
          <a:bodyPr>
            <a:normAutofit/>
          </a:bodyPr>
          <a:lstStyle/>
          <a:p>
            <a:r>
              <a:rPr lang="zh-CN" altLang="en-US" sz="4800" dirty="0">
                <a:solidFill>
                  <a:schemeClr val="accent1"/>
                </a:solidFill>
                <a:ea typeface="+mn-ea"/>
              </a:rPr>
              <a:t>聚焦课堂，对标课标，回归人培</a:t>
            </a:r>
            <a:endParaRPr lang="en-US" sz="4800" dirty="0">
              <a:ea typeface="+mn-ea"/>
            </a:endParaRP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2252353" y="3540895"/>
            <a:ext cx="7687294" cy="908389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+mn-ea"/>
              </a:rPr>
              <a:t>《</a:t>
            </a:r>
            <a:r>
              <a:rPr lang="zh-CN" altLang="en-US" sz="2400" b="1" dirty="0">
                <a:latin typeface="+mn-ea"/>
              </a:rPr>
              <a:t>学前教育活动设计与指导（健康）</a:t>
            </a:r>
            <a:r>
              <a:rPr lang="en-US" altLang="zh-CN" sz="2400" b="1" dirty="0">
                <a:latin typeface="+mn-ea"/>
              </a:rPr>
              <a:t>》</a:t>
            </a:r>
            <a:r>
              <a:rPr lang="zh-CN" altLang="en-US" sz="2400" b="1" dirty="0">
                <a:latin typeface="+mn-ea"/>
              </a:rPr>
              <a:t>课程设计与实施</a:t>
            </a:r>
            <a:endParaRPr lang="en-US" sz="2400" b="1" dirty="0">
              <a:latin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2548659" y="4532980"/>
            <a:ext cx="7094682" cy="345518"/>
          </a:xfrm>
        </p:spPr>
        <p:txBody>
          <a:bodyPr/>
          <a:lstStyle/>
          <a:p>
            <a:r>
              <a:rPr lang="zh-CN" altLang="en-US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学前教育学院  黎诩</a:t>
            </a:r>
            <a:endParaRPr lang="en-US" sz="1600" dirty="0">
              <a:solidFill>
                <a:schemeClr val="tx1">
                  <a:lumMod val="90000"/>
                  <a:lumOff val="10000"/>
                </a:schemeClr>
              </a:solidFill>
              <a:latin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2548659" y="4910702"/>
            <a:ext cx="7094682" cy="345518"/>
          </a:xfrm>
        </p:spPr>
        <p:txBody>
          <a:bodyPr>
            <a:normAutofit/>
          </a:bodyPr>
          <a:lstStyle/>
          <a:p>
            <a:r>
              <a:rPr lang="en-US" altLang="zh-CN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2025.9</a:t>
            </a:r>
            <a:endParaRPr lang="en-US" sz="1600" dirty="0">
              <a:solidFill>
                <a:schemeClr val="tx1">
                  <a:lumMod val="90000"/>
                  <a:lumOff val="1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418758" y="2142959"/>
            <a:ext cx="6629400" cy="3740012"/>
          </a:xfrm>
          <a:prstGeom prst="rect">
            <a:avLst/>
          </a:prstGeom>
          <a:solidFill>
            <a:srgbClr val="DFE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课程目标与内容：</a:t>
            </a:r>
            <a:r>
              <a:rPr lang="zh-CN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基于毕业要求的课程标准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10034"/>
            <a:ext cx="3534637" cy="579118"/>
          </a:xfrm>
          <a:prstGeom prst="roundRect">
            <a:avLst>
              <a:gd name="adj" fmla="val 0"/>
            </a:avLst>
          </a:prstGeom>
          <a:noFill/>
          <a:ln w="31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（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1</a:t>
            </a: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）课程目标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67273" y="3935045"/>
            <a:ext cx="1295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会 教</a:t>
            </a:r>
            <a:endParaRPr lang="zh-CN" altLang="en-US" sz="36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20250824_025557 截取视频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40111" y="2388205"/>
            <a:ext cx="6484616" cy="374001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2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课程目标与内容：</a:t>
            </a:r>
            <a:r>
              <a:rPr lang="zh-CN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基于毕业要求的课程标准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10034"/>
            <a:ext cx="3534637" cy="579118"/>
          </a:xfrm>
          <a:prstGeom prst="roundRect">
            <a:avLst>
              <a:gd name="adj" fmla="val 0"/>
            </a:avLst>
          </a:prstGeom>
          <a:noFill/>
          <a:ln w="31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（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2</a:t>
            </a: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）课程内容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5013960" y="4284936"/>
            <a:ext cx="1859280" cy="0"/>
          </a:xfrm>
          <a:prstGeom prst="straightConnector1">
            <a:avLst/>
          </a:prstGeom>
          <a:ln w="25400">
            <a:solidFill>
              <a:schemeClr val="accent1"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1520539" y="2717192"/>
            <a:ext cx="3159149" cy="3355881"/>
            <a:chOff x="920232" y="2660310"/>
            <a:chExt cx="2740494" cy="3007886"/>
          </a:xfrm>
        </p:grpSpPr>
        <p:grpSp>
          <p:nvGrpSpPr>
            <p:cNvPr id="31" name="组合 30"/>
            <p:cNvGrpSpPr/>
            <p:nvPr/>
          </p:nvGrpSpPr>
          <p:grpSpPr>
            <a:xfrm>
              <a:off x="920232" y="2660310"/>
              <a:ext cx="2740494" cy="3007886"/>
              <a:chOff x="3371656" y="4898180"/>
              <a:chExt cx="2740494" cy="3007886"/>
            </a:xfrm>
          </p:grpSpPr>
          <p:sp>
            <p:nvSpPr>
              <p:cNvPr id="37" name="矩形: 圆角 36"/>
              <p:cNvSpPr/>
              <p:nvPr/>
            </p:nvSpPr>
            <p:spPr>
              <a:xfrm>
                <a:off x="3371656" y="4898180"/>
                <a:ext cx="2740494" cy="3007886"/>
              </a:xfrm>
              <a:prstGeom prst="roundRect">
                <a:avLst/>
              </a:prstGeom>
              <a:solidFill>
                <a:srgbClr val="EDF0F5"/>
              </a:solidFill>
              <a:ln>
                <a:noFill/>
              </a:ln>
              <a:effectLst>
                <a:outerShdw blurRad="254000" dist="190500" dir="13500000" algn="br" rotWithShape="0">
                  <a:schemeClr val="bg1">
                    <a:alpha val="9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8" name="矩形: 圆角 37"/>
              <p:cNvSpPr/>
              <p:nvPr/>
            </p:nvSpPr>
            <p:spPr>
              <a:xfrm>
                <a:off x="3371656" y="4898180"/>
                <a:ext cx="2740494" cy="3007886"/>
              </a:xfrm>
              <a:prstGeom prst="roundRect">
                <a:avLst/>
              </a:prstGeom>
              <a:solidFill>
                <a:srgbClr val="EBEFF2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7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1237629" y="4164283"/>
              <a:ext cx="2002667" cy="1207817"/>
            </a:xfrm>
            <a:prstGeom prst="rect">
              <a:avLst/>
            </a:prstGeom>
            <a:noFill/>
          </p:spPr>
          <p:txBody>
            <a:bodyPr wrap="square" rtlCol="0" anchor="t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bg2">
                      <a:lumMod val="10000"/>
                    </a:schemeClr>
                  </a:solidFill>
                </a:rPr>
                <a:t>强调知识的系统性、逻辑性</a:t>
              </a:r>
              <a:endParaRPr lang="en-US" altLang="zh-CN" sz="20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502576" y="3517798"/>
              <a:ext cx="1914509" cy="578634"/>
            </a:xfrm>
            <a:prstGeom prst="rect">
              <a:avLst/>
            </a:prstGeom>
            <a:noFill/>
          </p:spPr>
          <p:txBody>
            <a:bodyPr wrap="square" rtlCol="0" anchor="b" anchorCtr="0">
              <a:normAutofit/>
            </a:bodyPr>
            <a:lstStyle/>
            <a:p>
              <a:r>
                <a:rPr lang="zh-CN" altLang="en-US" sz="2800" b="1" dirty="0">
                  <a:solidFill>
                    <a:schemeClr val="accent1"/>
                  </a:solidFill>
                </a:rPr>
                <a:t>学科体系</a:t>
              </a:r>
              <a:endParaRPr lang="en-US" altLang="zh-CN" sz="2800" b="1" dirty="0">
                <a:solidFill>
                  <a:schemeClr val="accent1"/>
                </a:solidFill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095377" y="2871413"/>
              <a:ext cx="638081" cy="638081"/>
              <a:chOff x="423000" y="-443689"/>
              <a:chExt cx="818975" cy="818975"/>
            </a:xfrm>
          </p:grpSpPr>
          <p:sp>
            <p:nvSpPr>
              <p:cNvPr id="35" name="椭圆 34"/>
              <p:cNvSpPr/>
              <p:nvPr userDrawn="1"/>
            </p:nvSpPr>
            <p:spPr>
              <a:xfrm>
                <a:off x="423000" y="-443689"/>
                <a:ext cx="818975" cy="8189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254000" dist="190500" dir="13500000" algn="br" rotWithShape="0">
                  <a:schemeClr val="bg1">
                    <a:alpha val="9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zh-CN" altLang="en-US" sz="1400" b="1"/>
              </a:p>
            </p:txBody>
          </p:sp>
          <p:sp>
            <p:nvSpPr>
              <p:cNvPr id="36" name="椭圆 35"/>
              <p:cNvSpPr/>
              <p:nvPr userDrawn="1"/>
            </p:nvSpPr>
            <p:spPr>
              <a:xfrm>
                <a:off x="423000" y="-443689"/>
                <a:ext cx="818975" cy="818975"/>
              </a:xfrm>
              <a:prstGeom prst="ellipse">
                <a:avLst/>
              </a:prstGeom>
              <a:solidFill>
                <a:schemeClr val="accent1">
                  <a:alpha val="90000"/>
                </a:schemeClr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7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r>
                  <a:rPr lang="zh-CN" altLang="en-US" sz="2400" b="1" dirty="0"/>
                  <a:t>旧</a:t>
                </a:r>
                <a:endParaRPr lang="zh-CN" altLang="en-US" sz="2400" b="1" dirty="0"/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7096931" y="2717191"/>
            <a:ext cx="3159149" cy="3355881"/>
            <a:chOff x="4822533" y="2653420"/>
            <a:chExt cx="2740494" cy="3007886"/>
          </a:xfrm>
        </p:grpSpPr>
        <p:sp>
          <p:nvSpPr>
            <p:cNvPr id="24" name="矩形: 圆角 23"/>
            <p:cNvSpPr/>
            <p:nvPr/>
          </p:nvSpPr>
          <p:spPr>
            <a:xfrm>
              <a:off x="4822533" y="2653420"/>
              <a:ext cx="2740494" cy="3007886"/>
            </a:xfrm>
            <a:prstGeom prst="roundRect">
              <a:avLst/>
            </a:prstGeom>
            <a:solidFill>
              <a:srgbClr val="EDF0F5"/>
            </a:solidFill>
            <a:ln>
              <a:noFill/>
            </a:ln>
            <a:effectLst>
              <a:outerShdw blurRad="254000" dist="190500" dir="13500000" algn="br" rotWithShape="0">
                <a:schemeClr val="bg1">
                  <a:alpha val="9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4822533" y="2653420"/>
              <a:ext cx="2740494" cy="3007886"/>
            </a:xfrm>
            <a:prstGeom prst="roundRect">
              <a:avLst/>
            </a:prstGeom>
            <a:solidFill>
              <a:srgbClr val="EBEFF2"/>
            </a:solidFill>
            <a:ln>
              <a:noFill/>
            </a:ln>
            <a:effectLst>
              <a:outerShdw blurRad="254000" dist="190500" dir="2700000" algn="tl" rotWithShape="0">
                <a:srgbClr val="A1A5B9">
                  <a:alpha val="7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191446" y="4135613"/>
              <a:ext cx="2002667" cy="1207817"/>
            </a:xfrm>
            <a:prstGeom prst="rect">
              <a:avLst/>
            </a:prstGeom>
            <a:noFill/>
          </p:spPr>
          <p:txBody>
            <a:bodyPr wrap="square" rtlCol="0" anchor="t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bg2">
                      <a:lumMod val="10000"/>
                    </a:schemeClr>
                  </a:solidFill>
                </a:rPr>
                <a:t>强调在真实岗位情境中解决实际问题</a:t>
              </a:r>
              <a:endParaRPr lang="en-US" altLang="zh-CN" sz="20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990525" y="3503661"/>
              <a:ext cx="2431142" cy="578634"/>
            </a:xfrm>
            <a:prstGeom prst="rect">
              <a:avLst/>
            </a:prstGeom>
            <a:noFill/>
          </p:spPr>
          <p:txBody>
            <a:bodyPr wrap="square" rtlCol="0" anchor="b" anchorCtr="0">
              <a:normAutofit/>
            </a:bodyPr>
            <a:lstStyle/>
            <a:p>
              <a:r>
                <a:rPr lang="zh-CN" altLang="en-US" sz="2800" b="1" dirty="0">
                  <a:solidFill>
                    <a:schemeClr val="accent1"/>
                  </a:solidFill>
                  <a:latin typeface="+mn-ea"/>
                </a:rPr>
                <a:t>项目</a:t>
              </a:r>
              <a:r>
                <a:rPr lang="en-US" altLang="zh-CN" sz="2800" b="1" dirty="0">
                  <a:solidFill>
                    <a:schemeClr val="accent1"/>
                  </a:solidFill>
                  <a:latin typeface="+mn-ea"/>
                </a:rPr>
                <a:t>/</a:t>
              </a:r>
              <a:r>
                <a:rPr lang="zh-CN" altLang="en-US" sz="2800" b="1" dirty="0">
                  <a:solidFill>
                    <a:schemeClr val="accent1"/>
                  </a:solidFill>
                  <a:latin typeface="+mn-ea"/>
                </a:rPr>
                <a:t>任务</a:t>
              </a:r>
              <a:r>
                <a:rPr lang="en-US" altLang="zh-CN" sz="2800" b="1" dirty="0">
                  <a:solidFill>
                    <a:schemeClr val="accent1"/>
                  </a:solidFill>
                  <a:latin typeface="+mn-ea"/>
                </a:rPr>
                <a:t>/</a:t>
              </a:r>
              <a:r>
                <a:rPr lang="zh-CN" altLang="en-US" sz="2800" b="1" dirty="0">
                  <a:solidFill>
                    <a:schemeClr val="accent1"/>
                  </a:solidFill>
                  <a:latin typeface="+mn-ea"/>
                </a:rPr>
                <a:t>案例</a:t>
              </a:r>
              <a:endParaRPr lang="en-US" altLang="zh-CN" sz="2800" b="1" dirty="0">
                <a:solidFill>
                  <a:schemeClr val="accent1"/>
                </a:solidFill>
                <a:latin typeface="+mn-ea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5032006" y="2871413"/>
              <a:ext cx="638081" cy="638081"/>
              <a:chOff x="423000" y="-443689"/>
              <a:chExt cx="818975" cy="818975"/>
            </a:xfrm>
          </p:grpSpPr>
          <p:sp>
            <p:nvSpPr>
              <p:cNvPr id="29" name="椭圆 28"/>
              <p:cNvSpPr/>
              <p:nvPr userDrawn="1"/>
            </p:nvSpPr>
            <p:spPr>
              <a:xfrm>
                <a:off x="423000" y="-443689"/>
                <a:ext cx="818975" cy="8189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254000" dist="190500" dir="13500000" algn="br" rotWithShape="0">
                  <a:schemeClr val="bg1">
                    <a:alpha val="9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zh-CN" altLang="en-US" sz="1400" b="1"/>
              </a:p>
            </p:txBody>
          </p:sp>
          <p:sp>
            <p:nvSpPr>
              <p:cNvPr id="30" name="椭圆 29"/>
              <p:cNvSpPr/>
              <p:nvPr userDrawn="1"/>
            </p:nvSpPr>
            <p:spPr>
              <a:xfrm>
                <a:off x="423000" y="-443689"/>
                <a:ext cx="818975" cy="818975"/>
              </a:xfrm>
              <a:prstGeom prst="ellipse">
                <a:avLst/>
              </a:prstGeom>
              <a:solidFill>
                <a:schemeClr val="accent2">
                  <a:alpha val="90000"/>
                </a:schemeClr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7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r>
                  <a:rPr lang="zh-CN" altLang="en-US" sz="2400" b="1" dirty="0"/>
                  <a:t>新</a:t>
                </a:r>
                <a:endParaRPr lang="zh-CN" altLang="en-US" sz="2400" b="1" dirty="0"/>
              </a:p>
            </p:txBody>
          </p:sp>
        </p:grpSp>
      </p:grpSp>
      <p:sp>
        <p:nvSpPr>
          <p:cNvPr id="41" name="文本框 40"/>
          <p:cNvSpPr txBox="1"/>
          <p:nvPr/>
        </p:nvSpPr>
        <p:spPr>
          <a:xfrm>
            <a:off x="5527937" y="366462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7A9DFD"/>
                </a:solidFill>
              </a:rPr>
              <a:t>重 构</a:t>
            </a:r>
            <a:endParaRPr lang="zh-CN" altLang="en-US" sz="2400" b="1" dirty="0">
              <a:solidFill>
                <a:srgbClr val="7A9DF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3"/>
          <p:cNvSpPr/>
          <p:nvPr/>
        </p:nvSpPr>
        <p:spPr>
          <a:xfrm>
            <a:off x="692640" y="1015003"/>
            <a:ext cx="2051685" cy="788670"/>
          </a:xfrm>
          <a:prstGeom prst="roundRect">
            <a:avLst/>
          </a:prstGeom>
          <a:solidFill>
            <a:srgbClr val="E2E8F4"/>
          </a:solidFill>
          <a:ln w="28575">
            <a:solidFill>
              <a:srgbClr val="C650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tx1"/>
                </a:solidFill>
              </a:rPr>
              <a:t>单元一   学前儿童健康和健康教育概述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13" name="矩形: 圆角 4"/>
          <p:cNvSpPr/>
          <p:nvPr/>
        </p:nvSpPr>
        <p:spPr>
          <a:xfrm>
            <a:off x="692640" y="2110378"/>
            <a:ext cx="2051685" cy="788670"/>
          </a:xfrm>
          <a:prstGeom prst="roundRect">
            <a:avLst/>
          </a:prstGeom>
          <a:solidFill>
            <a:srgbClr val="E2E8F4"/>
          </a:solidFill>
          <a:ln w="28575">
            <a:solidFill>
              <a:srgbClr val="C650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tx1"/>
                </a:solidFill>
              </a:rPr>
              <a:t>单元二  学前儿童健康教育活动设计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14" name="矩形: 圆角 5"/>
          <p:cNvSpPr/>
          <p:nvPr/>
        </p:nvSpPr>
        <p:spPr>
          <a:xfrm>
            <a:off x="692640" y="3205118"/>
            <a:ext cx="2051685" cy="788670"/>
          </a:xfrm>
          <a:prstGeom prst="roundRect">
            <a:avLst/>
          </a:prstGeom>
          <a:solidFill>
            <a:srgbClr val="E2E8F4"/>
          </a:solidFill>
          <a:ln w="28575">
            <a:solidFill>
              <a:srgbClr val="C650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tx1"/>
                </a:solidFill>
              </a:rPr>
              <a:t>单元三  学前儿童身体保健教育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15" name="矩形: 圆角 6"/>
          <p:cNvSpPr/>
          <p:nvPr/>
        </p:nvSpPr>
        <p:spPr>
          <a:xfrm>
            <a:off x="692640" y="4300493"/>
            <a:ext cx="2051685" cy="788670"/>
          </a:xfrm>
          <a:prstGeom prst="roundRect">
            <a:avLst/>
          </a:prstGeom>
          <a:solidFill>
            <a:srgbClr val="E2E8F4"/>
          </a:solidFill>
          <a:ln w="28575">
            <a:solidFill>
              <a:srgbClr val="C650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tx1"/>
                </a:solidFill>
              </a:rPr>
              <a:t>单元四  学前儿童心理健康教育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16" name="矩形: 圆角 7"/>
          <p:cNvSpPr/>
          <p:nvPr/>
        </p:nvSpPr>
        <p:spPr>
          <a:xfrm>
            <a:off x="692640" y="5395868"/>
            <a:ext cx="2051685" cy="788670"/>
          </a:xfrm>
          <a:prstGeom prst="roundRect">
            <a:avLst/>
          </a:prstGeom>
          <a:solidFill>
            <a:srgbClr val="E2E8F4"/>
          </a:solidFill>
          <a:ln w="28575">
            <a:solidFill>
              <a:srgbClr val="C650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tx1"/>
                </a:solidFill>
              </a:rPr>
              <a:t>单元五  学前儿童体育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666823" y="564111"/>
            <a:ext cx="553085" cy="557095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zh-CN" altLang="en-US" sz="1600" b="1" dirty="0"/>
              <a:t>旧</a:t>
            </a:r>
            <a:endParaRPr lang="zh-CN" altLang="en-US" sz="1600" b="1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9291" y="812913"/>
            <a:ext cx="7979986" cy="5371625"/>
          </a:xfrm>
          <a:prstGeom prst="rect">
            <a:avLst/>
          </a:prstGeom>
        </p:spPr>
      </p:pic>
      <p:sp>
        <p:nvSpPr>
          <p:cNvPr id="20" name="椭圆 19"/>
          <p:cNvSpPr/>
          <p:nvPr/>
        </p:nvSpPr>
        <p:spPr>
          <a:xfrm>
            <a:off x="2985754" y="403021"/>
            <a:ext cx="553084" cy="557095"/>
          </a:xfrm>
          <a:prstGeom prst="ellipse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zh-CN" altLang="en-US" sz="2400" b="1" dirty="0"/>
              <a:t>新</a:t>
            </a:r>
            <a:endParaRPr lang="zh-CN" altLang="en-US" sz="24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1602" y="4290949"/>
            <a:ext cx="5250426" cy="80775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10750" y="1419176"/>
            <a:ext cx="10178560" cy="4288406"/>
            <a:chOff x="276952" y="1024238"/>
            <a:chExt cx="11638095" cy="480952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952" y="1024238"/>
              <a:ext cx="11638095" cy="4809524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10961225" y="1458409"/>
              <a:ext cx="953822" cy="1970591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/>
          <a:p>
            <a:pPr algn="just"/>
            <a:r>
              <a:rPr lang="zh-CN" altLang="en-US" sz="6600" spc="600" dirty="0">
                <a:solidFill>
                  <a:schemeClr val="accent1"/>
                </a:solidFill>
              </a:rPr>
              <a:t>课程</a:t>
            </a:r>
            <a:r>
              <a:rPr lang="zh-CN" altLang="en-US" sz="6600" spc="600" dirty="0"/>
              <a:t>实施</a:t>
            </a:r>
            <a:endParaRPr lang="en-US" sz="6600" spc="600" dirty="0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以学生为中心的</a:t>
            </a:r>
            <a:r>
              <a:rPr lang="zh-CN" altLang="en-US" sz="2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课堂教学</a:t>
            </a:r>
            <a:endParaRPr lang="en-US" sz="2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43572" y="3429000"/>
            <a:ext cx="2174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b="1" dirty="0">
                <a:solidFill>
                  <a:schemeClr val="accent1"/>
                </a:solidFill>
              </a:rPr>
              <a:t>03</a:t>
            </a:r>
            <a:endParaRPr lang="zh-CN" altLang="en-US" sz="13800" b="1" dirty="0">
              <a:solidFill>
                <a:schemeClr val="accent1"/>
              </a:solidFill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9083610" y="1081010"/>
            <a:ext cx="1973298" cy="1287839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dash"/>
          </a:ln>
          <a:effectLst>
            <a:outerShdw blurRad="254000" dist="190500" dir="13500000" algn="br" rotWithShape="0">
              <a:schemeClr val="bg1">
                <a:alpha val="9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en-US" altLang="zh-CN" sz="3600" dirty="0">
                <a:solidFill>
                  <a:schemeClr val="accent1"/>
                </a:solidFill>
              </a:rPr>
              <a:t>PART</a:t>
            </a:r>
            <a:endParaRPr lang="zh-CN" alt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课程实施：</a:t>
            </a:r>
            <a:r>
              <a:rPr lang="zh-CN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以学生为中心的课堂教学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902825" y="2531440"/>
            <a:ext cx="2118167" cy="648181"/>
          </a:xfrm>
          <a:prstGeom prst="roundRect">
            <a:avLst/>
          </a:prstGeom>
          <a:solidFill>
            <a:srgbClr val="22CEAD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+mn-ea"/>
              </a:rPr>
              <a:t>遇到的问题</a:t>
            </a:r>
            <a:endParaRPr lang="zh-CN" altLang="en-US" sz="2800" b="1" dirty="0"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95556" y="2456283"/>
            <a:ext cx="7303625" cy="66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学生被动，背得多、思考得少</a:t>
            </a:r>
            <a:endParaRPr lang="zh-CN" altLang="en-US" sz="2800" dirty="0"/>
          </a:p>
        </p:txBody>
      </p:sp>
      <p:sp>
        <p:nvSpPr>
          <p:cNvPr id="6" name="矩形: 圆角 5"/>
          <p:cNvSpPr/>
          <p:nvPr/>
        </p:nvSpPr>
        <p:spPr>
          <a:xfrm>
            <a:off x="902826" y="3700008"/>
            <a:ext cx="2118166" cy="648181"/>
          </a:xfrm>
          <a:prstGeom prst="roundRect">
            <a:avLst/>
          </a:prstGeom>
          <a:solidFill>
            <a:srgbClr val="22CEAD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+mn-ea"/>
              </a:rPr>
              <a:t>解决办法</a:t>
            </a:r>
            <a:endParaRPr lang="zh-CN" altLang="en-US" sz="2800" b="1" dirty="0">
              <a:latin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95556" y="3567147"/>
            <a:ext cx="8325142" cy="1955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以学生为中心 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——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任务驱动，变“讲授模式” 为“学习模式”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丰富教学方法和手段，提高师生互动质量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825" y="3895394"/>
            <a:ext cx="2160000" cy="172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25" y="2060703"/>
            <a:ext cx="2160000" cy="172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917" y="3895394"/>
            <a:ext cx="2160000" cy="172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r="29002"/>
          <a:stretch>
            <a:fillRect/>
          </a:stretch>
        </p:blipFill>
        <p:spPr>
          <a:xfrm>
            <a:off x="3155917" y="2060704"/>
            <a:ext cx="2160000" cy="172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019" y="2131041"/>
            <a:ext cx="2273015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441" y="2131041"/>
            <a:ext cx="2273015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1" name="身体移动 室内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25019" y="4001732"/>
            <a:ext cx="2273015" cy="156649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身体移动 室外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>
                  <p14:trim st="7370.000000"/>
                </p14:media>
              </p:ext>
            </p:extLst>
          </p:nvPr>
        </p:nvPicPr>
        <p:blipFill>
          <a:blip r:embed="rId12"/>
          <a:srcRect l="11160" r="-11160"/>
          <a:stretch>
            <a:fillRect/>
          </a:stretch>
        </p:blipFill>
        <p:spPr>
          <a:xfrm>
            <a:off x="8919441" y="4001732"/>
            <a:ext cx="2599459" cy="156649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: 圆角 22"/>
          <p:cNvSpPr/>
          <p:nvPr/>
        </p:nvSpPr>
        <p:spPr>
          <a:xfrm>
            <a:off x="5474677" y="3429000"/>
            <a:ext cx="928935" cy="9191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/>
              <a:t>真实项目</a:t>
            </a:r>
            <a:endParaRPr lang="zh-CN" altLang="en-US" sz="2400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969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41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8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 mute="1">
                <p:cTn id="8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3" grpId="0"/>
      <p:bldP spid="3" grpId="1"/>
      <p:bldP spid="6" grpId="0" animBg="1"/>
      <p:bldP spid="6" grpId="1" animBg="1"/>
      <p:bldP spid="7" grpId="0"/>
      <p:bldP spid="7" grpId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课程实施：</a:t>
            </a:r>
            <a:r>
              <a:rPr lang="zh-CN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以学生为中心的课堂教学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4310935" y="2645415"/>
            <a:ext cx="3127608" cy="3127608"/>
            <a:chOff x="73492" y="2437493"/>
            <a:chExt cx="3127608" cy="3127608"/>
          </a:xfrm>
        </p:grpSpPr>
        <p:sp>
          <p:nvSpPr>
            <p:cNvPr id="8" name="矩形: 圆角 7"/>
            <p:cNvSpPr/>
            <p:nvPr/>
          </p:nvSpPr>
          <p:spPr>
            <a:xfrm>
              <a:off x="73492" y="2437493"/>
              <a:ext cx="3127608" cy="3127608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chemeClr val="accent1">
                  <a:alpha val="50000"/>
                </a:schemeClr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  <p:sp>
          <p:nvSpPr>
            <p:cNvPr id="9" name="矩形: 圆角 8"/>
            <p:cNvSpPr/>
            <p:nvPr/>
          </p:nvSpPr>
          <p:spPr>
            <a:xfrm>
              <a:off x="640787" y="2763877"/>
              <a:ext cx="2366251" cy="2366250"/>
            </a:xfrm>
            <a:prstGeom prst="roundRect">
              <a:avLst>
                <a:gd name="adj" fmla="val 50000"/>
              </a:avLst>
            </a:prstGeom>
            <a:solidFill>
              <a:srgbClr val="EBEFF2"/>
            </a:solidFill>
            <a:ln>
              <a:noFill/>
            </a:ln>
            <a:effectLst>
              <a:outerShdw blurRad="254000" dist="190500" dir="2700000" algn="tl" rotWithShape="0">
                <a:srgbClr val="A1A5B9">
                  <a:alpha val="7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11" name="矩形: 圆角 10"/>
            <p:cNvSpPr/>
            <p:nvPr/>
          </p:nvSpPr>
          <p:spPr>
            <a:xfrm>
              <a:off x="277818" y="2711927"/>
              <a:ext cx="2718957" cy="2540920"/>
            </a:xfrm>
            <a:prstGeom prst="roundRect">
              <a:avLst>
                <a:gd name="adj" fmla="val 50000"/>
              </a:avLst>
            </a:prstGeom>
            <a:solidFill>
              <a:srgbClr val="EDF0F5"/>
            </a:solidFill>
            <a:ln>
              <a:noFill/>
            </a:ln>
            <a:effectLst>
              <a:outerShdw blurRad="254000" dist="190500" dir="13500000" algn="br" rotWithShape="0">
                <a:schemeClr val="bg1">
                  <a:alpha val="9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项目六</a:t>
              </a:r>
              <a:endParaRPr lang="en-US" altLang="zh-CN" sz="2800" b="1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  <a:p>
              <a:pPr algn="ctr"/>
              <a:r>
                <a:rPr lang="zh-CN" altLang="en-US" sz="2800" b="1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器械操控类体育活动</a:t>
              </a:r>
              <a:endParaRPr sz="2800" b="1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840560" y="1681052"/>
            <a:ext cx="3920907" cy="1845919"/>
            <a:chOff x="764360" y="1681052"/>
            <a:chExt cx="3920907" cy="1845919"/>
          </a:xfrm>
        </p:grpSpPr>
        <p:grpSp>
          <p:nvGrpSpPr>
            <p:cNvPr id="53" name="组合 52"/>
            <p:cNvGrpSpPr/>
            <p:nvPr/>
          </p:nvGrpSpPr>
          <p:grpSpPr>
            <a:xfrm>
              <a:off x="764360" y="1681052"/>
              <a:ext cx="3631941" cy="1660706"/>
              <a:chOff x="4443279" y="1433064"/>
              <a:chExt cx="3631941" cy="1660706"/>
            </a:xfrm>
          </p:grpSpPr>
          <p:grpSp>
            <p:nvGrpSpPr>
              <p:cNvPr id="52" name="组合 51"/>
              <p:cNvGrpSpPr/>
              <p:nvPr/>
            </p:nvGrpSpPr>
            <p:grpSpPr>
              <a:xfrm>
                <a:off x="4443279" y="1433064"/>
                <a:ext cx="3631941" cy="1660706"/>
                <a:chOff x="4081490" y="1456510"/>
                <a:chExt cx="3631941" cy="1660706"/>
              </a:xfrm>
            </p:grpSpPr>
            <p:sp>
              <p:nvSpPr>
                <p:cNvPr id="34" name="矩形: 圆角 33"/>
                <p:cNvSpPr/>
                <p:nvPr/>
              </p:nvSpPr>
              <p:spPr>
                <a:xfrm>
                  <a:off x="4196182" y="1541297"/>
                  <a:ext cx="3517249" cy="1508227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BEFF2"/>
                </a:solidFill>
                <a:ln>
                  <a:noFill/>
                </a:ln>
                <a:effectLst>
                  <a:outerShdw blurRad="254000" dist="190500" dir="2700000" algn="tl" rotWithShape="0">
                    <a:srgbClr val="A1A5B9">
                      <a:alpha val="7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  <p:sp>
              <p:nvSpPr>
                <p:cNvPr id="35" name="矩形: 圆角 34"/>
                <p:cNvSpPr/>
                <p:nvPr/>
              </p:nvSpPr>
              <p:spPr>
                <a:xfrm>
                  <a:off x="4101766" y="1456510"/>
                  <a:ext cx="3517249" cy="1508227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DF0F5"/>
                </a:solidFill>
                <a:ln>
                  <a:noFill/>
                </a:ln>
                <a:effectLst>
                  <a:outerShdw blurRad="254000" dist="190500" dir="13500000" algn="br" rotWithShape="0">
                    <a:schemeClr val="bg1">
                      <a:alpha val="9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  <p:sp>
              <p:nvSpPr>
                <p:cNvPr id="48" name="矩形: 圆角 47"/>
                <p:cNvSpPr/>
                <p:nvPr/>
              </p:nvSpPr>
              <p:spPr>
                <a:xfrm>
                  <a:off x="4175906" y="1608989"/>
                  <a:ext cx="3517249" cy="1508227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BEFF2"/>
                </a:solidFill>
                <a:ln>
                  <a:noFill/>
                </a:ln>
                <a:effectLst>
                  <a:outerShdw blurRad="254000" dist="190500" dir="2700000" algn="tl" rotWithShape="0">
                    <a:srgbClr val="A1A5B9">
                      <a:alpha val="7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  <p:sp>
              <p:nvSpPr>
                <p:cNvPr id="49" name="矩形: 圆角 48"/>
                <p:cNvSpPr/>
                <p:nvPr/>
              </p:nvSpPr>
              <p:spPr>
                <a:xfrm>
                  <a:off x="4081490" y="1524202"/>
                  <a:ext cx="3517249" cy="1508227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DF0F5"/>
                </a:solidFill>
                <a:ln>
                  <a:noFill/>
                </a:ln>
                <a:effectLst>
                  <a:outerShdw blurRad="254000" dist="190500" dir="13500000" algn="br" rotWithShape="0">
                    <a:schemeClr val="bg1">
                      <a:alpha val="9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</p:grpSp>
          <p:sp>
            <p:nvSpPr>
              <p:cNvPr id="32" name="文本框 31"/>
              <p:cNvSpPr txBox="1"/>
              <p:nvPr/>
            </p:nvSpPr>
            <p:spPr>
              <a:xfrm>
                <a:off x="4527432" y="1549832"/>
                <a:ext cx="3186000" cy="559757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pPr algn="r"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/>
                    </a:solidFill>
                  </a:rPr>
                  <a:t> 目标</a:t>
                </a:r>
                <a:endParaRPr lang="en-US" altLang="zh-CN" sz="2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flipH="1">
                <a:off x="4653781" y="2159574"/>
                <a:ext cx="3248384" cy="813698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dirty="0">
                    <a:solidFill>
                      <a:schemeClr val="bg2">
                        <a:lumMod val="10000"/>
                      </a:schemeClr>
                    </a:solidFill>
                  </a:rPr>
                  <a:t>能</a:t>
                </a:r>
                <a:r>
                  <a:rPr lang="zh-CN" altLang="en-US" b="1" dirty="0">
                    <a:solidFill>
                      <a:schemeClr val="bg2">
                        <a:lumMod val="10000"/>
                      </a:schemeClr>
                    </a:solidFill>
                  </a:rPr>
                  <a:t>设计</a:t>
                </a:r>
                <a:r>
                  <a:rPr lang="zh-CN" altLang="en-US" dirty="0">
                    <a:solidFill>
                      <a:schemeClr val="bg2">
                        <a:lumMod val="10000"/>
                      </a:schemeClr>
                    </a:solidFill>
                  </a:rPr>
                  <a:t>教案、能</a:t>
                </a:r>
                <a:r>
                  <a:rPr lang="zh-CN" altLang="en-US" b="1" dirty="0">
                    <a:solidFill>
                      <a:schemeClr val="bg2">
                        <a:lumMod val="10000"/>
                      </a:schemeClr>
                    </a:solidFill>
                  </a:rPr>
                  <a:t>组织</a:t>
                </a:r>
                <a:r>
                  <a:rPr lang="zh-CN" altLang="en-US" dirty="0">
                    <a:solidFill>
                      <a:schemeClr val="bg2">
                        <a:lumMod val="10000"/>
                      </a:schemeClr>
                    </a:solidFill>
                  </a:rPr>
                  <a:t>活动、能</a:t>
                </a:r>
                <a:r>
                  <a:rPr lang="zh-CN" altLang="en-US" b="1" dirty="0">
                    <a:solidFill>
                      <a:schemeClr val="bg2">
                        <a:lumMod val="10000"/>
                      </a:schemeClr>
                    </a:solidFill>
                  </a:rPr>
                  <a:t>评价</a:t>
                </a:r>
                <a:r>
                  <a:rPr lang="zh-CN" altLang="en-US" dirty="0">
                    <a:solidFill>
                      <a:schemeClr val="bg2">
                        <a:lumMod val="10000"/>
                      </a:schemeClr>
                    </a:solidFill>
                  </a:rPr>
                  <a:t>活动、有</a:t>
                </a:r>
                <a:r>
                  <a:rPr lang="zh-CN" altLang="en-US" b="1" dirty="0">
                    <a:solidFill>
                      <a:schemeClr val="bg2">
                        <a:lumMod val="10000"/>
                      </a:schemeClr>
                    </a:solidFill>
                  </a:rPr>
                  <a:t>育人</a:t>
                </a:r>
                <a:r>
                  <a:rPr lang="zh-CN" altLang="en-US" dirty="0">
                    <a:solidFill>
                      <a:schemeClr val="bg2">
                        <a:lumMod val="10000"/>
                      </a:schemeClr>
                    </a:solidFill>
                  </a:rPr>
                  <a:t>意识</a:t>
                </a:r>
                <a:endParaRPr lang="en-US" altLang="zh-CN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  <p:sp>
          <p:nvSpPr>
            <p:cNvPr id="43" name="文本框 42"/>
            <p:cNvSpPr txBox="1"/>
            <p:nvPr/>
          </p:nvSpPr>
          <p:spPr>
            <a:xfrm>
              <a:off x="4145267" y="2986971"/>
              <a:ext cx="540000" cy="540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90000"/>
              </a:schemeClr>
            </a:solidFill>
            <a:ln>
              <a:noFill/>
            </a:ln>
            <a:effectLst>
              <a:outerShdw blurRad="254000" dist="190500" dir="2700000" algn="tl" rotWithShape="0">
                <a:srgbClr val="A1A5B9">
                  <a:alpha val="7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lvl="0" algn="ctr">
                <a:defRPr sz="2400" b="1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zh-CN" altLang="en-US" dirty="0"/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6897684" y="1745498"/>
            <a:ext cx="4068758" cy="1745762"/>
            <a:chOff x="6897684" y="1745498"/>
            <a:chExt cx="4068758" cy="1745762"/>
          </a:xfrm>
        </p:grpSpPr>
        <p:grpSp>
          <p:nvGrpSpPr>
            <p:cNvPr id="54" name="组合 53"/>
            <p:cNvGrpSpPr/>
            <p:nvPr/>
          </p:nvGrpSpPr>
          <p:grpSpPr>
            <a:xfrm>
              <a:off x="7333294" y="1745498"/>
              <a:ext cx="3633148" cy="1660706"/>
              <a:chOff x="4442072" y="1433064"/>
              <a:chExt cx="3633148" cy="1660706"/>
            </a:xfrm>
          </p:grpSpPr>
          <p:grpSp>
            <p:nvGrpSpPr>
              <p:cNvPr id="55" name="组合 54"/>
              <p:cNvGrpSpPr/>
              <p:nvPr/>
            </p:nvGrpSpPr>
            <p:grpSpPr>
              <a:xfrm>
                <a:off x="4443279" y="1433064"/>
                <a:ext cx="3631941" cy="1660706"/>
                <a:chOff x="4081490" y="1456510"/>
                <a:chExt cx="3631941" cy="1660706"/>
              </a:xfrm>
            </p:grpSpPr>
            <p:sp>
              <p:nvSpPr>
                <p:cNvPr id="58" name="矩形: 圆角 57"/>
                <p:cNvSpPr/>
                <p:nvPr/>
              </p:nvSpPr>
              <p:spPr>
                <a:xfrm>
                  <a:off x="4196182" y="1541297"/>
                  <a:ext cx="3517249" cy="1508227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BEFF2"/>
                </a:solidFill>
                <a:ln>
                  <a:noFill/>
                </a:ln>
                <a:effectLst>
                  <a:outerShdw blurRad="254000" dist="190500" dir="2700000" algn="tl" rotWithShape="0">
                    <a:srgbClr val="A1A5B9">
                      <a:alpha val="7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  <p:sp>
              <p:nvSpPr>
                <p:cNvPr id="59" name="矩形: 圆角 58"/>
                <p:cNvSpPr/>
                <p:nvPr/>
              </p:nvSpPr>
              <p:spPr>
                <a:xfrm>
                  <a:off x="4101766" y="1456510"/>
                  <a:ext cx="3517249" cy="1508227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DF0F5"/>
                </a:solidFill>
                <a:ln>
                  <a:noFill/>
                </a:ln>
                <a:effectLst>
                  <a:outerShdw blurRad="254000" dist="190500" dir="13500000" algn="br" rotWithShape="0">
                    <a:schemeClr val="bg1">
                      <a:alpha val="9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  <p:sp>
              <p:nvSpPr>
                <p:cNvPr id="60" name="矩形: 圆角 59"/>
                <p:cNvSpPr/>
                <p:nvPr/>
              </p:nvSpPr>
              <p:spPr>
                <a:xfrm>
                  <a:off x="4175906" y="1608989"/>
                  <a:ext cx="3517249" cy="1508227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BEFF2"/>
                </a:solidFill>
                <a:ln>
                  <a:noFill/>
                </a:ln>
                <a:effectLst>
                  <a:outerShdw blurRad="254000" dist="190500" dir="2700000" algn="tl" rotWithShape="0">
                    <a:srgbClr val="A1A5B9">
                      <a:alpha val="7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  <p:sp>
              <p:nvSpPr>
                <p:cNvPr id="61" name="矩形: 圆角 60"/>
                <p:cNvSpPr/>
                <p:nvPr/>
              </p:nvSpPr>
              <p:spPr>
                <a:xfrm>
                  <a:off x="4081490" y="1524202"/>
                  <a:ext cx="3517249" cy="1508227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DF0F5"/>
                </a:solidFill>
                <a:ln>
                  <a:noFill/>
                </a:ln>
                <a:effectLst>
                  <a:outerShdw blurRad="254000" dist="190500" dir="13500000" algn="br" rotWithShape="0">
                    <a:schemeClr val="bg1">
                      <a:alpha val="9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</p:grpSp>
          <p:sp>
            <p:nvSpPr>
              <p:cNvPr id="56" name="文本框 55"/>
              <p:cNvSpPr txBox="1"/>
              <p:nvPr/>
            </p:nvSpPr>
            <p:spPr>
              <a:xfrm>
                <a:off x="4527432" y="1549832"/>
                <a:ext cx="3186000" cy="559757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/>
                    </a:solidFill>
                  </a:rPr>
                  <a:t> 主题</a:t>
                </a:r>
                <a:endParaRPr lang="en-US" altLang="zh-CN" sz="2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 flipH="1">
                <a:off x="4442072" y="2172634"/>
                <a:ext cx="3595553" cy="881390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dirty="0">
                    <a:solidFill>
                      <a:schemeClr val="bg2">
                        <a:lumMod val="10000"/>
                      </a:schemeClr>
                    </a:solidFill>
                  </a:rPr>
                  <a:t>组织一个锻炼幼儿器械操控动作动作的体育活动，</a:t>
                </a:r>
                <a:r>
                  <a:rPr lang="zh-CN" altLang="en-US" sz="2000" b="1" dirty="0">
                    <a:solidFill>
                      <a:srgbClr val="C00000"/>
                    </a:solidFill>
                  </a:rPr>
                  <a:t>“百变金箍棒”</a:t>
                </a:r>
                <a:endParaRPr lang="en-US" altLang="zh-CN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6897684" y="2951260"/>
              <a:ext cx="540000" cy="54000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90000"/>
              </a:schemeClr>
            </a:solidFill>
            <a:ln>
              <a:noFill/>
            </a:ln>
            <a:effectLst>
              <a:outerShdw blurRad="254000" dist="190500" dir="2700000" algn="tl" rotWithShape="0">
                <a:srgbClr val="A1A5B9">
                  <a:alpha val="7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lvl="0" algn="ctr">
                <a:defRPr sz="2400" b="1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zh-CN" altLang="en-US" dirty="0"/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840560" y="4641796"/>
            <a:ext cx="3881665" cy="1779900"/>
            <a:chOff x="764360" y="4806896"/>
            <a:chExt cx="3881665" cy="1779900"/>
          </a:xfrm>
        </p:grpSpPr>
        <p:grpSp>
          <p:nvGrpSpPr>
            <p:cNvPr id="64" name="组合 63"/>
            <p:cNvGrpSpPr/>
            <p:nvPr/>
          </p:nvGrpSpPr>
          <p:grpSpPr>
            <a:xfrm>
              <a:off x="764360" y="4890782"/>
              <a:ext cx="3631941" cy="1696014"/>
              <a:chOff x="4443279" y="1433064"/>
              <a:chExt cx="3631941" cy="1696014"/>
            </a:xfrm>
          </p:grpSpPr>
          <p:grpSp>
            <p:nvGrpSpPr>
              <p:cNvPr id="65" name="组合 64"/>
              <p:cNvGrpSpPr/>
              <p:nvPr/>
            </p:nvGrpSpPr>
            <p:grpSpPr>
              <a:xfrm>
                <a:off x="4443279" y="1433064"/>
                <a:ext cx="3631941" cy="1660706"/>
                <a:chOff x="4081490" y="1456510"/>
                <a:chExt cx="3631941" cy="1660706"/>
              </a:xfrm>
            </p:grpSpPr>
            <p:sp>
              <p:nvSpPr>
                <p:cNvPr id="68" name="矩形: 圆角 67"/>
                <p:cNvSpPr/>
                <p:nvPr/>
              </p:nvSpPr>
              <p:spPr>
                <a:xfrm>
                  <a:off x="4196182" y="1541297"/>
                  <a:ext cx="3517249" cy="1508227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BEFF2"/>
                </a:solidFill>
                <a:ln>
                  <a:noFill/>
                </a:ln>
                <a:effectLst>
                  <a:outerShdw blurRad="254000" dist="190500" dir="2700000" algn="tl" rotWithShape="0">
                    <a:srgbClr val="A1A5B9">
                      <a:alpha val="7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  <p:sp>
              <p:nvSpPr>
                <p:cNvPr id="69" name="矩形: 圆角 68"/>
                <p:cNvSpPr/>
                <p:nvPr/>
              </p:nvSpPr>
              <p:spPr>
                <a:xfrm>
                  <a:off x="4101766" y="1456510"/>
                  <a:ext cx="3517249" cy="1508227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DF0F5"/>
                </a:solidFill>
                <a:ln>
                  <a:noFill/>
                </a:ln>
                <a:effectLst>
                  <a:outerShdw blurRad="254000" dist="190500" dir="13500000" algn="br" rotWithShape="0">
                    <a:schemeClr val="bg1">
                      <a:alpha val="9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  <p:sp>
              <p:nvSpPr>
                <p:cNvPr id="70" name="矩形: 圆角 69"/>
                <p:cNvSpPr/>
                <p:nvPr/>
              </p:nvSpPr>
              <p:spPr>
                <a:xfrm>
                  <a:off x="4175906" y="1608989"/>
                  <a:ext cx="3517249" cy="1508227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BEFF2"/>
                </a:solidFill>
                <a:ln>
                  <a:noFill/>
                </a:ln>
                <a:effectLst>
                  <a:outerShdw blurRad="254000" dist="190500" dir="2700000" algn="tl" rotWithShape="0">
                    <a:srgbClr val="A1A5B9">
                      <a:alpha val="7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  <p:sp>
              <p:nvSpPr>
                <p:cNvPr id="71" name="矩形: 圆角 70"/>
                <p:cNvSpPr/>
                <p:nvPr/>
              </p:nvSpPr>
              <p:spPr>
                <a:xfrm>
                  <a:off x="4081490" y="1524202"/>
                  <a:ext cx="3517249" cy="1508227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DF0F5"/>
                </a:solidFill>
                <a:ln>
                  <a:noFill/>
                </a:ln>
                <a:effectLst>
                  <a:outerShdw blurRad="254000" dist="190500" dir="13500000" algn="br" rotWithShape="0">
                    <a:schemeClr val="bg1">
                      <a:alpha val="9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</p:grpSp>
          <p:sp>
            <p:nvSpPr>
              <p:cNvPr id="66" name="文本框 65"/>
              <p:cNvSpPr txBox="1"/>
              <p:nvPr/>
            </p:nvSpPr>
            <p:spPr>
              <a:xfrm>
                <a:off x="4527432" y="1549832"/>
                <a:ext cx="3186000" cy="559757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pPr algn="r"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/>
                    </a:solidFill>
                  </a:rPr>
                  <a:t>学习思路</a:t>
                </a:r>
                <a:endParaRPr lang="en-US" altLang="zh-CN" sz="2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7" name="文本框 66"/>
              <p:cNvSpPr txBox="1"/>
              <p:nvPr/>
            </p:nvSpPr>
            <p:spPr>
              <a:xfrm flipH="1">
                <a:off x="4474389" y="2247688"/>
                <a:ext cx="3526691" cy="881390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b="1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rPr>
                  <a:t>认识</a:t>
                </a:r>
                <a:r>
                  <a:rPr lang="en-US" altLang="zh-CN" b="1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rPr>
                  <a:t>—</a:t>
                </a:r>
                <a:r>
                  <a:rPr lang="zh-CN" altLang="en-US" b="1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rPr>
                  <a:t>设计</a:t>
                </a:r>
                <a:r>
                  <a:rPr lang="en-US" altLang="zh-CN" b="1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rPr>
                  <a:t>—</a:t>
                </a:r>
                <a:r>
                  <a:rPr lang="zh-CN" altLang="en-US" b="1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rPr>
                  <a:t>优化</a:t>
                </a:r>
                <a:r>
                  <a:rPr lang="en-US" altLang="zh-CN" b="1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rPr>
                  <a:t>—</a:t>
                </a:r>
                <a:r>
                  <a:rPr lang="zh-CN" altLang="en-US" b="1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rPr>
                  <a:t>实施</a:t>
                </a:r>
                <a:r>
                  <a:rPr lang="en-US" altLang="zh-CN" b="1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rPr>
                  <a:t>—</a:t>
                </a:r>
                <a:r>
                  <a:rPr lang="zh-CN" altLang="en-US" b="1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rPr>
                  <a:t>评价</a:t>
                </a:r>
                <a:endParaRPr lang="en-US" altLang="zh-CN" b="1" dirty="0">
                  <a:solidFill>
                    <a:schemeClr val="bg2">
                      <a:lumMod val="10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63" name="文本框 62"/>
            <p:cNvSpPr txBox="1"/>
            <p:nvPr/>
          </p:nvSpPr>
          <p:spPr>
            <a:xfrm>
              <a:off x="4106025" y="4806896"/>
              <a:ext cx="540000" cy="540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90000"/>
              </a:schemeClr>
            </a:solidFill>
            <a:ln>
              <a:noFill/>
            </a:ln>
            <a:effectLst>
              <a:outerShdw blurRad="254000" dist="190500" dir="2700000" algn="tl" rotWithShape="0">
                <a:srgbClr val="A1A5B9">
                  <a:alpha val="7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lvl="0" algn="ctr">
                <a:defRPr sz="2400" b="1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zh-CN" altLang="en-US" dirty="0"/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6970568" y="4659229"/>
            <a:ext cx="4061566" cy="1660706"/>
            <a:chOff x="6970568" y="4824329"/>
            <a:chExt cx="4061566" cy="1660706"/>
          </a:xfrm>
        </p:grpSpPr>
        <p:grpSp>
          <p:nvGrpSpPr>
            <p:cNvPr id="73" name="组合 72"/>
            <p:cNvGrpSpPr/>
            <p:nvPr/>
          </p:nvGrpSpPr>
          <p:grpSpPr>
            <a:xfrm>
              <a:off x="7400193" y="4824329"/>
              <a:ext cx="3631941" cy="1660706"/>
              <a:chOff x="4443279" y="1433064"/>
              <a:chExt cx="3631941" cy="1660706"/>
            </a:xfrm>
          </p:grpSpPr>
          <p:grpSp>
            <p:nvGrpSpPr>
              <p:cNvPr id="74" name="组合 73"/>
              <p:cNvGrpSpPr/>
              <p:nvPr/>
            </p:nvGrpSpPr>
            <p:grpSpPr>
              <a:xfrm>
                <a:off x="4443279" y="1433064"/>
                <a:ext cx="3631941" cy="1660706"/>
                <a:chOff x="4081490" y="1456510"/>
                <a:chExt cx="3631941" cy="1660706"/>
              </a:xfrm>
            </p:grpSpPr>
            <p:sp>
              <p:nvSpPr>
                <p:cNvPr id="77" name="矩形: 圆角 76"/>
                <p:cNvSpPr/>
                <p:nvPr/>
              </p:nvSpPr>
              <p:spPr>
                <a:xfrm>
                  <a:off x="4196182" y="1541297"/>
                  <a:ext cx="3517249" cy="1508227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BEFF2"/>
                </a:solidFill>
                <a:ln>
                  <a:noFill/>
                </a:ln>
                <a:effectLst>
                  <a:outerShdw blurRad="254000" dist="190500" dir="2700000" algn="tl" rotWithShape="0">
                    <a:srgbClr val="A1A5B9">
                      <a:alpha val="7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  <p:sp>
              <p:nvSpPr>
                <p:cNvPr id="78" name="矩形: 圆角 77"/>
                <p:cNvSpPr/>
                <p:nvPr/>
              </p:nvSpPr>
              <p:spPr>
                <a:xfrm>
                  <a:off x="4101766" y="1456510"/>
                  <a:ext cx="3517249" cy="1508227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DF0F5"/>
                </a:solidFill>
                <a:ln>
                  <a:noFill/>
                </a:ln>
                <a:effectLst>
                  <a:outerShdw blurRad="254000" dist="190500" dir="13500000" algn="br" rotWithShape="0">
                    <a:schemeClr val="bg1">
                      <a:alpha val="9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  <p:sp>
              <p:nvSpPr>
                <p:cNvPr id="79" name="矩形: 圆角 78"/>
                <p:cNvSpPr/>
                <p:nvPr/>
              </p:nvSpPr>
              <p:spPr>
                <a:xfrm>
                  <a:off x="4175906" y="1608989"/>
                  <a:ext cx="3517249" cy="1508227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BEFF2"/>
                </a:solidFill>
                <a:ln>
                  <a:noFill/>
                </a:ln>
                <a:effectLst>
                  <a:outerShdw blurRad="254000" dist="190500" dir="2700000" algn="tl" rotWithShape="0">
                    <a:srgbClr val="A1A5B9">
                      <a:alpha val="7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  <p:sp>
              <p:nvSpPr>
                <p:cNvPr id="80" name="矩形: 圆角 79"/>
                <p:cNvSpPr/>
                <p:nvPr/>
              </p:nvSpPr>
              <p:spPr>
                <a:xfrm>
                  <a:off x="4081490" y="1524202"/>
                  <a:ext cx="3517249" cy="1508227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DF0F5"/>
                </a:solidFill>
                <a:ln>
                  <a:noFill/>
                </a:ln>
                <a:effectLst>
                  <a:outerShdw blurRad="254000" dist="190500" dir="13500000" algn="br" rotWithShape="0">
                    <a:schemeClr val="bg1">
                      <a:alpha val="9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</p:grpSp>
          <p:sp>
            <p:nvSpPr>
              <p:cNvPr id="75" name="文本框 74"/>
              <p:cNvSpPr txBox="1"/>
              <p:nvPr/>
            </p:nvSpPr>
            <p:spPr>
              <a:xfrm>
                <a:off x="4527432" y="1549832"/>
                <a:ext cx="3186000" cy="559757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/>
                    </a:solidFill>
                  </a:rPr>
                  <a:t> 教学安排</a:t>
                </a:r>
                <a:endParaRPr lang="en-US" altLang="zh-CN" sz="2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6" name="文本框 75"/>
              <p:cNvSpPr txBox="1"/>
              <p:nvPr/>
            </p:nvSpPr>
            <p:spPr>
              <a:xfrm flipH="1">
                <a:off x="4545359" y="2159574"/>
                <a:ext cx="3442538" cy="881390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b="1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rPr>
                  <a:t>设计</a:t>
                </a:r>
                <a:r>
                  <a:rPr lang="zh-CN" altLang="en-US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rPr>
                  <a:t>（</a:t>
                </a:r>
                <a:r>
                  <a:rPr lang="en-US" altLang="zh-CN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rPr>
                  <a:t>2</a:t>
                </a:r>
                <a:r>
                  <a:rPr lang="zh-CN" altLang="en-US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rPr>
                  <a:t>课时）、</a:t>
                </a:r>
                <a:r>
                  <a:rPr lang="zh-CN" altLang="en-US" b="1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rPr>
                  <a:t>实施</a:t>
                </a:r>
                <a:r>
                  <a:rPr lang="zh-CN" altLang="en-US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rPr>
                  <a:t>（</a:t>
                </a:r>
                <a:r>
                  <a:rPr lang="en-US" altLang="zh-CN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rPr>
                  <a:t>2</a:t>
                </a:r>
                <a:r>
                  <a:rPr lang="zh-CN" altLang="en-US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rPr>
                  <a:t>课时）、</a:t>
                </a:r>
                <a:r>
                  <a:rPr lang="zh-CN" altLang="en-US" b="1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rPr>
                  <a:t>评价</a:t>
                </a:r>
                <a:r>
                  <a:rPr lang="zh-CN" altLang="en-US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rPr>
                  <a:t>（</a:t>
                </a:r>
                <a:r>
                  <a:rPr lang="en-US" altLang="zh-CN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rPr>
                  <a:t>2</a:t>
                </a:r>
                <a:r>
                  <a:rPr lang="zh-CN" altLang="en-US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rPr>
                  <a:t>课时）</a:t>
                </a:r>
                <a:endParaRPr lang="en-US" altLang="zh-CN" b="1" dirty="0">
                  <a:solidFill>
                    <a:schemeClr val="bg2">
                      <a:lumMod val="10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6970568" y="4888776"/>
              <a:ext cx="540000" cy="54000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90000"/>
              </a:schemeClr>
            </a:solidFill>
            <a:ln>
              <a:noFill/>
            </a:ln>
            <a:effectLst>
              <a:outerShdw blurRad="254000" dist="190500" dir="2700000" algn="tl" rotWithShape="0">
                <a:srgbClr val="A1A5B9">
                  <a:alpha val="7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lvl="0" algn="ctr">
                <a:defRPr sz="2400" b="1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zh-CN" altLang="en-US" dirty="0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课程实施：</a:t>
            </a:r>
            <a:r>
              <a:rPr lang="zh-CN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以学生为中心的课堂教学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2934" y="1512277"/>
            <a:ext cx="553998" cy="51936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</a:rPr>
              <a:t>器械操控类体育活动“百变金箍棒”</a:t>
            </a:r>
            <a:endParaRPr lang="zh-CN" altLang="en-U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1019908" y="1626577"/>
            <a:ext cx="1922584" cy="12895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tx1"/>
                </a:solidFill>
                <a:latin typeface="+mn-ea"/>
              </a:rPr>
              <a:t>任务</a:t>
            </a:r>
            <a:r>
              <a:rPr lang="en-US" altLang="zh-CN" b="1" dirty="0">
                <a:solidFill>
                  <a:schemeClr val="tx1"/>
                </a:solidFill>
                <a:latin typeface="+mn-ea"/>
              </a:rPr>
              <a:t>1</a:t>
            </a:r>
            <a:endParaRPr lang="en-US" altLang="zh-CN" b="1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“百变金箍棒“</a:t>
            </a:r>
            <a:endParaRPr lang="en-US" altLang="zh-CN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活动设计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1019908" y="3212123"/>
            <a:ext cx="1922584" cy="128953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tx1"/>
                </a:solidFill>
                <a:latin typeface="+mn-ea"/>
              </a:rPr>
              <a:t>任务</a:t>
            </a:r>
            <a:r>
              <a:rPr lang="en-US" altLang="zh-CN" b="1" dirty="0">
                <a:solidFill>
                  <a:schemeClr val="tx1"/>
                </a:solidFill>
                <a:latin typeface="+mn-ea"/>
              </a:rPr>
              <a:t>2</a:t>
            </a:r>
            <a:endParaRPr lang="en-US" altLang="zh-CN" b="1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“百变金箍棒“</a:t>
            </a:r>
            <a:endParaRPr lang="en-US" altLang="zh-CN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活动实施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1066800" y="4784969"/>
            <a:ext cx="1922584" cy="1289539"/>
          </a:xfrm>
          <a:prstGeom prst="roundRect">
            <a:avLst/>
          </a:prstGeom>
          <a:solidFill>
            <a:srgbClr val="4E7CF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tx1"/>
                </a:solidFill>
                <a:latin typeface="+mn-ea"/>
              </a:rPr>
              <a:t>任务</a:t>
            </a:r>
            <a:r>
              <a:rPr lang="en-US" altLang="zh-CN" b="1" dirty="0">
                <a:solidFill>
                  <a:schemeClr val="tx1"/>
                </a:solidFill>
                <a:latin typeface="+mn-ea"/>
              </a:rPr>
              <a:t>3</a:t>
            </a:r>
            <a:endParaRPr lang="en-US" altLang="zh-CN" b="1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“百变金箍棒“</a:t>
            </a:r>
            <a:endParaRPr lang="en-US" altLang="zh-CN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活动评价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3041162" y="1626577"/>
            <a:ext cx="2965938" cy="1289539"/>
            <a:chOff x="3130062" y="1512277"/>
            <a:chExt cx="2965938" cy="1289539"/>
          </a:xfrm>
        </p:grpSpPr>
        <p:sp>
          <p:nvSpPr>
            <p:cNvPr id="13" name="箭头: 五边形 12"/>
            <p:cNvSpPr/>
            <p:nvPr/>
          </p:nvSpPr>
          <p:spPr>
            <a:xfrm>
              <a:off x="3130062" y="1512277"/>
              <a:ext cx="2965938" cy="1289539"/>
            </a:xfrm>
            <a:prstGeom prst="homePlate">
              <a:avLst>
                <a:gd name="adj" fmla="val 30909"/>
              </a:avLst>
            </a:prstGeom>
            <a:solidFill>
              <a:srgbClr val="BDCEFE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289272" y="1828799"/>
              <a:ext cx="461665" cy="75027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前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750937" y="1679992"/>
              <a:ext cx="200509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ffectLst/>
                  <a:latin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.</a:t>
              </a:r>
              <a:r>
                <a:rPr lang="zh-CN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结合学习资料，预习</a:t>
              </a:r>
              <a:r>
                <a:rPr lang="zh-CN" altLang="en-US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基本</a:t>
              </a:r>
              <a:r>
                <a:rPr lang="zh-CN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知识</a:t>
              </a:r>
              <a:endParaRPr lang="en-US" altLang="zh-CN" sz="1400" b="1" kern="1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实训小组设计活动方案，教师指导</a:t>
              </a:r>
              <a:endParaRPr lang="zh-CN" altLang="en-US" sz="1400" b="1" kern="1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5714999" y="1626577"/>
            <a:ext cx="3376247" cy="1289539"/>
            <a:chOff x="5943599" y="1512277"/>
            <a:chExt cx="3376247" cy="1289539"/>
          </a:xfrm>
        </p:grpSpPr>
        <p:sp>
          <p:nvSpPr>
            <p:cNvPr id="14" name="箭头: V 形 13"/>
            <p:cNvSpPr/>
            <p:nvPr/>
          </p:nvSpPr>
          <p:spPr>
            <a:xfrm>
              <a:off x="5943599" y="1512277"/>
              <a:ext cx="3376247" cy="1289539"/>
            </a:xfrm>
            <a:prstGeom prst="chevron">
              <a:avLst>
                <a:gd name="adj" fmla="val 28814"/>
              </a:avLst>
            </a:prstGeom>
            <a:solidFill>
              <a:srgbClr val="BDCEFE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312152" y="1828799"/>
              <a:ext cx="461665" cy="75027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中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716875" y="1578778"/>
              <a:ext cx="2335013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ffectLst/>
                  <a:latin typeface="微软雅黑" panose="020B0503020204020204" pitchFamily="34" charset="-122"/>
                  <a:cs typeface="Times New Roman" panose="02020603050405020304" pitchFamily="18" charset="0"/>
                </a:rPr>
                <a:t>1.</a:t>
              </a:r>
              <a:r>
                <a:rPr lang="zh-CN" altLang="en-US" sz="1400" b="1" kern="100" dirty="0">
                  <a:solidFill>
                    <a:schemeClr val="accent1">
                      <a:lumMod val="75000"/>
                    </a:schemeClr>
                  </a:solidFill>
                  <a:effectLst/>
                  <a:latin typeface="微软雅黑" panose="020B0503020204020204" pitchFamily="34" charset="-122"/>
                  <a:cs typeface="Times New Roman" panose="02020603050405020304" pitchFamily="18" charset="0"/>
                </a:rPr>
                <a:t>分享、提问检查课前学习，梳理重点</a:t>
              </a:r>
              <a:endParaRPr lang="en-US" altLang="zh-CN" sz="1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以说课形式汇报活动方案并讲评，评价分析问题、归纳总结，解决难点</a:t>
              </a:r>
              <a:endParaRPr lang="zh-CN" altLang="en-US" sz="1400" b="1" kern="1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8798169" y="1626577"/>
            <a:ext cx="2860430" cy="1289539"/>
            <a:chOff x="9179169" y="1475641"/>
            <a:chExt cx="2860430" cy="1326175"/>
          </a:xfrm>
        </p:grpSpPr>
        <p:sp>
          <p:nvSpPr>
            <p:cNvPr id="15" name="箭头: V 形 14"/>
            <p:cNvSpPr/>
            <p:nvPr/>
          </p:nvSpPr>
          <p:spPr>
            <a:xfrm>
              <a:off x="9179169" y="1475641"/>
              <a:ext cx="2860430" cy="1326175"/>
            </a:xfrm>
            <a:prstGeom prst="chevron">
              <a:avLst>
                <a:gd name="adj" fmla="val 28814"/>
              </a:avLst>
            </a:prstGeom>
            <a:solidFill>
              <a:srgbClr val="BDCEFE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564693" y="1785656"/>
              <a:ext cx="461665" cy="75027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后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0009387" y="1725574"/>
              <a:ext cx="1917784" cy="7596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ffectLst/>
                  <a:latin typeface="微软雅黑" panose="020B0503020204020204" pitchFamily="34" charset="-122"/>
                  <a:cs typeface="Times New Roman" panose="02020603050405020304" pitchFamily="18" charset="0"/>
                </a:rPr>
                <a:t>1.</a:t>
              </a:r>
              <a:r>
                <a:rPr lang="zh-CN" altLang="en-US" sz="1400" b="1" kern="100" dirty="0">
                  <a:solidFill>
                    <a:schemeClr val="accent1">
                      <a:lumMod val="75000"/>
                    </a:schemeClr>
                  </a:solidFill>
                  <a:effectLst/>
                  <a:latin typeface="微软雅黑" panose="020B0503020204020204" pitchFamily="34" charset="-122"/>
                  <a:cs typeface="Times New Roman" panose="02020603050405020304" pitchFamily="18" charset="0"/>
                </a:rPr>
                <a:t>复习</a:t>
              </a:r>
              <a:endParaRPr lang="en-US" altLang="zh-CN" sz="1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 小组修改活动方案，教师指导</a:t>
              </a:r>
              <a:endParaRPr lang="zh-CN" altLang="en-US" sz="1400" b="1" kern="1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3957488" y="3285394"/>
            <a:ext cx="6991866" cy="2916114"/>
          </a:xfrm>
          <a:prstGeom prst="rect">
            <a:avLst/>
          </a:prstGeom>
          <a:noFill/>
          <a:ln w="34925">
            <a:solidFill>
              <a:srgbClr val="BDCEF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5830666" y="3429000"/>
            <a:ext cx="360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准确把握重难点，做好内容取舍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240232" y="3888825"/>
            <a:ext cx="2533585" cy="945434"/>
            <a:chOff x="1022898" y="3809374"/>
            <a:chExt cx="3139826" cy="1135054"/>
          </a:xfrm>
          <a:noFill/>
        </p:grpSpPr>
        <p:sp>
          <p:nvSpPr>
            <p:cNvPr id="46" name="矩形: 圆角 45"/>
            <p:cNvSpPr/>
            <p:nvPr/>
          </p:nvSpPr>
          <p:spPr>
            <a:xfrm>
              <a:off x="1022898" y="3809374"/>
              <a:ext cx="3139826" cy="1135054"/>
            </a:xfrm>
            <a:prstGeom prst="roundRect">
              <a:avLst>
                <a:gd name="adj" fmla="val 4500"/>
              </a:avLst>
            </a:prstGeom>
            <a:grpFill/>
            <a:ln w="12700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</a:ln>
            <a:effectLst>
              <a:outerShdw blurRad="254000" dist="127000" algn="ctr" rotWithShape="0">
                <a:schemeClr val="accent3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169361" y="3961226"/>
              <a:ext cx="2751250" cy="82870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b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宏观、易懂、重复的内容</a:t>
              </a:r>
              <a:endParaRPr lang="en-US" altLang="zh-CN" b="1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240232" y="4952848"/>
            <a:ext cx="2535583" cy="945434"/>
            <a:chOff x="4492625" y="3774466"/>
            <a:chExt cx="3206749" cy="1169962"/>
          </a:xfrm>
          <a:noFill/>
        </p:grpSpPr>
        <p:sp>
          <p:nvSpPr>
            <p:cNvPr id="51" name="矩形: 圆角 50"/>
            <p:cNvSpPr/>
            <p:nvPr/>
          </p:nvSpPr>
          <p:spPr>
            <a:xfrm>
              <a:off x="4492625" y="3774466"/>
              <a:ext cx="3206749" cy="1169962"/>
            </a:xfrm>
            <a:prstGeom prst="roundRect">
              <a:avLst>
                <a:gd name="adj" fmla="val 4500"/>
              </a:avLst>
            </a:prstGeom>
            <a:grpFill/>
            <a:ln w="12700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</a:ln>
            <a:effectLst>
              <a:outerShdw blurRad="254000" dist="127000" algn="ctr" rotWithShape="0">
                <a:schemeClr val="accent4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b="1">
                <a:solidFill>
                  <a:schemeClr val="bg1"/>
                </a:solidFill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4706012" y="3933353"/>
              <a:ext cx="2902633" cy="82870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b">
              <a:no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非重点</a:t>
              </a:r>
              <a:r>
                <a:rPr lang="en-US" altLang="zh-CN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易获得但部分难理解</a:t>
              </a:r>
              <a:endParaRPr lang="en-US" altLang="zh-CN" b="1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7825765" y="3892478"/>
            <a:ext cx="2816536" cy="945434"/>
            <a:chOff x="8029276" y="4768564"/>
            <a:chExt cx="3206749" cy="1129271"/>
          </a:xfrm>
          <a:noFill/>
        </p:grpSpPr>
        <p:sp>
          <p:nvSpPr>
            <p:cNvPr id="87" name="矩形: 圆角 86"/>
            <p:cNvSpPr/>
            <p:nvPr/>
          </p:nvSpPr>
          <p:spPr>
            <a:xfrm>
              <a:off x="8029276" y="4768564"/>
              <a:ext cx="3206749" cy="1129271"/>
            </a:xfrm>
            <a:prstGeom prst="roundRect">
              <a:avLst>
                <a:gd name="adj" fmla="val 4500"/>
              </a:avLst>
            </a:prstGeom>
            <a:grpFill/>
            <a:ln w="12700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</a:ln>
            <a:effectLst>
              <a:outerShdw blurRad="254000" dist="127000" algn="ctr" rotWithShape="0">
                <a:schemeClr val="accent6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8171725" y="4905849"/>
              <a:ext cx="2979001" cy="82870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b">
              <a:no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容易理解的重点或考点</a:t>
              </a:r>
              <a:r>
                <a:rPr lang="en-US" altLang="zh-CN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有前期学习经验</a:t>
              </a:r>
              <a:endParaRPr lang="en-US" altLang="zh-CN" b="1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7872620" y="4952848"/>
            <a:ext cx="2769681" cy="945434"/>
            <a:chOff x="1808433" y="5039052"/>
            <a:chExt cx="3206749" cy="1198538"/>
          </a:xfrm>
          <a:noFill/>
        </p:grpSpPr>
        <p:sp>
          <p:nvSpPr>
            <p:cNvPr id="90" name="矩形: 圆角 89"/>
            <p:cNvSpPr/>
            <p:nvPr/>
          </p:nvSpPr>
          <p:spPr>
            <a:xfrm>
              <a:off x="1808433" y="5039052"/>
              <a:ext cx="3206749" cy="1198538"/>
            </a:xfrm>
            <a:prstGeom prst="roundRect">
              <a:avLst>
                <a:gd name="adj" fmla="val 4500"/>
              </a:avLst>
            </a:prstGeom>
            <a:grpFill/>
            <a:ln w="12700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</a:ln>
            <a:effectLst>
              <a:outerShdw blurRad="254000" dist="127000" algn="ctr" rotWithShape="0">
                <a:schemeClr val="accent6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b="1">
                <a:solidFill>
                  <a:schemeClr val="bg1"/>
                </a:solidFill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1978175" y="5223967"/>
              <a:ext cx="2951707" cy="82870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b">
              <a:no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难点，需长期学习或经验累积</a:t>
              </a:r>
              <a:endParaRPr lang="en-US" altLang="zh-CN" b="1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2" name="椭圆 91"/>
          <p:cNvSpPr/>
          <p:nvPr/>
        </p:nvSpPr>
        <p:spPr>
          <a:xfrm>
            <a:off x="6676544" y="4220815"/>
            <a:ext cx="1246494" cy="1246494"/>
          </a:xfrm>
          <a:prstGeom prst="ellipse">
            <a:avLst/>
          </a:prstGeom>
          <a:solidFill>
            <a:srgbClr val="1DCBA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学生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自主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6716875" y="3440629"/>
            <a:ext cx="1711569" cy="379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做好个别指导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3" b="12288"/>
          <a:stretch>
            <a:fillRect/>
          </a:stretch>
        </p:blipFill>
        <p:spPr>
          <a:xfrm>
            <a:off x="4181938" y="4216418"/>
            <a:ext cx="2445560" cy="1457961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9"/>
          <a:stretch>
            <a:fillRect/>
          </a:stretch>
        </p:blipFill>
        <p:spPr>
          <a:xfrm>
            <a:off x="9590568" y="3798332"/>
            <a:ext cx="1147922" cy="2294134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9" b="8941"/>
          <a:stretch>
            <a:fillRect/>
          </a:stretch>
        </p:blipFill>
        <p:spPr>
          <a:xfrm rot="16200000">
            <a:off x="7336028" y="3732734"/>
            <a:ext cx="1437728" cy="2445561"/>
          </a:xfrm>
          <a:prstGeom prst="rect">
            <a:avLst/>
          </a:prstGeom>
        </p:spPr>
      </p:pic>
      <p:sp>
        <p:nvSpPr>
          <p:cNvPr id="101" name="矩形 100"/>
          <p:cNvSpPr/>
          <p:nvPr/>
        </p:nvSpPr>
        <p:spPr>
          <a:xfrm>
            <a:off x="3957488" y="3376202"/>
            <a:ext cx="6991866" cy="2916114"/>
          </a:xfrm>
          <a:prstGeom prst="rect">
            <a:avLst/>
          </a:prstGeom>
          <a:noFill/>
          <a:ln w="34925">
            <a:solidFill>
              <a:srgbClr val="BDCEF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文本框 101"/>
          <p:cNvSpPr txBox="1"/>
          <p:nvPr/>
        </p:nvSpPr>
        <p:spPr>
          <a:xfrm>
            <a:off x="5909561" y="3546808"/>
            <a:ext cx="360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有效讲解示范，促进高阶理解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3" name="图片 102"/>
          <p:cNvPicPr>
            <a:picLocks noChangeAspect="1"/>
          </p:cNvPicPr>
          <p:nvPr/>
        </p:nvPicPr>
        <p:blipFill>
          <a:blip r:embed="rId4"/>
          <a:srcRect t="1412"/>
          <a:stretch>
            <a:fillRect/>
          </a:stretch>
        </p:blipFill>
        <p:spPr>
          <a:xfrm>
            <a:off x="4779775" y="3872438"/>
            <a:ext cx="5283776" cy="222002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  <p:bldP spid="23" grpId="0" animBg="1"/>
      <p:bldP spid="23" grpId="1" animBg="1"/>
      <p:bldP spid="44" grpId="0"/>
      <p:bldP spid="44" grpId="1"/>
      <p:bldP spid="92" grpId="0" animBg="1"/>
      <p:bldP spid="92" grpId="1" animBg="1"/>
      <p:bldP spid="97" grpId="0"/>
      <p:bldP spid="97" grpId="1"/>
      <p:bldP spid="101" grpId="0" animBg="1"/>
      <p:bldP spid="101" grpId="1" animBg="1"/>
      <p:bldP spid="102" grpId="0"/>
      <p:bldP spid="10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课程实施：</a:t>
            </a:r>
            <a:r>
              <a:rPr lang="zh-CN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以学生为中心的课堂教学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2934" y="1512277"/>
            <a:ext cx="553998" cy="51936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</a:rPr>
              <a:t>器械操控类体育活动“百变金箍棒”</a:t>
            </a:r>
            <a:endParaRPr lang="zh-CN" altLang="en-U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1019908" y="1626577"/>
            <a:ext cx="1922584" cy="12895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tx1"/>
                </a:solidFill>
                <a:latin typeface="+mn-ea"/>
              </a:rPr>
              <a:t>任务</a:t>
            </a:r>
            <a:r>
              <a:rPr lang="en-US" altLang="zh-CN" b="1" dirty="0">
                <a:solidFill>
                  <a:schemeClr val="tx1"/>
                </a:solidFill>
                <a:latin typeface="+mn-ea"/>
              </a:rPr>
              <a:t>1</a:t>
            </a:r>
            <a:endParaRPr lang="en-US" altLang="zh-CN" b="1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“百变金箍棒“</a:t>
            </a:r>
            <a:endParaRPr lang="en-US" altLang="zh-CN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活动设计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1019908" y="3212123"/>
            <a:ext cx="1922584" cy="128953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tx1"/>
                </a:solidFill>
                <a:latin typeface="+mn-ea"/>
              </a:rPr>
              <a:t>任务</a:t>
            </a:r>
            <a:r>
              <a:rPr lang="en-US" altLang="zh-CN" b="1" dirty="0">
                <a:solidFill>
                  <a:schemeClr val="tx1"/>
                </a:solidFill>
                <a:latin typeface="+mn-ea"/>
              </a:rPr>
              <a:t>2</a:t>
            </a:r>
            <a:endParaRPr lang="en-US" altLang="zh-CN" b="1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“百变金箍棒“</a:t>
            </a:r>
            <a:endParaRPr lang="en-US" altLang="zh-CN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活动实施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1066800" y="4765919"/>
            <a:ext cx="1922584" cy="1289539"/>
          </a:xfrm>
          <a:prstGeom prst="roundRect">
            <a:avLst/>
          </a:prstGeom>
          <a:solidFill>
            <a:srgbClr val="4E7CF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tx1"/>
                </a:solidFill>
                <a:latin typeface="+mn-ea"/>
              </a:rPr>
              <a:t>任务</a:t>
            </a:r>
            <a:r>
              <a:rPr lang="en-US" altLang="zh-CN" b="1" dirty="0">
                <a:solidFill>
                  <a:schemeClr val="tx1"/>
                </a:solidFill>
                <a:latin typeface="+mn-ea"/>
              </a:rPr>
              <a:t>3</a:t>
            </a:r>
            <a:endParaRPr lang="en-US" altLang="zh-CN" b="1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“百变金箍棒“</a:t>
            </a:r>
            <a:endParaRPr lang="en-US" altLang="zh-CN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活动评价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3041162" y="1626577"/>
            <a:ext cx="2965938" cy="1289539"/>
            <a:chOff x="3130062" y="1512277"/>
            <a:chExt cx="2965938" cy="1289539"/>
          </a:xfrm>
        </p:grpSpPr>
        <p:sp>
          <p:nvSpPr>
            <p:cNvPr id="13" name="箭头: 五边形 12"/>
            <p:cNvSpPr/>
            <p:nvPr/>
          </p:nvSpPr>
          <p:spPr>
            <a:xfrm>
              <a:off x="3130062" y="1512277"/>
              <a:ext cx="2965938" cy="1289539"/>
            </a:xfrm>
            <a:prstGeom prst="homePlate">
              <a:avLst>
                <a:gd name="adj" fmla="val 30909"/>
              </a:avLst>
            </a:prstGeom>
            <a:solidFill>
              <a:srgbClr val="BDCEFE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289272" y="1828799"/>
              <a:ext cx="461665" cy="75027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前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750937" y="1679992"/>
              <a:ext cx="200509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ffectLst/>
                  <a:latin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.</a:t>
              </a:r>
              <a:r>
                <a:rPr lang="zh-CN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结合学习资料，预习</a:t>
              </a:r>
              <a:r>
                <a:rPr lang="zh-CN" altLang="en-US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基本</a:t>
              </a:r>
              <a:r>
                <a:rPr lang="zh-CN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知识</a:t>
              </a:r>
              <a:endParaRPr lang="en-US" altLang="zh-CN" sz="1400" b="1" kern="1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实训小组设计活动方案，教师指导</a:t>
              </a:r>
              <a:endParaRPr lang="zh-CN" altLang="en-US" sz="1400" b="1" kern="1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5727699" y="1626577"/>
            <a:ext cx="3376247" cy="1289539"/>
            <a:chOff x="5943599" y="1512277"/>
            <a:chExt cx="3376247" cy="1289539"/>
          </a:xfrm>
        </p:grpSpPr>
        <p:sp>
          <p:nvSpPr>
            <p:cNvPr id="14" name="箭头: V 形 13"/>
            <p:cNvSpPr/>
            <p:nvPr/>
          </p:nvSpPr>
          <p:spPr>
            <a:xfrm>
              <a:off x="5943599" y="1512277"/>
              <a:ext cx="3376247" cy="1289539"/>
            </a:xfrm>
            <a:prstGeom prst="chevron">
              <a:avLst>
                <a:gd name="adj" fmla="val 28814"/>
              </a:avLst>
            </a:prstGeom>
            <a:solidFill>
              <a:srgbClr val="BDCEFE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312152" y="1828799"/>
              <a:ext cx="461665" cy="75027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中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716875" y="1578778"/>
              <a:ext cx="2335013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ffectLst/>
                  <a:latin typeface="微软雅黑" panose="020B0503020204020204" pitchFamily="34" charset="-122"/>
                  <a:cs typeface="Times New Roman" panose="02020603050405020304" pitchFamily="18" charset="0"/>
                </a:rPr>
                <a:t>1.</a:t>
              </a:r>
              <a:r>
                <a:rPr lang="zh-CN" altLang="en-US" sz="1400" b="1" kern="100" dirty="0">
                  <a:solidFill>
                    <a:schemeClr val="accent1">
                      <a:lumMod val="75000"/>
                    </a:schemeClr>
                  </a:solidFill>
                  <a:effectLst/>
                  <a:latin typeface="微软雅黑" panose="020B0503020204020204" pitchFamily="34" charset="-122"/>
                  <a:cs typeface="Times New Roman" panose="02020603050405020304" pitchFamily="18" charset="0"/>
                </a:rPr>
                <a:t>分享、提问检查课前学习，梳理重点</a:t>
              </a:r>
              <a:endParaRPr lang="en-US" altLang="zh-CN" sz="1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以说课形式汇报活动方案并讲评，评价分析问题、归纳总结，解决难点</a:t>
              </a:r>
              <a:endParaRPr lang="zh-CN" altLang="en-US" sz="1400" b="1" kern="1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8823569" y="1626577"/>
            <a:ext cx="2860430" cy="1289539"/>
            <a:chOff x="9179169" y="1475641"/>
            <a:chExt cx="2860430" cy="1326175"/>
          </a:xfrm>
        </p:grpSpPr>
        <p:sp>
          <p:nvSpPr>
            <p:cNvPr id="15" name="箭头: V 形 14"/>
            <p:cNvSpPr/>
            <p:nvPr/>
          </p:nvSpPr>
          <p:spPr>
            <a:xfrm>
              <a:off x="9179169" y="1475641"/>
              <a:ext cx="2860430" cy="1326175"/>
            </a:xfrm>
            <a:prstGeom prst="chevron">
              <a:avLst>
                <a:gd name="adj" fmla="val 28814"/>
              </a:avLst>
            </a:prstGeom>
            <a:solidFill>
              <a:srgbClr val="BDCEFE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564693" y="1785656"/>
              <a:ext cx="461665" cy="75027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后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0009387" y="1725574"/>
              <a:ext cx="1917784" cy="7596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ffectLst/>
                  <a:latin typeface="微软雅黑" panose="020B0503020204020204" pitchFamily="34" charset="-122"/>
                  <a:cs typeface="Times New Roman" panose="02020603050405020304" pitchFamily="18" charset="0"/>
                </a:rPr>
                <a:t>1.</a:t>
              </a:r>
              <a:r>
                <a:rPr lang="zh-CN" altLang="en-US" sz="1400" b="1" kern="100" dirty="0">
                  <a:solidFill>
                    <a:schemeClr val="accent1">
                      <a:lumMod val="75000"/>
                    </a:schemeClr>
                  </a:solidFill>
                  <a:effectLst/>
                  <a:latin typeface="微软雅黑" panose="020B0503020204020204" pitchFamily="34" charset="-122"/>
                  <a:cs typeface="Times New Roman" panose="02020603050405020304" pitchFamily="18" charset="0"/>
                </a:rPr>
                <a:t>复习</a:t>
              </a:r>
              <a:endParaRPr lang="en-US" altLang="zh-CN" sz="1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 小组修改活动方案，教师指导</a:t>
              </a:r>
              <a:endParaRPr lang="zh-CN" altLang="en-US" sz="1400" b="1" kern="1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041162" y="3212123"/>
            <a:ext cx="2965938" cy="1289539"/>
            <a:chOff x="3130062" y="1512277"/>
            <a:chExt cx="2965938" cy="1289539"/>
          </a:xfrm>
          <a:solidFill>
            <a:srgbClr val="7A9DFD"/>
          </a:solidFill>
        </p:grpSpPr>
        <p:sp>
          <p:nvSpPr>
            <p:cNvPr id="6" name="箭头: 五边形 5"/>
            <p:cNvSpPr/>
            <p:nvPr/>
          </p:nvSpPr>
          <p:spPr>
            <a:xfrm>
              <a:off x="3130062" y="1512277"/>
              <a:ext cx="2965938" cy="1289539"/>
            </a:xfrm>
            <a:prstGeom prst="homePlate">
              <a:avLst>
                <a:gd name="adj" fmla="val 30909"/>
              </a:avLst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289272" y="1828799"/>
              <a:ext cx="461665" cy="750277"/>
            </a:xfrm>
            <a:prstGeom prst="rect">
              <a:avLst/>
            </a:prstGeom>
            <a:grp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前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750937" y="1679992"/>
              <a:ext cx="219266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.</a:t>
              </a:r>
              <a:r>
                <a:rPr lang="zh-CN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结合学习资料，预习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基本</a:t>
              </a:r>
              <a:r>
                <a:rPr lang="zh-CN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知识</a:t>
              </a:r>
              <a:endParaRPr lang="en-US" altLang="zh-CN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实训小组练习组织实施，全员参与，教师指导</a:t>
              </a:r>
              <a:endParaRPr lang="zh-CN" altLang="en-US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714999" y="3212123"/>
            <a:ext cx="3376247" cy="1289539"/>
            <a:chOff x="5803899" y="1512277"/>
            <a:chExt cx="3376247" cy="1289539"/>
          </a:xfrm>
          <a:solidFill>
            <a:srgbClr val="7A9DFD"/>
          </a:solidFill>
        </p:grpSpPr>
        <p:sp>
          <p:nvSpPr>
            <p:cNvPr id="11" name="箭头: V 形 10"/>
            <p:cNvSpPr/>
            <p:nvPr/>
          </p:nvSpPr>
          <p:spPr>
            <a:xfrm>
              <a:off x="5803899" y="1512277"/>
              <a:ext cx="3376247" cy="1289539"/>
            </a:xfrm>
            <a:prstGeom prst="chevron">
              <a:avLst>
                <a:gd name="adj" fmla="val 28814"/>
              </a:avLst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185152" y="1828799"/>
              <a:ext cx="461665" cy="750277"/>
            </a:xfrm>
            <a:prstGeom prst="rect">
              <a:avLst/>
            </a:prstGeom>
            <a:grp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中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589875" y="1701449"/>
              <a:ext cx="233501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1.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模拟组织体育活动，其他同学观摩记录；</a:t>
              </a:r>
              <a:endParaRPr lang="zh-CN" altLang="en-US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师生讲评，对难点进行再次练习和展示</a:t>
              </a:r>
              <a:endParaRPr lang="zh-CN" altLang="en-US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823569" y="3212123"/>
            <a:ext cx="2860430" cy="1289539"/>
            <a:chOff x="9179169" y="1475641"/>
            <a:chExt cx="2860430" cy="1326175"/>
          </a:xfrm>
          <a:solidFill>
            <a:srgbClr val="7A9DFD"/>
          </a:solidFill>
        </p:grpSpPr>
        <p:sp>
          <p:nvSpPr>
            <p:cNvPr id="26" name="箭头: V 形 25"/>
            <p:cNvSpPr/>
            <p:nvPr/>
          </p:nvSpPr>
          <p:spPr>
            <a:xfrm>
              <a:off x="9179169" y="1475641"/>
              <a:ext cx="2860430" cy="1326175"/>
            </a:xfrm>
            <a:prstGeom prst="chevron">
              <a:avLst>
                <a:gd name="adj" fmla="val 28814"/>
              </a:avLst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9564693" y="1785656"/>
              <a:ext cx="461665" cy="750277"/>
            </a:xfrm>
            <a:prstGeom prst="rect">
              <a:avLst/>
            </a:prstGeom>
            <a:grp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后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0009387" y="1860039"/>
              <a:ext cx="1824779" cy="53808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1400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.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整理观摩记录</a:t>
              </a:r>
              <a:endParaRPr lang="en-US" altLang="zh-CN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撰写个人活动反思</a:t>
              </a:r>
              <a:endParaRPr lang="zh-CN" altLang="en-US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3041162" y="4542377"/>
            <a:ext cx="6306038" cy="1998123"/>
          </a:xfrm>
          <a:prstGeom prst="rect">
            <a:avLst/>
          </a:prstGeom>
          <a:noFill/>
          <a:ln w="34925">
            <a:solidFill>
              <a:srgbClr val="7A9DFD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3769835" y="4600303"/>
            <a:ext cx="475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利用校外实习，在真实幼儿园场景中开展活动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31" name="20250906_16075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3520104" y="5027561"/>
            <a:ext cx="2392563" cy="1394885"/>
          </a:xfrm>
          <a:prstGeom prst="rect">
            <a:avLst/>
          </a:prstGeom>
        </p:spPr>
      </p:pic>
      <p:pic>
        <p:nvPicPr>
          <p:cNvPr id="32" name="20250906_160909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13860" y="5027561"/>
            <a:ext cx="2435724" cy="1420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64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890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4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video>
              <p:cMediaNode vol="80000" mute="1">
                <p:cTn id="4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29" grpId="0" animBg="1"/>
      <p:bldP spid="29" grpId="1" animBg="1"/>
      <p:bldP spid="30" grpId="0"/>
      <p:bldP spid="3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课程实施：</a:t>
            </a:r>
            <a:r>
              <a:rPr lang="zh-CN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以学生为中心的课堂教学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8783" y="1512277"/>
            <a:ext cx="553998" cy="51936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</a:rPr>
              <a:t>器械操控类体育活动“百变金箍棒”</a:t>
            </a:r>
            <a:endParaRPr lang="zh-CN" altLang="en-U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1019908" y="1613877"/>
            <a:ext cx="1922584" cy="12895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tx1"/>
                </a:solidFill>
                <a:latin typeface="+mn-ea"/>
              </a:rPr>
              <a:t>任务</a:t>
            </a:r>
            <a:r>
              <a:rPr lang="en-US" altLang="zh-CN" b="1" dirty="0">
                <a:solidFill>
                  <a:schemeClr val="tx1"/>
                </a:solidFill>
                <a:latin typeface="+mn-ea"/>
              </a:rPr>
              <a:t>1</a:t>
            </a:r>
            <a:endParaRPr lang="en-US" altLang="zh-CN" b="1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“百变金箍棒“</a:t>
            </a:r>
            <a:endParaRPr lang="en-US" altLang="zh-CN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活动设计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1019908" y="3212123"/>
            <a:ext cx="1922584" cy="128953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tx1"/>
                </a:solidFill>
                <a:latin typeface="+mn-ea"/>
              </a:rPr>
              <a:t>任务</a:t>
            </a:r>
            <a:r>
              <a:rPr lang="en-US" altLang="zh-CN" b="1" dirty="0">
                <a:solidFill>
                  <a:schemeClr val="tx1"/>
                </a:solidFill>
                <a:latin typeface="+mn-ea"/>
              </a:rPr>
              <a:t>2</a:t>
            </a:r>
            <a:endParaRPr lang="en-US" altLang="zh-CN" b="1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“百变金箍棒“</a:t>
            </a:r>
            <a:endParaRPr lang="en-US" altLang="zh-CN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活动实施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1066800" y="4759569"/>
            <a:ext cx="1922584" cy="1289539"/>
          </a:xfrm>
          <a:prstGeom prst="roundRect">
            <a:avLst/>
          </a:prstGeom>
          <a:solidFill>
            <a:srgbClr val="4E7CF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tx1"/>
                </a:solidFill>
                <a:latin typeface="+mn-ea"/>
              </a:rPr>
              <a:t>任务</a:t>
            </a:r>
            <a:r>
              <a:rPr lang="en-US" altLang="zh-CN" b="1" dirty="0">
                <a:solidFill>
                  <a:schemeClr val="tx1"/>
                </a:solidFill>
                <a:latin typeface="+mn-ea"/>
              </a:rPr>
              <a:t>3</a:t>
            </a:r>
            <a:endParaRPr lang="en-US" altLang="zh-CN" b="1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“百变金箍棒“</a:t>
            </a:r>
            <a:endParaRPr lang="en-US" altLang="zh-CN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活动评价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3041162" y="1613877"/>
            <a:ext cx="2965938" cy="1289539"/>
            <a:chOff x="3130062" y="1512277"/>
            <a:chExt cx="2965938" cy="1289539"/>
          </a:xfrm>
        </p:grpSpPr>
        <p:sp>
          <p:nvSpPr>
            <p:cNvPr id="13" name="箭头: 五边形 12"/>
            <p:cNvSpPr/>
            <p:nvPr/>
          </p:nvSpPr>
          <p:spPr>
            <a:xfrm>
              <a:off x="3130062" y="1512277"/>
              <a:ext cx="2965938" cy="1289539"/>
            </a:xfrm>
            <a:prstGeom prst="homePlate">
              <a:avLst>
                <a:gd name="adj" fmla="val 30909"/>
              </a:avLst>
            </a:prstGeom>
            <a:solidFill>
              <a:srgbClr val="BDCEFE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289272" y="1828799"/>
              <a:ext cx="461665" cy="75027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前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750937" y="1679992"/>
              <a:ext cx="200509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ffectLst/>
                  <a:latin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.</a:t>
              </a:r>
              <a:r>
                <a:rPr lang="zh-CN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结合学习资料，预习</a:t>
              </a:r>
              <a:r>
                <a:rPr lang="zh-CN" altLang="en-US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基本</a:t>
              </a:r>
              <a:r>
                <a:rPr lang="zh-CN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知识</a:t>
              </a:r>
              <a:endParaRPr lang="en-US" altLang="zh-CN" sz="1400" b="1" kern="1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实训小组设计活动方案，教师指导</a:t>
              </a:r>
              <a:endParaRPr lang="zh-CN" altLang="en-US" sz="1400" b="1" kern="1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5727699" y="1613877"/>
            <a:ext cx="3376247" cy="1289539"/>
            <a:chOff x="5943599" y="1512277"/>
            <a:chExt cx="3376247" cy="1289539"/>
          </a:xfrm>
        </p:grpSpPr>
        <p:sp>
          <p:nvSpPr>
            <p:cNvPr id="14" name="箭头: V 形 13"/>
            <p:cNvSpPr/>
            <p:nvPr/>
          </p:nvSpPr>
          <p:spPr>
            <a:xfrm>
              <a:off x="5943599" y="1512277"/>
              <a:ext cx="3376247" cy="1289539"/>
            </a:xfrm>
            <a:prstGeom prst="chevron">
              <a:avLst>
                <a:gd name="adj" fmla="val 28814"/>
              </a:avLst>
            </a:prstGeom>
            <a:solidFill>
              <a:srgbClr val="BDCEFE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312152" y="1828799"/>
              <a:ext cx="461665" cy="75027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中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716875" y="1578778"/>
              <a:ext cx="2335013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ffectLst/>
                  <a:latin typeface="微软雅黑" panose="020B0503020204020204" pitchFamily="34" charset="-122"/>
                  <a:cs typeface="Times New Roman" panose="02020603050405020304" pitchFamily="18" charset="0"/>
                </a:rPr>
                <a:t>1.</a:t>
              </a:r>
              <a:r>
                <a:rPr lang="zh-CN" altLang="en-US" sz="1400" b="1" kern="100" dirty="0">
                  <a:solidFill>
                    <a:schemeClr val="accent1">
                      <a:lumMod val="75000"/>
                    </a:schemeClr>
                  </a:solidFill>
                  <a:effectLst/>
                  <a:latin typeface="微软雅黑" panose="020B0503020204020204" pitchFamily="34" charset="-122"/>
                  <a:cs typeface="Times New Roman" panose="02020603050405020304" pitchFamily="18" charset="0"/>
                </a:rPr>
                <a:t>分享、提问检查课前学习，梳理重点</a:t>
              </a:r>
              <a:endParaRPr lang="en-US" altLang="zh-CN" sz="1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以说课形式汇报活动方案并讲评，评价分析问题、归纳总结，解决难点</a:t>
              </a:r>
              <a:endParaRPr lang="zh-CN" altLang="en-US" sz="1400" b="1" kern="1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8823569" y="1613877"/>
            <a:ext cx="2860430" cy="1289539"/>
            <a:chOff x="9179169" y="1475641"/>
            <a:chExt cx="2860430" cy="1326175"/>
          </a:xfrm>
        </p:grpSpPr>
        <p:sp>
          <p:nvSpPr>
            <p:cNvPr id="15" name="箭头: V 形 14"/>
            <p:cNvSpPr/>
            <p:nvPr/>
          </p:nvSpPr>
          <p:spPr>
            <a:xfrm>
              <a:off x="9179169" y="1475641"/>
              <a:ext cx="2860430" cy="1326175"/>
            </a:xfrm>
            <a:prstGeom prst="chevron">
              <a:avLst>
                <a:gd name="adj" fmla="val 28814"/>
              </a:avLst>
            </a:prstGeom>
            <a:solidFill>
              <a:srgbClr val="BDCEFE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564693" y="1785656"/>
              <a:ext cx="461665" cy="75027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后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0009387" y="1725574"/>
              <a:ext cx="1917784" cy="7596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ffectLst/>
                  <a:latin typeface="微软雅黑" panose="020B0503020204020204" pitchFamily="34" charset="-122"/>
                  <a:cs typeface="Times New Roman" panose="02020603050405020304" pitchFamily="18" charset="0"/>
                </a:rPr>
                <a:t>1.</a:t>
              </a:r>
              <a:r>
                <a:rPr lang="zh-CN" altLang="en-US" sz="1400" b="1" kern="100" dirty="0">
                  <a:solidFill>
                    <a:schemeClr val="accent1">
                      <a:lumMod val="75000"/>
                    </a:schemeClr>
                  </a:solidFill>
                  <a:effectLst/>
                  <a:latin typeface="微软雅黑" panose="020B0503020204020204" pitchFamily="34" charset="-122"/>
                  <a:cs typeface="Times New Roman" panose="02020603050405020304" pitchFamily="18" charset="0"/>
                </a:rPr>
                <a:t>复习</a:t>
              </a:r>
              <a:endParaRPr lang="en-US" altLang="zh-CN" sz="1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 小组修改活动方案，教师指导</a:t>
              </a:r>
              <a:endParaRPr lang="zh-CN" altLang="en-US" sz="1400" b="1" kern="1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041162" y="3212123"/>
            <a:ext cx="2965938" cy="1289539"/>
            <a:chOff x="3130062" y="1512277"/>
            <a:chExt cx="2965938" cy="1289539"/>
          </a:xfrm>
          <a:solidFill>
            <a:srgbClr val="7A9DFD"/>
          </a:solidFill>
        </p:grpSpPr>
        <p:sp>
          <p:nvSpPr>
            <p:cNvPr id="6" name="箭头: 五边形 5"/>
            <p:cNvSpPr/>
            <p:nvPr/>
          </p:nvSpPr>
          <p:spPr>
            <a:xfrm>
              <a:off x="3130062" y="1512277"/>
              <a:ext cx="2965938" cy="1289539"/>
            </a:xfrm>
            <a:prstGeom prst="homePlate">
              <a:avLst>
                <a:gd name="adj" fmla="val 30909"/>
              </a:avLst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289272" y="1828799"/>
              <a:ext cx="461665" cy="750277"/>
            </a:xfrm>
            <a:prstGeom prst="rect">
              <a:avLst/>
            </a:prstGeom>
            <a:grp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前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750937" y="1679992"/>
              <a:ext cx="219266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.</a:t>
              </a:r>
              <a:r>
                <a:rPr lang="zh-CN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结合学习资料，预习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基本</a:t>
              </a:r>
              <a:r>
                <a:rPr lang="zh-CN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知识</a:t>
              </a:r>
              <a:endParaRPr lang="en-US" altLang="zh-CN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实训小组练习组织实施，全员参与，教师指导</a:t>
              </a:r>
              <a:endParaRPr lang="zh-CN" altLang="en-US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727699" y="3212123"/>
            <a:ext cx="3376247" cy="1289539"/>
            <a:chOff x="5943599" y="1512277"/>
            <a:chExt cx="3376247" cy="1289539"/>
          </a:xfrm>
          <a:solidFill>
            <a:srgbClr val="7A9DFD"/>
          </a:solidFill>
        </p:grpSpPr>
        <p:sp>
          <p:nvSpPr>
            <p:cNvPr id="11" name="箭头: V 形 10"/>
            <p:cNvSpPr/>
            <p:nvPr/>
          </p:nvSpPr>
          <p:spPr>
            <a:xfrm>
              <a:off x="5943599" y="1512277"/>
              <a:ext cx="3376247" cy="1289539"/>
            </a:xfrm>
            <a:prstGeom prst="chevron">
              <a:avLst>
                <a:gd name="adj" fmla="val 28814"/>
              </a:avLst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312152" y="1828799"/>
              <a:ext cx="461665" cy="750277"/>
            </a:xfrm>
            <a:prstGeom prst="rect">
              <a:avLst/>
            </a:prstGeom>
            <a:grp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中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716875" y="1701449"/>
              <a:ext cx="233501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1.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模拟组织体育活动，其他同学观摩记录</a:t>
              </a:r>
              <a:endParaRPr lang="zh-CN" altLang="en-US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师生讲评，对难点进行再次练习和展示</a:t>
              </a:r>
              <a:endParaRPr lang="zh-CN" altLang="en-US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823569" y="3212123"/>
            <a:ext cx="2860430" cy="1289539"/>
            <a:chOff x="9179169" y="1475641"/>
            <a:chExt cx="2860430" cy="1326175"/>
          </a:xfrm>
          <a:solidFill>
            <a:srgbClr val="7A9DFD"/>
          </a:solidFill>
        </p:grpSpPr>
        <p:sp>
          <p:nvSpPr>
            <p:cNvPr id="26" name="箭头: V 形 25"/>
            <p:cNvSpPr/>
            <p:nvPr/>
          </p:nvSpPr>
          <p:spPr>
            <a:xfrm>
              <a:off x="9179169" y="1475641"/>
              <a:ext cx="2860430" cy="1326175"/>
            </a:xfrm>
            <a:prstGeom prst="chevron">
              <a:avLst>
                <a:gd name="adj" fmla="val 28814"/>
              </a:avLst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9564693" y="1785656"/>
              <a:ext cx="461665" cy="750277"/>
            </a:xfrm>
            <a:prstGeom prst="rect">
              <a:avLst/>
            </a:prstGeom>
            <a:grp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后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0009387" y="1860039"/>
              <a:ext cx="1824779" cy="53808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1.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整理观摩记录</a:t>
              </a:r>
              <a:endParaRPr lang="en-US" altLang="zh-CN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撰写个人活动反思</a:t>
              </a:r>
              <a:endParaRPr lang="zh-CN" altLang="en-US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052912" y="4759569"/>
            <a:ext cx="2965938" cy="1289539"/>
            <a:chOff x="3130062" y="1512277"/>
            <a:chExt cx="2965938" cy="1289539"/>
          </a:xfrm>
          <a:solidFill>
            <a:srgbClr val="4E7CFC"/>
          </a:solidFill>
        </p:grpSpPr>
        <p:sp>
          <p:nvSpPr>
            <p:cNvPr id="33" name="箭头: 五边形 32"/>
            <p:cNvSpPr/>
            <p:nvPr/>
          </p:nvSpPr>
          <p:spPr>
            <a:xfrm>
              <a:off x="3130062" y="1512277"/>
              <a:ext cx="2965938" cy="1289539"/>
            </a:xfrm>
            <a:prstGeom prst="homePlate">
              <a:avLst>
                <a:gd name="adj" fmla="val 30909"/>
              </a:avLst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289272" y="1828799"/>
              <a:ext cx="461665" cy="750277"/>
            </a:xfrm>
            <a:prstGeom prst="rect">
              <a:avLst/>
            </a:prstGeom>
            <a:grp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前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750937" y="1679992"/>
              <a:ext cx="219266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.</a:t>
              </a:r>
              <a:r>
                <a:rPr lang="zh-CN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结合学习资料，预习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基本</a:t>
              </a:r>
              <a:r>
                <a:rPr lang="zh-CN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知识</a:t>
              </a:r>
              <a:endParaRPr lang="en-US" altLang="zh-CN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结合真实组织的活动（视频），填写评价量表</a:t>
              </a:r>
              <a:endParaRPr lang="zh-CN" altLang="en-US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733099" y="4759569"/>
            <a:ext cx="3376247" cy="1289539"/>
            <a:chOff x="5943599" y="1512277"/>
            <a:chExt cx="3376247" cy="1289539"/>
          </a:xfrm>
          <a:solidFill>
            <a:srgbClr val="4E7CFC"/>
          </a:solidFill>
        </p:grpSpPr>
        <p:sp>
          <p:nvSpPr>
            <p:cNvPr id="37" name="箭头: V 形 36"/>
            <p:cNvSpPr/>
            <p:nvPr/>
          </p:nvSpPr>
          <p:spPr>
            <a:xfrm>
              <a:off x="5943599" y="1512277"/>
              <a:ext cx="3376247" cy="1289539"/>
            </a:xfrm>
            <a:prstGeom prst="chevron">
              <a:avLst>
                <a:gd name="adj" fmla="val 28814"/>
              </a:avLst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312152" y="1828799"/>
              <a:ext cx="461665" cy="750277"/>
            </a:xfrm>
            <a:prstGeom prst="rect">
              <a:avLst/>
            </a:prstGeom>
            <a:grp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中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6716875" y="1701449"/>
              <a:ext cx="2335013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1.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完整评价和提出改进建议，针对性练习</a:t>
              </a:r>
              <a:endParaRPr lang="zh-CN" altLang="en-US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共同归纳“评价”容易出现的问题，解决难点</a:t>
              </a:r>
              <a:endParaRPr lang="zh-CN" altLang="en-US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2998677" y="1320561"/>
            <a:ext cx="8983773" cy="3272306"/>
          </a:xfrm>
          <a:prstGeom prst="rect">
            <a:avLst/>
          </a:prstGeom>
          <a:solidFill>
            <a:srgbClr val="EDF0F5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3900213" y="1480957"/>
            <a:ext cx="6889601" cy="2916114"/>
          </a:xfrm>
          <a:prstGeom prst="rect">
            <a:avLst/>
          </a:prstGeom>
          <a:noFill/>
          <a:ln w="34925">
            <a:solidFill>
              <a:srgbClr val="BDCEF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5889651" y="1670721"/>
            <a:ext cx="316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有效提问，实现有意义学习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47" name="直接箭头连接符 46"/>
          <p:cNvCxnSpPr/>
          <p:nvPr/>
        </p:nvCxnSpPr>
        <p:spPr>
          <a:xfrm flipV="1">
            <a:off x="7866971" y="3049868"/>
            <a:ext cx="889813" cy="551861"/>
          </a:xfrm>
          <a:prstGeom prst="straightConnector1">
            <a:avLst/>
          </a:prstGeom>
          <a:ln w="41275">
            <a:solidFill>
              <a:schemeClr val="accent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>
            <a:off x="5927555" y="2978280"/>
            <a:ext cx="700856" cy="545179"/>
          </a:xfrm>
          <a:prstGeom prst="straightConnector1">
            <a:avLst/>
          </a:prstGeom>
          <a:ln w="41275">
            <a:solidFill>
              <a:schemeClr val="accent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6779657" y="2812361"/>
            <a:ext cx="1549406" cy="306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获取答案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4782119" y="3195419"/>
            <a:ext cx="1663001" cy="491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l"/>
            <a:r>
              <a:rPr lang="zh-CN" alt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提出问题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8825708" y="3164367"/>
            <a:ext cx="1684379" cy="491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有效反馈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4933275" y="2474711"/>
            <a:ext cx="704759" cy="663077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en-US" altLang="zh-CN" sz="1600" b="1" dirty="0"/>
              <a:t>01</a:t>
            </a:r>
            <a:endParaRPr lang="zh-CN" altLang="en-US" sz="1600" b="1" dirty="0"/>
          </a:p>
        </p:txBody>
      </p:sp>
      <p:sp>
        <p:nvSpPr>
          <p:cNvPr id="59" name="椭圆 58"/>
          <p:cNvSpPr/>
          <p:nvPr/>
        </p:nvSpPr>
        <p:spPr>
          <a:xfrm>
            <a:off x="6942413" y="3290397"/>
            <a:ext cx="704759" cy="663077"/>
          </a:xfrm>
          <a:prstGeom prst="ellipse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en-US" altLang="zh-CN" sz="1600" b="1" dirty="0"/>
              <a:t>02</a:t>
            </a:r>
            <a:endParaRPr lang="zh-CN" altLang="en-US" sz="1600" b="1" dirty="0"/>
          </a:p>
        </p:txBody>
      </p:sp>
      <p:sp>
        <p:nvSpPr>
          <p:cNvPr id="60" name="椭圆 59"/>
          <p:cNvSpPr/>
          <p:nvPr/>
        </p:nvSpPr>
        <p:spPr>
          <a:xfrm>
            <a:off x="8975688" y="2450656"/>
            <a:ext cx="704759" cy="663077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en-US" altLang="zh-CN" sz="1600" b="1" dirty="0"/>
              <a:t>03</a:t>
            </a:r>
            <a:endParaRPr lang="zh-CN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/>
      <p:bldP spid="51" grpId="0"/>
      <p:bldP spid="54" grpId="0"/>
      <p:bldP spid="57" grpId="0"/>
      <p:bldP spid="58" grpId="0" animBg="1"/>
      <p:bldP spid="59" grpId="0" animBg="1"/>
      <p:bldP spid="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62000" y="635978"/>
            <a:ext cx="10773507" cy="5717929"/>
          </a:xfrm>
          <a:prstGeom prst="rect">
            <a:avLst/>
          </a:prstGeom>
          <a:noFill/>
          <a:ln w="34925">
            <a:solidFill>
              <a:srgbClr val="BDCEF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91673" y="977053"/>
            <a:ext cx="1687686" cy="491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l"/>
            <a:r>
              <a:rPr lang="zh-CN" altLang="en-US" sz="2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提出问题</a:t>
            </a:r>
            <a:endParaRPr lang="en-US" sz="2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1258091" y="891179"/>
            <a:ext cx="715220" cy="663077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en-US" altLang="zh-CN" sz="2000" b="1" dirty="0"/>
              <a:t>01</a:t>
            </a:r>
            <a:endParaRPr lang="zh-CN" altLang="en-US" sz="20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3340" y="2609132"/>
            <a:ext cx="3188842" cy="34068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17"/>
          <a:stretch>
            <a:fillRect/>
          </a:stretch>
        </p:blipFill>
        <p:spPr>
          <a:xfrm>
            <a:off x="6659820" y="2789843"/>
            <a:ext cx="2847514" cy="322617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50966" y="1856894"/>
            <a:ext cx="6703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</a:rPr>
              <a:t>明确目的，有针对性、有启发性，避免封闭提问</a:t>
            </a:r>
            <a:endParaRPr lang="zh-CN" altLang="en-US" sz="2400" b="1" kern="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598" y="1778054"/>
            <a:ext cx="8177742" cy="4266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/>
          <p:cNvSpPr/>
          <p:nvPr/>
        </p:nvSpPr>
        <p:spPr>
          <a:xfrm>
            <a:off x="7358180" y="2479886"/>
            <a:ext cx="2135161" cy="2844800"/>
          </a:xfrm>
          <a:prstGeom prst="roundRect">
            <a:avLst/>
          </a:prstGeom>
          <a:solidFill>
            <a:srgbClr val="EDF0F5"/>
          </a:solidFill>
          <a:ln>
            <a:noFill/>
          </a:ln>
          <a:effectLst>
            <a:outerShdw blurRad="254000" dist="190500" dir="13500000" algn="br" rotWithShape="0">
              <a:schemeClr val="bg1">
                <a:alpha val="9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 b="1" dirty="0"/>
          </a:p>
        </p:txBody>
      </p:sp>
      <p:grpSp>
        <p:nvGrpSpPr>
          <p:cNvPr id="6" name="组合 5"/>
          <p:cNvGrpSpPr/>
          <p:nvPr/>
        </p:nvGrpSpPr>
        <p:grpSpPr>
          <a:xfrm>
            <a:off x="12908" y="234870"/>
            <a:ext cx="12166184" cy="6623130"/>
            <a:chOff x="12908" y="234870"/>
            <a:chExt cx="12166184" cy="6623130"/>
          </a:xfrm>
        </p:grpSpPr>
        <p:grpSp>
          <p:nvGrpSpPr>
            <p:cNvPr id="5" name="组合 4"/>
            <p:cNvGrpSpPr/>
            <p:nvPr/>
          </p:nvGrpSpPr>
          <p:grpSpPr>
            <a:xfrm>
              <a:off x="12908" y="234870"/>
              <a:ext cx="12166184" cy="6623130"/>
              <a:chOff x="12908" y="234870"/>
              <a:chExt cx="12166184" cy="6623130"/>
            </a:xfrm>
          </p:grpSpPr>
          <p:sp>
            <p:nvSpPr>
              <p:cNvPr id="31" name="任意多边形: 形状 30"/>
              <p:cNvSpPr/>
              <p:nvPr/>
            </p:nvSpPr>
            <p:spPr>
              <a:xfrm>
                <a:off x="12908" y="6134100"/>
                <a:ext cx="12166184" cy="723900"/>
              </a:xfrm>
              <a:custGeom>
                <a:avLst/>
                <a:gdLst>
                  <a:gd name="connsiteX0" fmla="*/ 854943 w 12166184"/>
                  <a:gd name="connsiteY0" fmla="*/ 0 h 723900"/>
                  <a:gd name="connsiteX1" fmla="*/ 11311241 w 12166184"/>
                  <a:gd name="connsiteY1" fmla="*/ 0 h 723900"/>
                  <a:gd name="connsiteX2" fmla="*/ 12161460 w 12166184"/>
                  <a:gd name="connsiteY2" fmla="*/ 692949 h 723900"/>
                  <a:gd name="connsiteX3" fmla="*/ 12166184 w 12166184"/>
                  <a:gd name="connsiteY3" fmla="*/ 723900 h 723900"/>
                  <a:gd name="connsiteX4" fmla="*/ 0 w 12166184"/>
                  <a:gd name="connsiteY4" fmla="*/ 723900 h 723900"/>
                  <a:gd name="connsiteX5" fmla="*/ 4724 w 12166184"/>
                  <a:gd name="connsiteY5" fmla="*/ 692949 h 723900"/>
                  <a:gd name="connsiteX6" fmla="*/ 854943 w 12166184"/>
                  <a:gd name="connsiteY6" fmla="*/ 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6184" h="723900">
                    <a:moveTo>
                      <a:pt x="854943" y="0"/>
                    </a:moveTo>
                    <a:lnTo>
                      <a:pt x="11311241" y="0"/>
                    </a:lnTo>
                    <a:cubicBezTo>
                      <a:pt x="11730629" y="0"/>
                      <a:pt x="12080537" y="297484"/>
                      <a:pt x="12161460" y="692949"/>
                    </a:cubicBezTo>
                    <a:lnTo>
                      <a:pt x="12166184" y="723900"/>
                    </a:lnTo>
                    <a:lnTo>
                      <a:pt x="0" y="723900"/>
                    </a:lnTo>
                    <a:lnTo>
                      <a:pt x="4724" y="692949"/>
                    </a:lnTo>
                    <a:cubicBezTo>
                      <a:pt x="85648" y="297484"/>
                      <a:pt x="435555" y="0"/>
                      <a:pt x="854943" y="0"/>
                    </a:cubicBez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7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10760954" y="234870"/>
                <a:ext cx="1008312" cy="1008312"/>
              </a:xfrm>
              <a:prstGeom prst="ellipse">
                <a:avLst/>
              </a:prstGeom>
              <a:solidFill>
                <a:srgbClr val="EBEFF2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7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zh-CN" altLang="en-US" dirty="0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10760954" y="234870"/>
                <a:ext cx="1008312" cy="1008312"/>
              </a:xfrm>
              <a:prstGeom prst="ellipse">
                <a:avLst/>
              </a:prstGeom>
              <a:solidFill>
                <a:srgbClr val="EDF0F5"/>
              </a:solidFill>
              <a:ln>
                <a:noFill/>
              </a:ln>
              <a:effectLst>
                <a:outerShdw blurRad="254000" dist="190500" dir="13500000" algn="br" rotWithShape="0">
                  <a:schemeClr val="bg1">
                    <a:alpha val="9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 flipV="1">
                <a:off x="11055393" y="529908"/>
                <a:ext cx="441282" cy="440569"/>
              </a:xfrm>
              <a:custGeom>
                <a:avLst/>
                <a:gdLst>
                  <a:gd name="T0" fmla="*/ 6433 w 6587"/>
                  <a:gd name="T1" fmla="*/ 4527 h 6587"/>
                  <a:gd name="T2" fmla="*/ 4681 w 6587"/>
                  <a:gd name="T3" fmla="*/ 2775 h 6587"/>
                  <a:gd name="T4" fmla="*/ 5829 w 6587"/>
                  <a:gd name="T5" fmla="*/ 2142 h 6587"/>
                  <a:gd name="T6" fmla="*/ 5976 w 6587"/>
                  <a:gd name="T7" fmla="*/ 1858 h 6587"/>
                  <a:gd name="T8" fmla="*/ 5770 w 6587"/>
                  <a:gd name="T9" fmla="*/ 1612 h 6587"/>
                  <a:gd name="T10" fmla="*/ 389 w 6587"/>
                  <a:gd name="T11" fmla="*/ 30 h 6587"/>
                  <a:gd name="T12" fmla="*/ 103 w 6587"/>
                  <a:gd name="T13" fmla="*/ 103 h 6587"/>
                  <a:gd name="T14" fmla="*/ 30 w 6587"/>
                  <a:gd name="T15" fmla="*/ 389 h 6587"/>
                  <a:gd name="T16" fmla="*/ 1612 w 6587"/>
                  <a:gd name="T17" fmla="*/ 5770 h 6587"/>
                  <a:gd name="T18" fmla="*/ 1858 w 6587"/>
                  <a:gd name="T19" fmla="*/ 5976 h 6587"/>
                  <a:gd name="T20" fmla="*/ 2142 w 6587"/>
                  <a:gd name="T21" fmla="*/ 5829 h 6587"/>
                  <a:gd name="T22" fmla="*/ 2775 w 6587"/>
                  <a:gd name="T23" fmla="*/ 4682 h 6587"/>
                  <a:gd name="T24" fmla="*/ 4526 w 6587"/>
                  <a:gd name="T25" fmla="*/ 6434 h 6587"/>
                  <a:gd name="T26" fmla="*/ 5082 w 6587"/>
                  <a:gd name="T27" fmla="*/ 6434 h 6587"/>
                  <a:gd name="T28" fmla="*/ 6433 w 6587"/>
                  <a:gd name="T29" fmla="*/ 5082 h 6587"/>
                  <a:gd name="T30" fmla="*/ 6433 w 6587"/>
                  <a:gd name="T31" fmla="*/ 4527 h 6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587" h="6587">
                    <a:moveTo>
                      <a:pt x="6433" y="4527"/>
                    </a:moveTo>
                    <a:lnTo>
                      <a:pt x="4681" y="2775"/>
                    </a:lnTo>
                    <a:lnTo>
                      <a:pt x="5829" y="2142"/>
                    </a:lnTo>
                    <a:cubicBezTo>
                      <a:pt x="5931" y="2086"/>
                      <a:pt x="5989" y="1974"/>
                      <a:pt x="5976" y="1858"/>
                    </a:cubicBezTo>
                    <a:cubicBezTo>
                      <a:pt x="5964" y="1742"/>
                      <a:pt x="5882" y="1645"/>
                      <a:pt x="5770" y="1612"/>
                    </a:cubicBezTo>
                    <a:lnTo>
                      <a:pt x="389" y="30"/>
                    </a:lnTo>
                    <a:cubicBezTo>
                      <a:pt x="287" y="0"/>
                      <a:pt x="178" y="28"/>
                      <a:pt x="103" y="103"/>
                    </a:cubicBezTo>
                    <a:cubicBezTo>
                      <a:pt x="28" y="178"/>
                      <a:pt x="0" y="287"/>
                      <a:pt x="30" y="389"/>
                    </a:cubicBezTo>
                    <a:lnTo>
                      <a:pt x="1612" y="5770"/>
                    </a:lnTo>
                    <a:cubicBezTo>
                      <a:pt x="1644" y="5882"/>
                      <a:pt x="1742" y="5964"/>
                      <a:pt x="1858" y="5976"/>
                    </a:cubicBezTo>
                    <a:cubicBezTo>
                      <a:pt x="1974" y="5989"/>
                      <a:pt x="2086" y="5931"/>
                      <a:pt x="2142" y="5829"/>
                    </a:cubicBezTo>
                    <a:lnTo>
                      <a:pt x="2775" y="4682"/>
                    </a:lnTo>
                    <a:lnTo>
                      <a:pt x="4526" y="6434"/>
                    </a:lnTo>
                    <a:cubicBezTo>
                      <a:pt x="4680" y="6587"/>
                      <a:pt x="4929" y="6587"/>
                      <a:pt x="5082" y="6434"/>
                    </a:cubicBezTo>
                    <a:lnTo>
                      <a:pt x="6433" y="5082"/>
                    </a:lnTo>
                    <a:cubicBezTo>
                      <a:pt x="6587" y="4929"/>
                      <a:pt x="6587" y="4680"/>
                      <a:pt x="6433" y="4527"/>
                    </a:cubicBezTo>
                    <a:close/>
                  </a:path>
                </a:pathLst>
              </a:cu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" name="组合 2"/>
              <p:cNvGrpSpPr/>
              <p:nvPr/>
            </p:nvGrpSpPr>
            <p:grpSpPr>
              <a:xfrm>
                <a:off x="552501" y="2015824"/>
                <a:ext cx="11316824" cy="3308130"/>
                <a:chOff x="552501" y="2015824"/>
                <a:chExt cx="11316824" cy="3308130"/>
              </a:xfrm>
            </p:grpSpPr>
            <p:grpSp>
              <p:nvGrpSpPr>
                <p:cNvPr id="73" name="组合 72"/>
                <p:cNvGrpSpPr/>
                <p:nvPr/>
              </p:nvGrpSpPr>
              <p:grpSpPr>
                <a:xfrm>
                  <a:off x="552501" y="2015824"/>
                  <a:ext cx="2312961" cy="3273302"/>
                  <a:chOff x="552501" y="2015824"/>
                  <a:chExt cx="2312961" cy="3273302"/>
                </a:xfrm>
              </p:grpSpPr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552501" y="2444326"/>
                    <a:ext cx="2312961" cy="2844800"/>
                    <a:chOff x="999225" y="2184323"/>
                    <a:chExt cx="2312961" cy="2844800"/>
                  </a:xfrm>
                </p:grpSpPr>
                <p:sp>
                  <p:nvSpPr>
                    <p:cNvPr id="39" name="矩形: 圆角 38"/>
                    <p:cNvSpPr/>
                    <p:nvPr/>
                  </p:nvSpPr>
                  <p:spPr>
                    <a:xfrm>
                      <a:off x="1177025" y="2184323"/>
                      <a:ext cx="2135161" cy="2844800"/>
                    </a:xfrm>
                    <a:prstGeom prst="roundRect">
                      <a:avLst/>
                    </a:prstGeom>
                    <a:solidFill>
                      <a:srgbClr val="EDF0F5"/>
                    </a:solidFill>
                    <a:ln>
                      <a:noFill/>
                    </a:ln>
                    <a:effectLst>
                      <a:outerShdw blurRad="254000" dist="190500" dir="13500000" algn="br" rotWithShape="0">
                        <a:schemeClr val="bg1">
                          <a:alpha val="90000"/>
                        </a:scheme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zh-CN" altLang="en-US" sz="2400" b="1" dirty="0"/>
                    </a:p>
                  </p:txBody>
                </p:sp>
                <p:sp>
                  <p:nvSpPr>
                    <p:cNvPr id="24" name="矩形: 圆角 23"/>
                    <p:cNvSpPr/>
                    <p:nvPr/>
                  </p:nvSpPr>
                  <p:spPr>
                    <a:xfrm>
                      <a:off x="999225" y="2184323"/>
                      <a:ext cx="2135161" cy="2844800"/>
                    </a:xfrm>
                    <a:prstGeom prst="roundRect">
                      <a:avLst/>
                    </a:prstGeom>
                    <a:solidFill>
                      <a:srgbClr val="EBEFF2"/>
                    </a:solidFill>
                    <a:ln>
                      <a:noFill/>
                    </a:ln>
                    <a:effectLst>
                      <a:outerShdw blurRad="254000" dist="190500" dir="2700000" algn="tl" rotWithShape="0">
                        <a:srgbClr val="A1A5B9">
                          <a:alpha val="70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课程定位</a:t>
                      </a:r>
                      <a:endParaRPr lang="zh-CN" altLang="en-US" sz="2400" b="1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p:grpSp>
              <p:sp>
                <p:nvSpPr>
                  <p:cNvPr id="52" name="椭圆 51"/>
                  <p:cNvSpPr/>
                  <p:nvPr userDrawn="1"/>
                </p:nvSpPr>
                <p:spPr>
                  <a:xfrm>
                    <a:off x="1175240" y="2015824"/>
                    <a:ext cx="889681" cy="889682"/>
                  </a:xfrm>
                  <a:prstGeom prst="ellipse">
                    <a:avLst/>
                  </a:prstGeom>
                  <a:solidFill>
                    <a:schemeClr val="accent1">
                      <a:alpha val="90000"/>
                    </a:schemeClr>
                  </a:solidFill>
                  <a:ln>
                    <a:noFill/>
                  </a:ln>
                  <a:effectLst>
                    <a:outerShdw blurRad="254000" dist="190500" dir="2700000" algn="tl" rotWithShape="0">
                      <a:srgbClr val="A1A5B9">
                        <a:alpha val="70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lvl="0" algn="ctr"/>
                    <a:r>
                      <a:rPr lang="en-US" altLang="zh-CN" sz="2400" b="1" dirty="0"/>
                      <a:t>01</a:t>
                    </a:r>
                    <a:endParaRPr lang="zh-CN" altLang="en-US" sz="2400" b="1" dirty="0"/>
                  </a:p>
                </p:txBody>
              </p:sp>
              <p:sp>
                <p:nvSpPr>
                  <p:cNvPr id="62" name="任意多边形: 形状 61"/>
                  <p:cNvSpPr/>
                  <p:nvPr/>
                </p:nvSpPr>
                <p:spPr>
                  <a:xfrm>
                    <a:off x="1367081" y="4450969"/>
                    <a:ext cx="506000" cy="470335"/>
                  </a:xfrm>
                  <a:custGeom>
                    <a:avLst/>
                    <a:gdLst>
                      <a:gd name="connsiteX0" fmla="*/ 73350 w 607709"/>
                      <a:gd name="connsiteY0" fmla="*/ 454109 h 564876"/>
                      <a:gd name="connsiteX1" fmla="*/ 35776 w 607709"/>
                      <a:gd name="connsiteY1" fmla="*/ 491629 h 564876"/>
                      <a:gd name="connsiteX2" fmla="*/ 73350 w 607709"/>
                      <a:gd name="connsiteY2" fmla="*/ 529150 h 564876"/>
                      <a:gd name="connsiteX3" fmla="*/ 110923 w 607709"/>
                      <a:gd name="connsiteY3" fmla="*/ 491629 h 564876"/>
                      <a:gd name="connsiteX4" fmla="*/ 73350 w 607709"/>
                      <a:gd name="connsiteY4" fmla="*/ 454109 h 564876"/>
                      <a:gd name="connsiteX5" fmla="*/ 73350 w 607709"/>
                      <a:gd name="connsiteY5" fmla="*/ 418382 h 564876"/>
                      <a:gd name="connsiteX6" fmla="*/ 534359 w 607709"/>
                      <a:gd name="connsiteY6" fmla="*/ 418382 h 564876"/>
                      <a:gd name="connsiteX7" fmla="*/ 607709 w 607709"/>
                      <a:gd name="connsiteY7" fmla="*/ 491629 h 564876"/>
                      <a:gd name="connsiteX8" fmla="*/ 534359 w 607709"/>
                      <a:gd name="connsiteY8" fmla="*/ 564876 h 564876"/>
                      <a:gd name="connsiteX9" fmla="*/ 73350 w 607709"/>
                      <a:gd name="connsiteY9" fmla="*/ 564876 h 564876"/>
                      <a:gd name="connsiteX10" fmla="*/ 0 w 607709"/>
                      <a:gd name="connsiteY10" fmla="*/ 491629 h 564876"/>
                      <a:gd name="connsiteX11" fmla="*/ 73350 w 607709"/>
                      <a:gd name="connsiteY11" fmla="*/ 418382 h 564876"/>
                      <a:gd name="connsiteX12" fmla="*/ 73350 w 607709"/>
                      <a:gd name="connsiteY12" fmla="*/ 244952 h 564876"/>
                      <a:gd name="connsiteX13" fmla="*/ 35776 w 607709"/>
                      <a:gd name="connsiteY13" fmla="*/ 282473 h 564876"/>
                      <a:gd name="connsiteX14" fmla="*/ 73350 w 607709"/>
                      <a:gd name="connsiteY14" fmla="*/ 319912 h 564876"/>
                      <a:gd name="connsiteX15" fmla="*/ 110923 w 607709"/>
                      <a:gd name="connsiteY15" fmla="*/ 282473 h 564876"/>
                      <a:gd name="connsiteX16" fmla="*/ 73350 w 607709"/>
                      <a:gd name="connsiteY16" fmla="*/ 244952 h 564876"/>
                      <a:gd name="connsiteX17" fmla="*/ 73350 w 607709"/>
                      <a:gd name="connsiteY17" fmla="*/ 209226 h 564876"/>
                      <a:gd name="connsiteX18" fmla="*/ 534359 w 607709"/>
                      <a:gd name="connsiteY18" fmla="*/ 209226 h 564876"/>
                      <a:gd name="connsiteX19" fmla="*/ 607709 w 607709"/>
                      <a:gd name="connsiteY19" fmla="*/ 282473 h 564876"/>
                      <a:gd name="connsiteX20" fmla="*/ 534359 w 607709"/>
                      <a:gd name="connsiteY20" fmla="*/ 355720 h 564876"/>
                      <a:gd name="connsiteX21" fmla="*/ 73350 w 607709"/>
                      <a:gd name="connsiteY21" fmla="*/ 355720 h 564876"/>
                      <a:gd name="connsiteX22" fmla="*/ 0 w 607709"/>
                      <a:gd name="connsiteY22" fmla="*/ 282473 h 564876"/>
                      <a:gd name="connsiteX23" fmla="*/ 73350 w 607709"/>
                      <a:gd name="connsiteY23" fmla="*/ 209226 h 564876"/>
                      <a:gd name="connsiteX24" fmla="*/ 73350 w 607709"/>
                      <a:gd name="connsiteY24" fmla="*/ 35729 h 564876"/>
                      <a:gd name="connsiteX25" fmla="*/ 35776 w 607709"/>
                      <a:gd name="connsiteY25" fmla="*/ 73170 h 564876"/>
                      <a:gd name="connsiteX26" fmla="*/ 73350 w 607709"/>
                      <a:gd name="connsiteY26" fmla="*/ 110694 h 564876"/>
                      <a:gd name="connsiteX27" fmla="*/ 110923 w 607709"/>
                      <a:gd name="connsiteY27" fmla="*/ 73170 h 564876"/>
                      <a:gd name="connsiteX28" fmla="*/ 73350 w 607709"/>
                      <a:gd name="connsiteY28" fmla="*/ 35729 h 564876"/>
                      <a:gd name="connsiteX29" fmla="*/ 73350 w 607709"/>
                      <a:gd name="connsiteY29" fmla="*/ 0 h 564876"/>
                      <a:gd name="connsiteX30" fmla="*/ 534359 w 607709"/>
                      <a:gd name="connsiteY30" fmla="*/ 0 h 564876"/>
                      <a:gd name="connsiteX31" fmla="*/ 607709 w 607709"/>
                      <a:gd name="connsiteY31" fmla="*/ 73170 h 564876"/>
                      <a:gd name="connsiteX32" fmla="*/ 534359 w 607709"/>
                      <a:gd name="connsiteY32" fmla="*/ 146423 h 564876"/>
                      <a:gd name="connsiteX33" fmla="*/ 73350 w 607709"/>
                      <a:gd name="connsiteY33" fmla="*/ 146423 h 564876"/>
                      <a:gd name="connsiteX34" fmla="*/ 0 w 607709"/>
                      <a:gd name="connsiteY34" fmla="*/ 73170 h 564876"/>
                      <a:gd name="connsiteX35" fmla="*/ 73350 w 607709"/>
                      <a:gd name="connsiteY35" fmla="*/ 0 h 5648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607709" h="564876">
                        <a:moveTo>
                          <a:pt x="73350" y="454109"/>
                        </a:moveTo>
                        <a:cubicBezTo>
                          <a:pt x="52603" y="454109"/>
                          <a:pt x="35776" y="470911"/>
                          <a:pt x="35776" y="491629"/>
                        </a:cubicBezTo>
                        <a:cubicBezTo>
                          <a:pt x="35776" y="512347"/>
                          <a:pt x="52603" y="529150"/>
                          <a:pt x="73350" y="529150"/>
                        </a:cubicBezTo>
                        <a:cubicBezTo>
                          <a:pt x="94097" y="529150"/>
                          <a:pt x="110923" y="512347"/>
                          <a:pt x="110923" y="491629"/>
                        </a:cubicBezTo>
                        <a:cubicBezTo>
                          <a:pt x="110923" y="470911"/>
                          <a:pt x="94097" y="454109"/>
                          <a:pt x="73350" y="454109"/>
                        </a:cubicBezTo>
                        <a:close/>
                        <a:moveTo>
                          <a:pt x="73350" y="418382"/>
                        </a:moveTo>
                        <a:lnTo>
                          <a:pt x="534359" y="418382"/>
                        </a:lnTo>
                        <a:cubicBezTo>
                          <a:pt x="574791" y="418382"/>
                          <a:pt x="607709" y="451172"/>
                          <a:pt x="607709" y="491629"/>
                        </a:cubicBezTo>
                        <a:cubicBezTo>
                          <a:pt x="607709" y="532086"/>
                          <a:pt x="574873" y="564876"/>
                          <a:pt x="534359" y="564876"/>
                        </a:cubicBezTo>
                        <a:lnTo>
                          <a:pt x="73350" y="564876"/>
                        </a:lnTo>
                        <a:cubicBezTo>
                          <a:pt x="32836" y="564876"/>
                          <a:pt x="0" y="532086"/>
                          <a:pt x="0" y="491629"/>
                        </a:cubicBezTo>
                        <a:cubicBezTo>
                          <a:pt x="0" y="451172"/>
                          <a:pt x="32836" y="418382"/>
                          <a:pt x="73350" y="418382"/>
                        </a:cubicBezTo>
                        <a:close/>
                        <a:moveTo>
                          <a:pt x="73350" y="244952"/>
                        </a:moveTo>
                        <a:cubicBezTo>
                          <a:pt x="52603" y="244952"/>
                          <a:pt x="35776" y="261755"/>
                          <a:pt x="35776" y="282473"/>
                        </a:cubicBezTo>
                        <a:cubicBezTo>
                          <a:pt x="35776" y="303191"/>
                          <a:pt x="52603" y="319912"/>
                          <a:pt x="73350" y="319912"/>
                        </a:cubicBezTo>
                        <a:cubicBezTo>
                          <a:pt x="94097" y="319912"/>
                          <a:pt x="110923" y="303191"/>
                          <a:pt x="110923" y="282473"/>
                        </a:cubicBezTo>
                        <a:cubicBezTo>
                          <a:pt x="110923" y="261755"/>
                          <a:pt x="94097" y="244952"/>
                          <a:pt x="73350" y="244952"/>
                        </a:cubicBezTo>
                        <a:close/>
                        <a:moveTo>
                          <a:pt x="73350" y="209226"/>
                        </a:moveTo>
                        <a:lnTo>
                          <a:pt x="534359" y="209226"/>
                        </a:lnTo>
                        <a:cubicBezTo>
                          <a:pt x="574791" y="209226"/>
                          <a:pt x="607709" y="242016"/>
                          <a:pt x="607709" y="282473"/>
                        </a:cubicBezTo>
                        <a:cubicBezTo>
                          <a:pt x="607709" y="322930"/>
                          <a:pt x="574873" y="355720"/>
                          <a:pt x="534359" y="355720"/>
                        </a:cubicBezTo>
                        <a:lnTo>
                          <a:pt x="73350" y="355720"/>
                        </a:lnTo>
                        <a:cubicBezTo>
                          <a:pt x="32836" y="355720"/>
                          <a:pt x="0" y="322930"/>
                          <a:pt x="0" y="282473"/>
                        </a:cubicBezTo>
                        <a:cubicBezTo>
                          <a:pt x="0" y="242016"/>
                          <a:pt x="32836" y="209226"/>
                          <a:pt x="73350" y="209226"/>
                        </a:cubicBezTo>
                        <a:close/>
                        <a:moveTo>
                          <a:pt x="73350" y="35729"/>
                        </a:moveTo>
                        <a:cubicBezTo>
                          <a:pt x="52603" y="35729"/>
                          <a:pt x="35776" y="52451"/>
                          <a:pt x="35776" y="73170"/>
                        </a:cubicBezTo>
                        <a:cubicBezTo>
                          <a:pt x="35776" y="93890"/>
                          <a:pt x="52603" y="110694"/>
                          <a:pt x="73350" y="110694"/>
                        </a:cubicBezTo>
                        <a:cubicBezTo>
                          <a:pt x="94097" y="110694"/>
                          <a:pt x="110923" y="93890"/>
                          <a:pt x="110923" y="73170"/>
                        </a:cubicBezTo>
                        <a:cubicBezTo>
                          <a:pt x="110923" y="52533"/>
                          <a:pt x="94097" y="35729"/>
                          <a:pt x="73350" y="35729"/>
                        </a:cubicBezTo>
                        <a:close/>
                        <a:moveTo>
                          <a:pt x="73350" y="0"/>
                        </a:moveTo>
                        <a:lnTo>
                          <a:pt x="534359" y="0"/>
                        </a:lnTo>
                        <a:cubicBezTo>
                          <a:pt x="574873" y="0"/>
                          <a:pt x="607709" y="32710"/>
                          <a:pt x="607709" y="73170"/>
                        </a:cubicBezTo>
                        <a:cubicBezTo>
                          <a:pt x="607709" y="113631"/>
                          <a:pt x="574873" y="146423"/>
                          <a:pt x="534359" y="146423"/>
                        </a:cubicBezTo>
                        <a:lnTo>
                          <a:pt x="73350" y="146423"/>
                        </a:lnTo>
                        <a:cubicBezTo>
                          <a:pt x="32836" y="146423"/>
                          <a:pt x="0" y="113631"/>
                          <a:pt x="0" y="73170"/>
                        </a:cubicBezTo>
                        <a:cubicBezTo>
                          <a:pt x="0" y="32710"/>
                          <a:pt x="32836" y="0"/>
                          <a:pt x="7335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ffectLst>
                    <a:outerShdw blurRad="63500" dist="25400" dir="2700000" algn="tl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74" name="组合 73"/>
                <p:cNvGrpSpPr/>
                <p:nvPr/>
              </p:nvGrpSpPr>
              <p:grpSpPr>
                <a:xfrm>
                  <a:off x="2810179" y="2051178"/>
                  <a:ext cx="2439961" cy="3237948"/>
                  <a:chOff x="3006894" y="2051178"/>
                  <a:chExt cx="2439961" cy="3237948"/>
                </a:xfrm>
              </p:grpSpPr>
              <p:grpSp>
                <p:nvGrpSpPr>
                  <p:cNvPr id="47" name="组合 46"/>
                  <p:cNvGrpSpPr/>
                  <p:nvPr/>
                </p:nvGrpSpPr>
                <p:grpSpPr>
                  <a:xfrm>
                    <a:off x="3006894" y="2444326"/>
                    <a:ext cx="2439961" cy="2844800"/>
                    <a:chOff x="3041411" y="2184323"/>
                    <a:chExt cx="2439961" cy="2844800"/>
                  </a:xfrm>
                </p:grpSpPr>
                <p:sp>
                  <p:nvSpPr>
                    <p:cNvPr id="40" name="矩形: 圆角 39"/>
                    <p:cNvSpPr/>
                    <p:nvPr/>
                  </p:nvSpPr>
                  <p:spPr>
                    <a:xfrm>
                      <a:off x="3346211" y="2184323"/>
                      <a:ext cx="2135161" cy="2844800"/>
                    </a:xfrm>
                    <a:prstGeom prst="roundRect">
                      <a:avLst/>
                    </a:prstGeom>
                    <a:solidFill>
                      <a:srgbClr val="EDF0F5"/>
                    </a:solidFill>
                    <a:ln>
                      <a:noFill/>
                    </a:ln>
                    <a:effectLst>
                      <a:outerShdw blurRad="254000" dist="190500" dir="13500000" algn="br" rotWithShape="0">
                        <a:schemeClr val="bg1">
                          <a:alpha val="90000"/>
                        </a:scheme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zh-CN" altLang="en-US" sz="2400" b="1" dirty="0"/>
                    </a:p>
                  </p:txBody>
                </p:sp>
                <p:sp>
                  <p:nvSpPr>
                    <p:cNvPr id="41" name="矩形: 圆角 40"/>
                    <p:cNvSpPr/>
                    <p:nvPr/>
                  </p:nvSpPr>
                  <p:spPr>
                    <a:xfrm>
                      <a:off x="3041411" y="2184323"/>
                      <a:ext cx="2135161" cy="2844800"/>
                    </a:xfrm>
                    <a:prstGeom prst="roundRect">
                      <a:avLst/>
                    </a:prstGeom>
                    <a:solidFill>
                      <a:srgbClr val="EBEFF2"/>
                    </a:solidFill>
                    <a:ln>
                      <a:noFill/>
                    </a:ln>
                    <a:effectLst>
                      <a:outerShdw blurRad="254000" dist="190500" dir="2700000" algn="tl" rotWithShape="0">
                        <a:srgbClr val="A1A5B9">
                          <a:alpha val="70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课程</a:t>
                      </a:r>
                      <a:endParaRPr lang="en-US" altLang="zh-CN" sz="24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zh-CN" altLang="en-US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目标与内容</a:t>
                      </a:r>
                      <a:endParaRPr lang="zh-CN" altLang="en-US" sz="2400" b="1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p:grpSp>
              <p:sp>
                <p:nvSpPr>
                  <p:cNvPr id="61" name="椭圆 60"/>
                  <p:cNvSpPr/>
                  <p:nvPr userDrawn="1"/>
                </p:nvSpPr>
                <p:spPr>
                  <a:xfrm>
                    <a:off x="3664987" y="2051178"/>
                    <a:ext cx="818975" cy="818975"/>
                  </a:xfrm>
                  <a:prstGeom prst="ellipse">
                    <a:avLst/>
                  </a:prstGeom>
                  <a:solidFill>
                    <a:schemeClr val="accent2">
                      <a:alpha val="90000"/>
                    </a:schemeClr>
                  </a:solidFill>
                  <a:ln>
                    <a:noFill/>
                  </a:ln>
                  <a:effectLst>
                    <a:outerShdw blurRad="254000" dist="190500" dir="2700000" algn="tl" rotWithShape="0">
                      <a:srgbClr val="A1A5B9">
                        <a:alpha val="70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lvl="0" algn="ctr"/>
                    <a:r>
                      <a:rPr lang="en-US" altLang="zh-CN" sz="2400" b="1" dirty="0"/>
                      <a:t>02</a:t>
                    </a:r>
                    <a:endParaRPr lang="zh-CN" altLang="en-US" sz="2400" b="1" dirty="0"/>
                  </a:p>
                </p:txBody>
              </p:sp>
            </p:grpSp>
            <p:grpSp>
              <p:nvGrpSpPr>
                <p:cNvPr id="75" name="组合 74"/>
                <p:cNvGrpSpPr/>
                <p:nvPr/>
              </p:nvGrpSpPr>
              <p:grpSpPr>
                <a:xfrm>
                  <a:off x="5029757" y="2051178"/>
                  <a:ext cx="2376581" cy="3237948"/>
                  <a:chOff x="4939013" y="2051178"/>
                  <a:chExt cx="2376581" cy="3237948"/>
                </a:xfrm>
              </p:grpSpPr>
              <p:grpSp>
                <p:nvGrpSpPr>
                  <p:cNvPr id="48" name="组合 47"/>
                  <p:cNvGrpSpPr/>
                  <p:nvPr/>
                </p:nvGrpSpPr>
                <p:grpSpPr>
                  <a:xfrm>
                    <a:off x="4939013" y="2444326"/>
                    <a:ext cx="2376581" cy="2844800"/>
                    <a:chOff x="5178318" y="2184323"/>
                    <a:chExt cx="2376581" cy="2844800"/>
                  </a:xfrm>
                </p:grpSpPr>
                <p:sp>
                  <p:nvSpPr>
                    <p:cNvPr id="42" name="矩形: 圆角 41"/>
                    <p:cNvSpPr/>
                    <p:nvPr/>
                  </p:nvSpPr>
                  <p:spPr>
                    <a:xfrm>
                      <a:off x="5419738" y="2184323"/>
                      <a:ext cx="2135161" cy="2844800"/>
                    </a:xfrm>
                    <a:prstGeom prst="roundRect">
                      <a:avLst/>
                    </a:prstGeom>
                    <a:solidFill>
                      <a:srgbClr val="EDF0F5"/>
                    </a:solidFill>
                    <a:ln>
                      <a:noFill/>
                    </a:ln>
                    <a:effectLst>
                      <a:outerShdw blurRad="254000" dist="190500" dir="13500000" algn="br" rotWithShape="0">
                        <a:schemeClr val="bg1">
                          <a:alpha val="90000"/>
                        </a:scheme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zh-CN" altLang="en-US" sz="2400" b="1" dirty="0"/>
                    </a:p>
                  </p:txBody>
                </p:sp>
                <p:sp>
                  <p:nvSpPr>
                    <p:cNvPr id="43" name="矩形: 圆角 42"/>
                    <p:cNvSpPr/>
                    <p:nvPr/>
                  </p:nvSpPr>
                  <p:spPr>
                    <a:xfrm>
                      <a:off x="5178318" y="2184323"/>
                      <a:ext cx="2135161" cy="2844800"/>
                    </a:xfrm>
                    <a:prstGeom prst="roundRect">
                      <a:avLst/>
                    </a:prstGeom>
                    <a:solidFill>
                      <a:srgbClr val="EBEFF2"/>
                    </a:solidFill>
                    <a:ln>
                      <a:noFill/>
                    </a:ln>
                    <a:effectLst>
                      <a:outerShdw blurRad="254000" dist="190500" dir="2700000" algn="tl" rotWithShape="0">
                        <a:srgbClr val="A1A5B9">
                          <a:alpha val="70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课程实施</a:t>
                      </a:r>
                      <a:endParaRPr lang="zh-CN" altLang="en-US" sz="2400" b="1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p:grpSp>
              <p:sp>
                <p:nvSpPr>
                  <p:cNvPr id="58" name="椭圆 57"/>
                  <p:cNvSpPr/>
                  <p:nvPr userDrawn="1"/>
                </p:nvSpPr>
                <p:spPr>
                  <a:xfrm>
                    <a:off x="5597106" y="2051178"/>
                    <a:ext cx="818975" cy="818975"/>
                  </a:xfrm>
                  <a:prstGeom prst="ellipse">
                    <a:avLst/>
                  </a:prstGeom>
                  <a:solidFill>
                    <a:schemeClr val="accent1">
                      <a:alpha val="90000"/>
                    </a:schemeClr>
                  </a:solidFill>
                  <a:ln>
                    <a:noFill/>
                  </a:ln>
                  <a:effectLst>
                    <a:outerShdw blurRad="254000" dist="190500" dir="2700000" algn="tl" rotWithShape="0">
                      <a:srgbClr val="A1A5B9">
                        <a:alpha val="70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lvl="0" algn="ctr"/>
                    <a:r>
                      <a:rPr lang="en-US" altLang="zh-CN" sz="2400" b="1" dirty="0"/>
                      <a:t>03</a:t>
                    </a:r>
                    <a:endParaRPr lang="zh-CN" altLang="en-US" sz="2400" b="1" dirty="0"/>
                  </a:p>
                </p:txBody>
              </p:sp>
            </p:grpSp>
            <p:grpSp>
              <p:nvGrpSpPr>
                <p:cNvPr id="76" name="组合 75"/>
                <p:cNvGrpSpPr/>
                <p:nvPr/>
              </p:nvGrpSpPr>
              <p:grpSpPr>
                <a:xfrm>
                  <a:off x="9535848" y="2051178"/>
                  <a:ext cx="2333477" cy="3272776"/>
                  <a:chOff x="9587452" y="2051178"/>
                  <a:chExt cx="2333477" cy="3272776"/>
                </a:xfrm>
              </p:grpSpPr>
              <p:grpSp>
                <p:nvGrpSpPr>
                  <p:cNvPr id="49" name="组合 48"/>
                  <p:cNvGrpSpPr/>
                  <p:nvPr/>
                </p:nvGrpSpPr>
                <p:grpSpPr>
                  <a:xfrm>
                    <a:off x="9587452" y="2476453"/>
                    <a:ext cx="2333477" cy="2847501"/>
                    <a:chOff x="9565981" y="2222034"/>
                    <a:chExt cx="2333477" cy="2847501"/>
                  </a:xfrm>
                </p:grpSpPr>
                <p:sp>
                  <p:nvSpPr>
                    <p:cNvPr id="44" name="矩形: 圆角 43"/>
                    <p:cNvSpPr/>
                    <p:nvPr/>
                  </p:nvSpPr>
                  <p:spPr>
                    <a:xfrm>
                      <a:off x="9764297" y="2222034"/>
                      <a:ext cx="2135161" cy="2844800"/>
                    </a:xfrm>
                    <a:prstGeom prst="roundRect">
                      <a:avLst/>
                    </a:prstGeom>
                    <a:solidFill>
                      <a:srgbClr val="EDF0F5"/>
                    </a:solidFill>
                    <a:ln>
                      <a:noFill/>
                    </a:ln>
                    <a:effectLst>
                      <a:outerShdw blurRad="254000" dist="190500" dir="13500000" algn="br" rotWithShape="0">
                        <a:schemeClr val="bg1">
                          <a:alpha val="90000"/>
                        </a:scheme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zh-CN" altLang="en-US" sz="2400" b="1" dirty="0"/>
                    </a:p>
                  </p:txBody>
                </p:sp>
                <p:sp>
                  <p:nvSpPr>
                    <p:cNvPr id="45" name="矩形: 圆角 44"/>
                    <p:cNvSpPr/>
                    <p:nvPr/>
                  </p:nvSpPr>
                  <p:spPr>
                    <a:xfrm>
                      <a:off x="9565981" y="2224735"/>
                      <a:ext cx="2135161" cy="2844800"/>
                    </a:xfrm>
                    <a:prstGeom prst="roundRect">
                      <a:avLst/>
                    </a:prstGeom>
                    <a:solidFill>
                      <a:srgbClr val="EBEFF2"/>
                    </a:solidFill>
                    <a:ln>
                      <a:noFill/>
                    </a:ln>
                    <a:effectLst>
                      <a:outerShdw blurRad="254000" dist="190500" dir="2700000" algn="tl" rotWithShape="0">
                        <a:srgbClr val="A1A5B9">
                          <a:alpha val="70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课程特色</a:t>
                      </a:r>
                      <a:endParaRPr lang="zh-CN" altLang="en-US" sz="2400" b="1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p:grpSp>
              <p:sp>
                <p:nvSpPr>
                  <p:cNvPr id="55" name="椭圆 54"/>
                  <p:cNvSpPr/>
                  <p:nvPr userDrawn="1"/>
                </p:nvSpPr>
                <p:spPr>
                  <a:xfrm>
                    <a:off x="10245032" y="2051178"/>
                    <a:ext cx="818975" cy="818975"/>
                  </a:xfrm>
                  <a:prstGeom prst="ellipse">
                    <a:avLst/>
                  </a:prstGeom>
                  <a:solidFill>
                    <a:schemeClr val="accent1">
                      <a:alpha val="90000"/>
                    </a:schemeClr>
                  </a:solidFill>
                  <a:ln>
                    <a:noFill/>
                  </a:ln>
                  <a:effectLst>
                    <a:outerShdw blurRad="254000" dist="190500" dir="2700000" algn="tl" rotWithShape="0">
                      <a:srgbClr val="A1A5B9">
                        <a:alpha val="70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lvl="0" algn="ctr"/>
                    <a:r>
                      <a:rPr lang="en-US" altLang="zh-CN" sz="2400" b="1" dirty="0"/>
                      <a:t>05</a:t>
                    </a:r>
                    <a:endParaRPr lang="zh-CN" altLang="en-US" sz="2400" b="1" dirty="0"/>
                  </a:p>
                </p:txBody>
              </p:sp>
              <p:sp>
                <p:nvSpPr>
                  <p:cNvPr id="68" name="任意多边形: 形状 67"/>
                  <p:cNvSpPr/>
                  <p:nvPr/>
                </p:nvSpPr>
                <p:spPr>
                  <a:xfrm>
                    <a:off x="10460285" y="4381294"/>
                    <a:ext cx="388469" cy="609685"/>
                  </a:xfrm>
                  <a:custGeom>
                    <a:avLst/>
                    <a:gdLst>
                      <a:gd name="T0" fmla="*/ 224 w 5421"/>
                      <a:gd name="T1" fmla="*/ 8508 h 8508"/>
                      <a:gd name="T2" fmla="*/ 224 w 5421"/>
                      <a:gd name="T3" fmla="*/ 1084 h 8508"/>
                      <a:gd name="T4" fmla="*/ 0 w 5421"/>
                      <a:gd name="T5" fmla="*/ 1084 h 8508"/>
                      <a:gd name="T6" fmla="*/ 0 w 5421"/>
                      <a:gd name="T7" fmla="*/ 0 h 8508"/>
                      <a:gd name="T8" fmla="*/ 5421 w 5421"/>
                      <a:gd name="T9" fmla="*/ 0 h 8508"/>
                      <a:gd name="T10" fmla="*/ 5421 w 5421"/>
                      <a:gd name="T11" fmla="*/ 1084 h 8508"/>
                      <a:gd name="T12" fmla="*/ 5197 w 5421"/>
                      <a:gd name="T13" fmla="*/ 1084 h 8508"/>
                      <a:gd name="T14" fmla="*/ 5197 w 5421"/>
                      <a:gd name="T15" fmla="*/ 8508 h 8508"/>
                      <a:gd name="T16" fmla="*/ 2709 w 5421"/>
                      <a:gd name="T17" fmla="*/ 6659 h 8508"/>
                      <a:gd name="T18" fmla="*/ 224 w 5421"/>
                      <a:gd name="T19" fmla="*/ 8508 h 85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421" h="8508">
                        <a:moveTo>
                          <a:pt x="224" y="8508"/>
                        </a:moveTo>
                        <a:lnTo>
                          <a:pt x="224" y="1084"/>
                        </a:lnTo>
                        <a:lnTo>
                          <a:pt x="0" y="1084"/>
                        </a:lnTo>
                        <a:lnTo>
                          <a:pt x="0" y="0"/>
                        </a:lnTo>
                        <a:lnTo>
                          <a:pt x="5421" y="0"/>
                        </a:lnTo>
                        <a:lnTo>
                          <a:pt x="5421" y="1084"/>
                        </a:lnTo>
                        <a:lnTo>
                          <a:pt x="5197" y="1084"/>
                        </a:lnTo>
                        <a:lnTo>
                          <a:pt x="5197" y="8508"/>
                        </a:lnTo>
                        <a:lnTo>
                          <a:pt x="2709" y="6659"/>
                        </a:lnTo>
                        <a:lnTo>
                          <a:pt x="224" y="850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</p:grpSp>
        </p:grpSp>
        <p:sp>
          <p:nvSpPr>
            <p:cNvPr id="4" name="文本框 3"/>
            <p:cNvSpPr txBox="1"/>
            <p:nvPr/>
          </p:nvSpPr>
          <p:spPr>
            <a:xfrm>
              <a:off x="4073874" y="531727"/>
              <a:ext cx="3762374" cy="100831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1" kern="1200">
                  <a:solidFill>
                    <a:schemeClr val="tx1"/>
                  </a:solidFill>
                </a:defRPr>
              </a:lvl1pPr>
            </a:lstStyle>
            <a:p>
              <a:pPr algn="ctr"/>
              <a:r>
                <a:rPr lang="zh-CN" altLang="en-US" sz="6000" dirty="0">
                  <a:solidFill>
                    <a:schemeClr val="accent1"/>
                  </a:solidFill>
                </a:rPr>
                <a:t>目录</a:t>
              </a:r>
              <a:endParaRPr lang="en-US" sz="60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" name="矩形: 圆角 1"/>
          <p:cNvSpPr/>
          <p:nvPr/>
        </p:nvSpPr>
        <p:spPr>
          <a:xfrm>
            <a:off x="7253294" y="2462815"/>
            <a:ext cx="2135161" cy="2844800"/>
          </a:xfrm>
          <a:prstGeom prst="roundRect">
            <a:avLst/>
          </a:prstGeom>
          <a:solidFill>
            <a:srgbClr val="EBEFF2"/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</a:rPr>
              <a:t>课程评价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7911387" y="2069667"/>
            <a:ext cx="818975" cy="818975"/>
          </a:xfrm>
          <a:prstGeom prst="ellipse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en-US" altLang="zh-CN" sz="2400" b="1" dirty="0"/>
              <a:t>04</a:t>
            </a:r>
            <a:endParaRPr lang="zh-CN" altLang="en-US" sz="2400" b="1" dirty="0"/>
          </a:p>
        </p:txBody>
      </p:sp>
      <p:sp>
        <p:nvSpPr>
          <p:cNvPr id="8" name="任意多边形: 形状 7"/>
          <p:cNvSpPr/>
          <p:nvPr/>
        </p:nvSpPr>
        <p:spPr>
          <a:xfrm>
            <a:off x="8085306" y="4439565"/>
            <a:ext cx="471136" cy="530120"/>
          </a:xfrm>
          <a:custGeom>
            <a:avLst/>
            <a:gdLst>
              <a:gd name="T0" fmla="*/ 9467 w 9467"/>
              <a:gd name="T1" fmla="*/ 9751 h 10667"/>
              <a:gd name="T2" fmla="*/ 5291 w 9467"/>
              <a:gd name="T3" fmla="*/ 9751 h 10667"/>
              <a:gd name="T4" fmla="*/ 5630 w 9467"/>
              <a:gd name="T5" fmla="*/ 7841 h 10667"/>
              <a:gd name="T6" fmla="*/ 4745 w 9467"/>
              <a:gd name="T7" fmla="*/ 6666 h 10667"/>
              <a:gd name="T8" fmla="*/ 4620 w 9467"/>
              <a:gd name="T9" fmla="*/ 6538 h 10667"/>
              <a:gd name="T10" fmla="*/ 4880 w 9467"/>
              <a:gd name="T11" fmla="*/ 5643 h 10667"/>
              <a:gd name="T12" fmla="*/ 5287 w 9467"/>
              <a:gd name="T13" fmla="*/ 4061 h 10667"/>
              <a:gd name="T14" fmla="*/ 5522 w 9467"/>
              <a:gd name="T15" fmla="*/ 4690 h 10667"/>
              <a:gd name="T16" fmla="*/ 6228 w 9467"/>
              <a:gd name="T17" fmla="*/ 4943 h 10667"/>
              <a:gd name="T18" fmla="*/ 7513 w 9467"/>
              <a:gd name="T19" fmla="*/ 4727 h 10667"/>
              <a:gd name="T20" fmla="*/ 7812 w 9467"/>
              <a:gd name="T21" fmla="*/ 4212 h 10667"/>
              <a:gd name="T22" fmla="*/ 7279 w 9467"/>
              <a:gd name="T23" fmla="*/ 3922 h 10667"/>
              <a:gd name="T24" fmla="*/ 6183 w 9467"/>
              <a:gd name="T25" fmla="*/ 4107 h 10667"/>
              <a:gd name="T26" fmla="*/ 6112 w 9467"/>
              <a:gd name="T27" fmla="*/ 3801 h 10667"/>
              <a:gd name="T28" fmla="*/ 5590 w 9467"/>
              <a:gd name="T29" fmla="*/ 2482 h 10667"/>
              <a:gd name="T30" fmla="*/ 5301 w 9467"/>
              <a:gd name="T31" fmla="*/ 2255 h 10667"/>
              <a:gd name="T32" fmla="*/ 6339 w 9467"/>
              <a:gd name="T33" fmla="*/ 1131 h 10667"/>
              <a:gd name="T34" fmla="*/ 5221 w 9467"/>
              <a:gd name="T35" fmla="*/ 0 h 10667"/>
              <a:gd name="T36" fmla="*/ 4103 w 9467"/>
              <a:gd name="T37" fmla="*/ 1131 h 10667"/>
              <a:gd name="T38" fmla="*/ 4518 w 9467"/>
              <a:gd name="T39" fmla="*/ 2004 h 10667"/>
              <a:gd name="T40" fmla="*/ 1086 w 9467"/>
              <a:gd name="T41" fmla="*/ 2752 h 10667"/>
              <a:gd name="T42" fmla="*/ 920 w 9467"/>
              <a:gd name="T43" fmla="*/ 3321 h 10667"/>
              <a:gd name="T44" fmla="*/ 1297 w 9467"/>
              <a:gd name="T45" fmla="*/ 3536 h 10667"/>
              <a:gd name="T46" fmla="*/ 1507 w 9467"/>
              <a:gd name="T47" fmla="*/ 3483 h 10667"/>
              <a:gd name="T48" fmla="*/ 3820 w 9467"/>
              <a:gd name="T49" fmla="*/ 2793 h 10667"/>
              <a:gd name="T50" fmla="*/ 3434 w 9467"/>
              <a:gd name="T51" fmla="*/ 3819 h 10667"/>
              <a:gd name="T52" fmla="*/ 3050 w 9467"/>
              <a:gd name="T53" fmla="*/ 4661 h 10667"/>
              <a:gd name="T54" fmla="*/ 2790 w 9467"/>
              <a:gd name="T55" fmla="*/ 5652 h 10667"/>
              <a:gd name="T56" fmla="*/ 2850 w 9467"/>
              <a:gd name="T57" fmla="*/ 6017 h 10667"/>
              <a:gd name="T58" fmla="*/ 3468 w 9467"/>
              <a:gd name="T59" fmla="*/ 6867 h 10667"/>
              <a:gd name="T60" fmla="*/ 3395 w 9467"/>
              <a:gd name="T61" fmla="*/ 7154 h 10667"/>
              <a:gd name="T62" fmla="*/ 1840 w 9467"/>
              <a:gd name="T63" fmla="*/ 9751 h 10667"/>
              <a:gd name="T64" fmla="*/ 0 w 9467"/>
              <a:gd name="T65" fmla="*/ 9751 h 10667"/>
              <a:gd name="T66" fmla="*/ 0 w 9467"/>
              <a:gd name="T67" fmla="*/ 10664 h 10667"/>
              <a:gd name="T68" fmla="*/ 4601 w 9467"/>
              <a:gd name="T69" fmla="*/ 10664 h 10667"/>
              <a:gd name="T70" fmla="*/ 4622 w 9467"/>
              <a:gd name="T71" fmla="*/ 10667 h 10667"/>
              <a:gd name="T72" fmla="*/ 4641 w 9467"/>
              <a:gd name="T73" fmla="*/ 10664 h 10667"/>
              <a:gd name="T74" fmla="*/ 9467 w 9467"/>
              <a:gd name="T75" fmla="*/ 10664 h 10667"/>
              <a:gd name="T76" fmla="*/ 9467 w 9467"/>
              <a:gd name="T77" fmla="*/ 9751 h 10667"/>
              <a:gd name="T78" fmla="*/ 4299 w 9467"/>
              <a:gd name="T79" fmla="*/ 7736 h 10667"/>
              <a:gd name="T80" fmla="*/ 4563 w 9467"/>
              <a:gd name="T81" fmla="*/ 8044 h 10667"/>
              <a:gd name="T82" fmla="*/ 4174 w 9467"/>
              <a:gd name="T83" fmla="*/ 9751 h 10667"/>
              <a:gd name="T84" fmla="*/ 3105 w 9467"/>
              <a:gd name="T85" fmla="*/ 9751 h 10667"/>
              <a:gd name="T86" fmla="*/ 4299 w 9467"/>
              <a:gd name="T87" fmla="*/ 7736 h 10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467" h="10667">
                <a:moveTo>
                  <a:pt x="9467" y="9751"/>
                </a:moveTo>
                <a:lnTo>
                  <a:pt x="5291" y="9751"/>
                </a:lnTo>
                <a:cubicBezTo>
                  <a:pt x="5502" y="8975"/>
                  <a:pt x="5685" y="8158"/>
                  <a:pt x="5630" y="7841"/>
                </a:cubicBezTo>
                <a:cubicBezTo>
                  <a:pt x="5575" y="7528"/>
                  <a:pt x="5304" y="7238"/>
                  <a:pt x="4745" y="6666"/>
                </a:cubicBezTo>
                <a:cubicBezTo>
                  <a:pt x="4704" y="6624"/>
                  <a:pt x="4663" y="6581"/>
                  <a:pt x="4620" y="6538"/>
                </a:cubicBezTo>
                <a:cubicBezTo>
                  <a:pt x="4747" y="6240"/>
                  <a:pt x="4826" y="5811"/>
                  <a:pt x="4880" y="5643"/>
                </a:cubicBezTo>
                <a:lnTo>
                  <a:pt x="5287" y="4061"/>
                </a:lnTo>
                <a:cubicBezTo>
                  <a:pt x="5342" y="4320"/>
                  <a:pt x="5396" y="4531"/>
                  <a:pt x="5522" y="4690"/>
                </a:cubicBezTo>
                <a:cubicBezTo>
                  <a:pt x="5588" y="4773"/>
                  <a:pt x="5723" y="4943"/>
                  <a:pt x="6228" y="4943"/>
                </a:cubicBezTo>
                <a:cubicBezTo>
                  <a:pt x="6516" y="4943"/>
                  <a:pt x="6926" y="4887"/>
                  <a:pt x="7513" y="4727"/>
                </a:cubicBezTo>
                <a:cubicBezTo>
                  <a:pt x="7742" y="4665"/>
                  <a:pt x="7876" y="4434"/>
                  <a:pt x="7812" y="4212"/>
                </a:cubicBezTo>
                <a:cubicBezTo>
                  <a:pt x="7747" y="3989"/>
                  <a:pt x="7512" y="3858"/>
                  <a:pt x="7279" y="3922"/>
                </a:cubicBezTo>
                <a:cubicBezTo>
                  <a:pt x="6869" y="4033"/>
                  <a:pt x="6397" y="4112"/>
                  <a:pt x="6183" y="4107"/>
                </a:cubicBezTo>
                <a:cubicBezTo>
                  <a:pt x="6158" y="4023"/>
                  <a:pt x="6132" y="3899"/>
                  <a:pt x="6112" y="3801"/>
                </a:cubicBezTo>
                <a:cubicBezTo>
                  <a:pt x="6031" y="3416"/>
                  <a:pt x="5920" y="2887"/>
                  <a:pt x="5590" y="2482"/>
                </a:cubicBezTo>
                <a:cubicBezTo>
                  <a:pt x="5512" y="2387"/>
                  <a:pt x="5410" y="2314"/>
                  <a:pt x="5301" y="2255"/>
                </a:cubicBezTo>
                <a:cubicBezTo>
                  <a:pt x="5881" y="2212"/>
                  <a:pt x="6339" y="1728"/>
                  <a:pt x="6339" y="1131"/>
                </a:cubicBezTo>
                <a:cubicBezTo>
                  <a:pt x="6339" y="506"/>
                  <a:pt x="5838" y="0"/>
                  <a:pt x="5221" y="0"/>
                </a:cubicBezTo>
                <a:cubicBezTo>
                  <a:pt x="4604" y="0"/>
                  <a:pt x="4103" y="506"/>
                  <a:pt x="4103" y="1131"/>
                </a:cubicBezTo>
                <a:cubicBezTo>
                  <a:pt x="4103" y="1485"/>
                  <a:pt x="4267" y="1796"/>
                  <a:pt x="4518" y="2004"/>
                </a:cubicBezTo>
                <a:cubicBezTo>
                  <a:pt x="3943" y="1910"/>
                  <a:pt x="2710" y="1873"/>
                  <a:pt x="1086" y="2752"/>
                </a:cubicBezTo>
                <a:cubicBezTo>
                  <a:pt x="878" y="2865"/>
                  <a:pt x="804" y="3119"/>
                  <a:pt x="920" y="3321"/>
                </a:cubicBezTo>
                <a:cubicBezTo>
                  <a:pt x="999" y="3458"/>
                  <a:pt x="1146" y="3536"/>
                  <a:pt x="1297" y="3536"/>
                </a:cubicBezTo>
                <a:cubicBezTo>
                  <a:pt x="1369" y="3536"/>
                  <a:pt x="1440" y="3518"/>
                  <a:pt x="1507" y="3483"/>
                </a:cubicBezTo>
                <a:cubicBezTo>
                  <a:pt x="2495" y="2948"/>
                  <a:pt x="3286" y="2807"/>
                  <a:pt x="3820" y="2793"/>
                </a:cubicBezTo>
                <a:cubicBezTo>
                  <a:pt x="3702" y="3140"/>
                  <a:pt x="3598" y="3493"/>
                  <a:pt x="3434" y="3819"/>
                </a:cubicBezTo>
                <a:cubicBezTo>
                  <a:pt x="3295" y="4094"/>
                  <a:pt x="3163" y="4374"/>
                  <a:pt x="3050" y="4661"/>
                </a:cubicBezTo>
                <a:cubicBezTo>
                  <a:pt x="2926" y="4974"/>
                  <a:pt x="2805" y="5312"/>
                  <a:pt x="2790" y="5652"/>
                </a:cubicBezTo>
                <a:cubicBezTo>
                  <a:pt x="2785" y="5778"/>
                  <a:pt x="2799" y="5901"/>
                  <a:pt x="2850" y="6017"/>
                </a:cubicBezTo>
                <a:cubicBezTo>
                  <a:pt x="2967" y="6280"/>
                  <a:pt x="3198" y="6570"/>
                  <a:pt x="3468" y="6867"/>
                </a:cubicBezTo>
                <a:cubicBezTo>
                  <a:pt x="3444" y="6975"/>
                  <a:pt x="3417" y="7074"/>
                  <a:pt x="3395" y="7154"/>
                </a:cubicBezTo>
                <a:cubicBezTo>
                  <a:pt x="3313" y="7381"/>
                  <a:pt x="2530" y="8668"/>
                  <a:pt x="1840" y="9751"/>
                </a:cubicBezTo>
                <a:lnTo>
                  <a:pt x="0" y="9751"/>
                </a:lnTo>
                <a:lnTo>
                  <a:pt x="0" y="10664"/>
                </a:lnTo>
                <a:lnTo>
                  <a:pt x="4601" y="10664"/>
                </a:lnTo>
                <a:cubicBezTo>
                  <a:pt x="4608" y="10664"/>
                  <a:pt x="4615" y="10667"/>
                  <a:pt x="4622" y="10667"/>
                </a:cubicBezTo>
                <a:cubicBezTo>
                  <a:pt x="4629" y="10667"/>
                  <a:pt x="4634" y="10664"/>
                  <a:pt x="4641" y="10664"/>
                </a:cubicBezTo>
                <a:lnTo>
                  <a:pt x="9467" y="10664"/>
                </a:lnTo>
                <a:lnTo>
                  <a:pt x="9467" y="9751"/>
                </a:lnTo>
                <a:close/>
                <a:moveTo>
                  <a:pt x="4299" y="7736"/>
                </a:moveTo>
                <a:cubicBezTo>
                  <a:pt x="4414" y="7858"/>
                  <a:pt x="4515" y="7973"/>
                  <a:pt x="4563" y="8044"/>
                </a:cubicBezTo>
                <a:cubicBezTo>
                  <a:pt x="4547" y="8299"/>
                  <a:pt x="4367" y="9060"/>
                  <a:pt x="4174" y="9751"/>
                </a:cubicBezTo>
                <a:lnTo>
                  <a:pt x="3105" y="9751"/>
                </a:lnTo>
                <a:cubicBezTo>
                  <a:pt x="3548" y="9046"/>
                  <a:pt x="4055" y="8218"/>
                  <a:pt x="4299" y="77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635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11" name="图形 10" descr="教室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727580" y="4216890"/>
            <a:ext cx="734625" cy="734625"/>
          </a:xfrm>
          <a:prstGeom prst="rect">
            <a:avLst/>
          </a:prstGeom>
        </p:spPr>
      </p:pic>
      <p:pic>
        <p:nvPicPr>
          <p:cNvPr id="13" name="图形 12" descr="打开的书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07366" y="4335756"/>
            <a:ext cx="737738" cy="73773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62000" y="635978"/>
            <a:ext cx="10773507" cy="5717929"/>
          </a:xfrm>
          <a:prstGeom prst="rect">
            <a:avLst/>
          </a:prstGeom>
          <a:noFill/>
          <a:ln w="34925">
            <a:solidFill>
              <a:srgbClr val="BDCEF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91673" y="977053"/>
            <a:ext cx="1687686" cy="491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l"/>
            <a:r>
              <a:rPr lang="zh-CN" altLang="en-US" sz="2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获取答案</a:t>
            </a:r>
            <a:endParaRPr lang="en-US" sz="2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1258091" y="891179"/>
            <a:ext cx="715220" cy="663077"/>
          </a:xfrm>
          <a:prstGeom prst="ellipse">
            <a:avLst/>
          </a:prstGeom>
          <a:solidFill>
            <a:srgbClr val="20CDAB"/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en-US" altLang="zh-CN" sz="2000" b="1" dirty="0"/>
              <a:t>02</a:t>
            </a:r>
            <a:endParaRPr lang="zh-CN" altLang="en-US" sz="20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3779359" y="2776090"/>
            <a:ext cx="6102220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时间：</a:t>
            </a:r>
            <a:r>
              <a:rPr lang="en-US" altLang="zh-CN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3-10s</a:t>
            </a:r>
            <a:r>
              <a:rPr lang="zh-CN" altLang="en-US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</a:rPr>
              <a:t>暂停、</a:t>
            </a:r>
            <a:r>
              <a:rPr lang="zh-CN" altLang="en-US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思考</a:t>
            </a:r>
            <a:endParaRPr lang="en-US" altLang="zh-CN" sz="2400" b="1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</a:rPr>
              <a:t>机会：主动</a:t>
            </a:r>
            <a:r>
              <a:rPr lang="en-US" altLang="zh-CN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</a:rPr>
              <a:t>+</a:t>
            </a:r>
            <a:r>
              <a:rPr lang="zh-CN" altLang="en-US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</a:rPr>
              <a:t>随机，确保全覆盖</a:t>
            </a:r>
            <a:endParaRPr lang="zh-CN" altLang="zh-CN" sz="2400" b="1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62000" y="635978"/>
            <a:ext cx="10773507" cy="5717929"/>
          </a:xfrm>
          <a:prstGeom prst="rect">
            <a:avLst/>
          </a:prstGeom>
          <a:noFill/>
          <a:ln w="34925">
            <a:solidFill>
              <a:srgbClr val="BDCEF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91673" y="977053"/>
            <a:ext cx="1687686" cy="491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l"/>
            <a:r>
              <a:rPr lang="zh-CN" altLang="en-US" sz="2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有效反馈</a:t>
            </a:r>
            <a:endParaRPr lang="en-US" sz="2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1258091" y="891179"/>
            <a:ext cx="715220" cy="663077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en-US" altLang="zh-CN" sz="2000" b="1" dirty="0"/>
              <a:t>03</a:t>
            </a:r>
            <a:endParaRPr lang="zh-CN" altLang="en-US" sz="20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2173735" y="1894866"/>
            <a:ext cx="8604738" cy="4459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</a:rPr>
              <a:t>当学生</a:t>
            </a:r>
            <a:r>
              <a:rPr lang="zh-CN" altLang="en-US" sz="2400" b="1" kern="100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充满自信的回答正确</a:t>
            </a:r>
            <a:r>
              <a:rPr lang="zh-CN" altLang="en-US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</a:rPr>
              <a:t>时，不过度表扬；</a:t>
            </a:r>
            <a:endParaRPr lang="en-US" altLang="zh-CN" sz="2400" b="1" kern="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</a:rPr>
              <a:t>当学生</a:t>
            </a:r>
            <a:r>
              <a:rPr lang="zh-CN" altLang="en-US" sz="2400" b="1" kern="100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回答正确但犹豫是否正确</a:t>
            </a:r>
            <a:r>
              <a:rPr lang="zh-CN" altLang="en-US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</a:rPr>
              <a:t>时，向学生提供反馈，保证学生明白为什么正确；</a:t>
            </a:r>
            <a:endParaRPr lang="zh-CN" altLang="en-US" sz="2400" b="1" kern="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</a:rPr>
              <a:t>当学生</a:t>
            </a:r>
            <a:r>
              <a:rPr lang="zh-CN" altLang="en-US" sz="2400" b="1" kern="100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充满自信但回答错误</a:t>
            </a:r>
            <a:r>
              <a:rPr lang="zh-CN" altLang="en-US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</a:rPr>
              <a:t>时，肯定其努力，通过追问来帮助学生获取正确答案，避免直接给正确答案；</a:t>
            </a:r>
            <a:endParaRPr lang="en-US" altLang="zh-CN" sz="2400" b="1" kern="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</a:rPr>
              <a:t>当学生</a:t>
            </a:r>
            <a:r>
              <a:rPr lang="zh-CN" altLang="en-US" sz="2400" b="1" kern="100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没有正确回答或缺乏自信</a:t>
            </a:r>
            <a:r>
              <a:rPr lang="zh-CN" altLang="en-US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</a:rPr>
              <a:t>时，通过提供答案、追问、转问、澄清等方式。</a:t>
            </a:r>
            <a:endParaRPr lang="zh-CN" altLang="en-US" sz="2400" b="1" kern="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sz="2400" b="1" kern="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95589" y="1894866"/>
            <a:ext cx="9524104" cy="422275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600" b="1" dirty="0">
              <a:solidFill>
                <a:srgbClr val="005300"/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整个活动你印象最深的部分是哪里？为什么？</a:t>
            </a:r>
            <a:endParaRPr lang="en-US" altLang="zh-CN" sz="26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你说材料准备得很充分，那这些材料都用在了哪些环节？和“金箍棒”或者孙悟空的特点怎样联系起来的？哪些材料的用法是你之前没有想到的？</a:t>
            </a:r>
            <a:endParaRPr lang="en-US" altLang="zh-CN" sz="26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600" b="1" dirty="0">
              <a:solidFill>
                <a:srgbClr val="005300"/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600" b="1" dirty="0">
              <a:solidFill>
                <a:srgbClr val="00530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课程实施：</a:t>
            </a:r>
            <a:r>
              <a:rPr lang="zh-CN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以学生为中心的课堂教学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8783" y="1512277"/>
            <a:ext cx="553998" cy="51936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</a:rPr>
              <a:t>器械操控类体育活动“百变金箍棒”</a:t>
            </a:r>
            <a:endParaRPr lang="zh-CN" altLang="en-U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1019908" y="1613877"/>
            <a:ext cx="1922584" cy="12895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tx1"/>
                </a:solidFill>
                <a:latin typeface="+mn-ea"/>
              </a:rPr>
              <a:t>任务</a:t>
            </a:r>
            <a:r>
              <a:rPr lang="en-US" altLang="zh-CN" b="1" dirty="0">
                <a:solidFill>
                  <a:schemeClr val="tx1"/>
                </a:solidFill>
                <a:latin typeface="+mn-ea"/>
              </a:rPr>
              <a:t>1</a:t>
            </a:r>
            <a:endParaRPr lang="en-US" altLang="zh-CN" b="1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“百变金箍棒“</a:t>
            </a:r>
            <a:endParaRPr lang="en-US" altLang="zh-CN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活动设计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1019908" y="3212123"/>
            <a:ext cx="1922584" cy="128953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tx1"/>
                </a:solidFill>
                <a:latin typeface="+mn-ea"/>
              </a:rPr>
              <a:t>任务</a:t>
            </a:r>
            <a:r>
              <a:rPr lang="en-US" altLang="zh-CN" b="1" dirty="0">
                <a:solidFill>
                  <a:schemeClr val="tx1"/>
                </a:solidFill>
                <a:latin typeface="+mn-ea"/>
              </a:rPr>
              <a:t>2</a:t>
            </a:r>
            <a:endParaRPr lang="en-US" altLang="zh-CN" b="1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“百变金箍棒“</a:t>
            </a:r>
            <a:endParaRPr lang="en-US" altLang="zh-CN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活动实施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1066800" y="4759569"/>
            <a:ext cx="1922584" cy="1289539"/>
          </a:xfrm>
          <a:prstGeom prst="roundRect">
            <a:avLst/>
          </a:prstGeom>
          <a:solidFill>
            <a:srgbClr val="4E7CF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tx1"/>
                </a:solidFill>
                <a:latin typeface="+mn-ea"/>
              </a:rPr>
              <a:t>任务</a:t>
            </a:r>
            <a:r>
              <a:rPr lang="en-US" altLang="zh-CN" b="1" dirty="0">
                <a:solidFill>
                  <a:schemeClr val="tx1"/>
                </a:solidFill>
                <a:latin typeface="+mn-ea"/>
              </a:rPr>
              <a:t>3</a:t>
            </a:r>
            <a:endParaRPr lang="en-US" altLang="zh-CN" b="1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“百变金箍棒“</a:t>
            </a:r>
            <a:endParaRPr lang="en-US" altLang="zh-CN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活动评价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3041162" y="1613877"/>
            <a:ext cx="2965938" cy="1289539"/>
            <a:chOff x="3130062" y="1512277"/>
            <a:chExt cx="2965938" cy="1289539"/>
          </a:xfrm>
        </p:grpSpPr>
        <p:sp>
          <p:nvSpPr>
            <p:cNvPr id="13" name="箭头: 五边形 12"/>
            <p:cNvSpPr/>
            <p:nvPr/>
          </p:nvSpPr>
          <p:spPr>
            <a:xfrm>
              <a:off x="3130062" y="1512277"/>
              <a:ext cx="2965938" cy="1289539"/>
            </a:xfrm>
            <a:prstGeom prst="homePlate">
              <a:avLst>
                <a:gd name="adj" fmla="val 30909"/>
              </a:avLst>
            </a:prstGeom>
            <a:solidFill>
              <a:srgbClr val="BDCEFE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289272" y="1828799"/>
              <a:ext cx="461665" cy="75027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前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750937" y="1679992"/>
              <a:ext cx="200509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ffectLst/>
                  <a:latin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.</a:t>
              </a:r>
              <a:r>
                <a:rPr lang="zh-CN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结合学习资料，预习</a:t>
              </a:r>
              <a:r>
                <a:rPr lang="zh-CN" altLang="en-US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基本</a:t>
              </a:r>
              <a:r>
                <a:rPr lang="zh-CN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知识</a:t>
              </a:r>
              <a:endParaRPr lang="en-US" altLang="zh-CN" sz="1400" b="1" kern="1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实训小组设计活动方案，教师指导</a:t>
              </a:r>
              <a:endParaRPr lang="zh-CN" altLang="en-US" sz="1400" b="1" kern="1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5727699" y="1613877"/>
            <a:ext cx="3376247" cy="1289539"/>
            <a:chOff x="5943599" y="1512277"/>
            <a:chExt cx="3376247" cy="1289539"/>
          </a:xfrm>
        </p:grpSpPr>
        <p:sp>
          <p:nvSpPr>
            <p:cNvPr id="14" name="箭头: V 形 13"/>
            <p:cNvSpPr/>
            <p:nvPr/>
          </p:nvSpPr>
          <p:spPr>
            <a:xfrm>
              <a:off x="5943599" y="1512277"/>
              <a:ext cx="3376247" cy="1289539"/>
            </a:xfrm>
            <a:prstGeom prst="chevron">
              <a:avLst>
                <a:gd name="adj" fmla="val 28814"/>
              </a:avLst>
            </a:prstGeom>
            <a:solidFill>
              <a:srgbClr val="BDCEFE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312152" y="1828799"/>
              <a:ext cx="461665" cy="75027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中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716875" y="1578778"/>
              <a:ext cx="2335013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ffectLst/>
                  <a:latin typeface="微软雅黑" panose="020B0503020204020204" pitchFamily="34" charset="-122"/>
                  <a:cs typeface="Times New Roman" panose="02020603050405020304" pitchFamily="18" charset="0"/>
                </a:rPr>
                <a:t>1.</a:t>
              </a:r>
              <a:r>
                <a:rPr lang="zh-CN" altLang="en-US" sz="1400" b="1" kern="100" dirty="0">
                  <a:solidFill>
                    <a:schemeClr val="accent1">
                      <a:lumMod val="75000"/>
                    </a:schemeClr>
                  </a:solidFill>
                  <a:effectLst/>
                  <a:latin typeface="微软雅黑" panose="020B0503020204020204" pitchFamily="34" charset="-122"/>
                  <a:cs typeface="Times New Roman" panose="02020603050405020304" pitchFamily="18" charset="0"/>
                </a:rPr>
                <a:t>分享、提问检查课前学习，梳理重点</a:t>
              </a:r>
              <a:endParaRPr lang="en-US" altLang="zh-CN" sz="1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以说课形式汇报活动方案并讲评，评价分析问题、归纳总结，解决难点</a:t>
              </a:r>
              <a:endParaRPr lang="zh-CN" altLang="en-US" sz="1400" b="1" kern="1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8823569" y="1613877"/>
            <a:ext cx="2860430" cy="1289539"/>
            <a:chOff x="9179169" y="1475641"/>
            <a:chExt cx="2860430" cy="1326175"/>
          </a:xfrm>
        </p:grpSpPr>
        <p:sp>
          <p:nvSpPr>
            <p:cNvPr id="15" name="箭头: V 形 14"/>
            <p:cNvSpPr/>
            <p:nvPr/>
          </p:nvSpPr>
          <p:spPr>
            <a:xfrm>
              <a:off x="9179169" y="1475641"/>
              <a:ext cx="2860430" cy="1326175"/>
            </a:xfrm>
            <a:prstGeom prst="chevron">
              <a:avLst>
                <a:gd name="adj" fmla="val 28814"/>
              </a:avLst>
            </a:prstGeom>
            <a:solidFill>
              <a:srgbClr val="BDCEFE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564693" y="1785656"/>
              <a:ext cx="461665" cy="75027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后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0009387" y="1725574"/>
              <a:ext cx="1917784" cy="7596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ffectLst/>
                  <a:latin typeface="微软雅黑" panose="020B0503020204020204" pitchFamily="34" charset="-122"/>
                  <a:cs typeface="Times New Roman" panose="02020603050405020304" pitchFamily="18" charset="0"/>
                </a:rPr>
                <a:t>1.</a:t>
              </a:r>
              <a:r>
                <a:rPr lang="zh-CN" altLang="en-US" sz="1400" b="1" kern="100" dirty="0">
                  <a:solidFill>
                    <a:schemeClr val="accent1">
                      <a:lumMod val="75000"/>
                    </a:schemeClr>
                  </a:solidFill>
                  <a:effectLst/>
                  <a:latin typeface="微软雅黑" panose="020B0503020204020204" pitchFamily="34" charset="-122"/>
                  <a:cs typeface="Times New Roman" panose="02020603050405020304" pitchFamily="18" charset="0"/>
                </a:rPr>
                <a:t>复习</a:t>
              </a:r>
              <a:endParaRPr lang="en-US" altLang="zh-CN" sz="1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400" b="1" kern="100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 小组修改活动方案，教师指导</a:t>
              </a:r>
              <a:endParaRPr lang="zh-CN" altLang="en-US" sz="1400" b="1" kern="1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041162" y="3212123"/>
            <a:ext cx="2965938" cy="1289539"/>
            <a:chOff x="3130062" y="1512277"/>
            <a:chExt cx="2965938" cy="1289539"/>
          </a:xfrm>
          <a:solidFill>
            <a:srgbClr val="7A9DFD"/>
          </a:solidFill>
        </p:grpSpPr>
        <p:sp>
          <p:nvSpPr>
            <p:cNvPr id="6" name="箭头: 五边形 5"/>
            <p:cNvSpPr/>
            <p:nvPr/>
          </p:nvSpPr>
          <p:spPr>
            <a:xfrm>
              <a:off x="3130062" y="1512277"/>
              <a:ext cx="2965938" cy="1289539"/>
            </a:xfrm>
            <a:prstGeom prst="homePlate">
              <a:avLst>
                <a:gd name="adj" fmla="val 30909"/>
              </a:avLst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289272" y="1828799"/>
              <a:ext cx="461665" cy="750277"/>
            </a:xfrm>
            <a:prstGeom prst="rect">
              <a:avLst/>
            </a:prstGeom>
            <a:grp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前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750937" y="1679992"/>
              <a:ext cx="219266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.</a:t>
              </a:r>
              <a:r>
                <a:rPr lang="zh-CN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结合学习资料，预习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基本</a:t>
              </a:r>
              <a:r>
                <a:rPr lang="zh-CN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知识</a:t>
              </a:r>
              <a:endParaRPr lang="en-US" altLang="zh-CN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实训小组练习组织实施，全员参与，教师指导</a:t>
              </a:r>
              <a:endParaRPr lang="zh-CN" altLang="en-US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727699" y="3212123"/>
            <a:ext cx="3376247" cy="1289539"/>
            <a:chOff x="5943599" y="1512277"/>
            <a:chExt cx="3376247" cy="1289539"/>
          </a:xfrm>
          <a:solidFill>
            <a:srgbClr val="7A9DFD"/>
          </a:solidFill>
        </p:grpSpPr>
        <p:sp>
          <p:nvSpPr>
            <p:cNvPr id="11" name="箭头: V 形 10"/>
            <p:cNvSpPr/>
            <p:nvPr/>
          </p:nvSpPr>
          <p:spPr>
            <a:xfrm>
              <a:off x="5943599" y="1512277"/>
              <a:ext cx="3376247" cy="1289539"/>
            </a:xfrm>
            <a:prstGeom prst="chevron">
              <a:avLst>
                <a:gd name="adj" fmla="val 28814"/>
              </a:avLst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312152" y="1828799"/>
              <a:ext cx="461665" cy="750277"/>
            </a:xfrm>
            <a:prstGeom prst="rect">
              <a:avLst/>
            </a:prstGeom>
            <a:grp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中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716875" y="1701449"/>
              <a:ext cx="233501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1.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模拟组织体育活动，其他同学观摩记录</a:t>
              </a:r>
              <a:endParaRPr lang="zh-CN" altLang="en-US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师生讲评，对难点进行再次练习和展示</a:t>
              </a:r>
              <a:endParaRPr lang="zh-CN" altLang="en-US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823569" y="3212123"/>
            <a:ext cx="2860430" cy="1289539"/>
            <a:chOff x="9179169" y="1475641"/>
            <a:chExt cx="2860430" cy="1326175"/>
          </a:xfrm>
          <a:solidFill>
            <a:srgbClr val="7A9DFD"/>
          </a:solidFill>
        </p:grpSpPr>
        <p:sp>
          <p:nvSpPr>
            <p:cNvPr id="26" name="箭头: V 形 25"/>
            <p:cNvSpPr/>
            <p:nvPr/>
          </p:nvSpPr>
          <p:spPr>
            <a:xfrm>
              <a:off x="9179169" y="1475641"/>
              <a:ext cx="2860430" cy="1326175"/>
            </a:xfrm>
            <a:prstGeom prst="chevron">
              <a:avLst>
                <a:gd name="adj" fmla="val 28814"/>
              </a:avLst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9564693" y="1785656"/>
              <a:ext cx="461665" cy="750277"/>
            </a:xfrm>
            <a:prstGeom prst="rect">
              <a:avLst/>
            </a:prstGeom>
            <a:grp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后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0009387" y="1860039"/>
              <a:ext cx="1824779" cy="53808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1.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整理观摩记录</a:t>
              </a:r>
              <a:endParaRPr lang="en-US" altLang="zh-CN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撰写个人活动反思</a:t>
              </a:r>
              <a:endParaRPr lang="zh-CN" altLang="en-US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052912" y="4759569"/>
            <a:ext cx="2965938" cy="1289539"/>
            <a:chOff x="3130062" y="1512277"/>
            <a:chExt cx="2965938" cy="1289539"/>
          </a:xfrm>
          <a:solidFill>
            <a:srgbClr val="4E7CFC"/>
          </a:solidFill>
        </p:grpSpPr>
        <p:sp>
          <p:nvSpPr>
            <p:cNvPr id="33" name="箭头: 五边形 32"/>
            <p:cNvSpPr/>
            <p:nvPr/>
          </p:nvSpPr>
          <p:spPr>
            <a:xfrm>
              <a:off x="3130062" y="1512277"/>
              <a:ext cx="2965938" cy="1289539"/>
            </a:xfrm>
            <a:prstGeom prst="homePlate">
              <a:avLst>
                <a:gd name="adj" fmla="val 30909"/>
              </a:avLst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289272" y="1828799"/>
              <a:ext cx="461665" cy="750277"/>
            </a:xfrm>
            <a:prstGeom prst="rect">
              <a:avLst/>
            </a:prstGeom>
            <a:grp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前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750937" y="1679992"/>
              <a:ext cx="219266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.</a:t>
              </a:r>
              <a:r>
                <a:rPr lang="zh-CN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结合学习资料，预习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基本</a:t>
              </a:r>
              <a:r>
                <a:rPr lang="zh-CN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知识</a:t>
              </a:r>
              <a:endParaRPr lang="en-US" altLang="zh-CN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Times New Roman" panose="02020603050405020304" pitchFamily="18" charset="0"/>
                </a:rPr>
                <a:t>结合真实组织的活动（视频），填写评价量表</a:t>
              </a:r>
              <a:endParaRPr lang="zh-CN" altLang="en-US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725479" y="4759569"/>
            <a:ext cx="3376247" cy="1289539"/>
            <a:chOff x="5943599" y="1512277"/>
            <a:chExt cx="3376247" cy="1289539"/>
          </a:xfrm>
          <a:solidFill>
            <a:srgbClr val="4E7CFC"/>
          </a:solidFill>
        </p:grpSpPr>
        <p:sp>
          <p:nvSpPr>
            <p:cNvPr id="37" name="箭头: V 形 36"/>
            <p:cNvSpPr/>
            <p:nvPr/>
          </p:nvSpPr>
          <p:spPr>
            <a:xfrm>
              <a:off x="5943599" y="1512277"/>
              <a:ext cx="3376247" cy="1289539"/>
            </a:xfrm>
            <a:prstGeom prst="chevron">
              <a:avLst>
                <a:gd name="adj" fmla="val 28814"/>
              </a:avLst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312152" y="1828799"/>
              <a:ext cx="461665" cy="750277"/>
            </a:xfrm>
            <a:prstGeom prst="rect">
              <a:avLst/>
            </a:prstGeom>
            <a:grp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10000"/>
                    </a:schemeClr>
                  </a:solidFill>
                </a:rPr>
                <a:t>课 中</a:t>
              </a:r>
              <a:endParaRPr lang="zh-CN" alt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6716875" y="1701449"/>
              <a:ext cx="2335013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1.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完整评价和提出改进建议，针对性练习</a:t>
              </a:r>
              <a:endParaRPr lang="zh-CN" altLang="en-US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共同归纳“评价”容易出现的问题，解决难点</a:t>
              </a:r>
              <a:endParaRPr lang="zh-CN" altLang="en-US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2998677" y="1320561"/>
            <a:ext cx="8983773" cy="3272306"/>
          </a:xfrm>
          <a:prstGeom prst="rect">
            <a:avLst/>
          </a:prstGeom>
          <a:solidFill>
            <a:srgbClr val="EDF0F5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3900213" y="1480957"/>
            <a:ext cx="6889601" cy="2916114"/>
          </a:xfrm>
          <a:prstGeom prst="rect">
            <a:avLst/>
          </a:prstGeom>
          <a:noFill/>
          <a:ln w="34925">
            <a:solidFill>
              <a:srgbClr val="BDCEF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5889651" y="1670721"/>
            <a:ext cx="316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有效提问，实现有意义学习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47" name="直接箭头连接符 46"/>
          <p:cNvCxnSpPr/>
          <p:nvPr/>
        </p:nvCxnSpPr>
        <p:spPr>
          <a:xfrm flipV="1">
            <a:off x="7866971" y="3049868"/>
            <a:ext cx="889813" cy="551861"/>
          </a:xfrm>
          <a:prstGeom prst="straightConnector1">
            <a:avLst/>
          </a:prstGeom>
          <a:ln w="41275">
            <a:solidFill>
              <a:schemeClr val="accent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>
            <a:off x="5927555" y="2978280"/>
            <a:ext cx="700856" cy="545179"/>
          </a:xfrm>
          <a:prstGeom prst="straightConnector1">
            <a:avLst/>
          </a:prstGeom>
          <a:ln w="41275">
            <a:solidFill>
              <a:schemeClr val="accent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6779657" y="2812361"/>
            <a:ext cx="1549406" cy="306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获取答案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4782119" y="3195419"/>
            <a:ext cx="1663001" cy="491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l"/>
            <a:r>
              <a:rPr lang="zh-CN" alt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提出问题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8825708" y="3164367"/>
            <a:ext cx="1684379" cy="491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有效反馈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4933275" y="2474711"/>
            <a:ext cx="704759" cy="663077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en-US" altLang="zh-CN" sz="1600" b="1" dirty="0"/>
              <a:t>01</a:t>
            </a:r>
            <a:endParaRPr lang="zh-CN" altLang="en-US" sz="1600" b="1" dirty="0"/>
          </a:p>
        </p:txBody>
      </p:sp>
      <p:sp>
        <p:nvSpPr>
          <p:cNvPr id="59" name="椭圆 58"/>
          <p:cNvSpPr/>
          <p:nvPr/>
        </p:nvSpPr>
        <p:spPr>
          <a:xfrm>
            <a:off x="6942413" y="3290397"/>
            <a:ext cx="704759" cy="663077"/>
          </a:xfrm>
          <a:prstGeom prst="ellipse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en-US" altLang="zh-CN" sz="1600" b="1" dirty="0"/>
              <a:t>02</a:t>
            </a:r>
            <a:endParaRPr lang="zh-CN" altLang="en-US" sz="1600" b="1" dirty="0"/>
          </a:p>
        </p:txBody>
      </p:sp>
      <p:sp>
        <p:nvSpPr>
          <p:cNvPr id="60" name="椭圆 59"/>
          <p:cNvSpPr/>
          <p:nvPr/>
        </p:nvSpPr>
        <p:spPr>
          <a:xfrm>
            <a:off x="8975688" y="2450656"/>
            <a:ext cx="704759" cy="663077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254000" dist="190500" dir="2700000" algn="tl" rotWithShape="0">
              <a:srgbClr val="A1A5B9">
                <a:alpha val="7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en-US" altLang="zh-CN" sz="1600" b="1" dirty="0"/>
              <a:t>03</a:t>
            </a:r>
            <a:endParaRPr lang="zh-CN" altLang="en-US" sz="1600" b="1" dirty="0"/>
          </a:p>
        </p:txBody>
      </p:sp>
      <p:grpSp>
        <p:nvGrpSpPr>
          <p:cNvPr id="50" name="组合 49"/>
          <p:cNvGrpSpPr/>
          <p:nvPr/>
        </p:nvGrpSpPr>
        <p:grpSpPr>
          <a:xfrm>
            <a:off x="8808649" y="4759569"/>
            <a:ext cx="2860430" cy="1289539"/>
            <a:chOff x="9179169" y="1475641"/>
            <a:chExt cx="2860430" cy="1326175"/>
          </a:xfrm>
          <a:solidFill>
            <a:schemeClr val="accent1">
              <a:lumMod val="75000"/>
            </a:schemeClr>
          </a:solidFill>
        </p:grpSpPr>
        <p:sp>
          <p:nvSpPr>
            <p:cNvPr id="52" name="箭头: V 形 51"/>
            <p:cNvSpPr/>
            <p:nvPr/>
          </p:nvSpPr>
          <p:spPr>
            <a:xfrm>
              <a:off x="9179169" y="1475641"/>
              <a:ext cx="2860430" cy="1326175"/>
            </a:xfrm>
            <a:prstGeom prst="chevron">
              <a:avLst>
                <a:gd name="adj" fmla="val 28814"/>
              </a:avLst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9564693" y="1785656"/>
              <a:ext cx="461665" cy="750277"/>
            </a:xfrm>
            <a:prstGeom prst="rect">
              <a:avLst/>
            </a:prstGeom>
            <a:grp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</a:rPr>
                <a:t>课 后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0009387" y="1860039"/>
              <a:ext cx="1824779" cy="53808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zh-CN" altLang="en-US" sz="14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cs typeface="Times New Roman" panose="02020603050405020304" pitchFamily="18" charset="0"/>
                </a:rPr>
                <a:t>完善活动，撰写评价总结报告</a:t>
              </a:r>
              <a:endParaRPr lang="zh-CN" altLang="en-US" sz="1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/>
      <p:bldP spid="51" grpId="0"/>
      <p:bldP spid="54" grpId="0"/>
      <p:bldP spid="57" grpId="0"/>
      <p:bldP spid="58" grpId="0" animBg="1"/>
      <p:bldP spid="59" grpId="0" animBg="1"/>
      <p:bldP spid="6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/>
          <a:p>
            <a:pPr algn="just"/>
            <a:r>
              <a:rPr lang="zh-CN" altLang="en-US" sz="6600" spc="600" dirty="0">
                <a:solidFill>
                  <a:schemeClr val="accent1"/>
                </a:solidFill>
              </a:rPr>
              <a:t>课程</a:t>
            </a:r>
            <a:r>
              <a:rPr lang="zh-CN" altLang="en-US" sz="6600" spc="600" dirty="0"/>
              <a:t>评价</a:t>
            </a:r>
            <a:endParaRPr lang="en-US" sz="6600" spc="600" dirty="0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回应毕业要求的</a:t>
            </a:r>
            <a:r>
              <a:rPr lang="zh-CN" altLang="en-US" sz="2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达成度分析</a:t>
            </a:r>
            <a:endParaRPr lang="en-US" sz="2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43572" y="3429000"/>
            <a:ext cx="2174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b="1" dirty="0">
                <a:solidFill>
                  <a:schemeClr val="accent1"/>
                </a:solidFill>
              </a:rPr>
              <a:t>04</a:t>
            </a:r>
            <a:endParaRPr lang="zh-CN" altLang="en-US" sz="13800" b="1" dirty="0">
              <a:solidFill>
                <a:schemeClr val="accent1"/>
              </a:solidFill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9083610" y="1081010"/>
            <a:ext cx="1973298" cy="1287839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dash"/>
          </a:ln>
          <a:effectLst>
            <a:outerShdw blurRad="254000" dist="190500" dir="13500000" algn="br" rotWithShape="0">
              <a:schemeClr val="bg1">
                <a:alpha val="9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en-US" altLang="zh-CN" sz="3600" dirty="0">
                <a:solidFill>
                  <a:schemeClr val="accent1"/>
                </a:solidFill>
              </a:rPr>
              <a:t>PART</a:t>
            </a:r>
            <a:endParaRPr lang="zh-CN" alt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课程评价：</a:t>
            </a:r>
            <a:r>
              <a:rPr lang="zh-CN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回应毕业要求的达成度分析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rcRect r="24188"/>
          <a:stretch>
            <a:fillRect/>
          </a:stretch>
        </p:blipFill>
        <p:spPr>
          <a:xfrm>
            <a:off x="1245101" y="1089458"/>
            <a:ext cx="7083122" cy="523579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149010" y="1164374"/>
            <a:ext cx="2567297" cy="327226"/>
          </a:xfrm>
          <a:prstGeom prst="rect">
            <a:avLst/>
          </a:prstGeom>
          <a:noFill/>
          <a:ln w="57150">
            <a:solidFill>
              <a:srgbClr val="A4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009" y="1089458"/>
            <a:ext cx="2215381" cy="523579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9859720" y="1575460"/>
            <a:ext cx="751970" cy="4609147"/>
          </a:xfrm>
          <a:prstGeom prst="rect">
            <a:avLst/>
          </a:prstGeom>
          <a:noFill/>
          <a:ln w="57150">
            <a:solidFill>
              <a:srgbClr val="A4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715727" y="2836458"/>
            <a:ext cx="6528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持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r>
              <a:rPr lang="zh-CN" altLang="en-US" sz="2800" b="1" dirty="0">
                <a:solidFill>
                  <a:srgbClr val="C00000"/>
                </a:solidFill>
              </a:rPr>
              <a:t>续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r>
              <a:rPr lang="zh-CN" altLang="en-US" sz="2800" b="1" dirty="0">
                <a:solidFill>
                  <a:srgbClr val="C00000"/>
                </a:solidFill>
              </a:rPr>
              <a:t>改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r>
              <a:rPr lang="zh-CN" altLang="en-US" sz="2800" b="1" dirty="0">
                <a:solidFill>
                  <a:srgbClr val="C00000"/>
                </a:solidFill>
              </a:rPr>
              <a:t>进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/>
          <a:p>
            <a:pPr algn="just"/>
            <a:r>
              <a:rPr lang="zh-CN" altLang="en-US" sz="6600" spc="600" dirty="0">
                <a:solidFill>
                  <a:schemeClr val="accent1"/>
                </a:solidFill>
              </a:rPr>
              <a:t>课程</a:t>
            </a:r>
            <a:r>
              <a:rPr lang="zh-CN" altLang="en-US" sz="6600" spc="600" dirty="0"/>
              <a:t>特色</a:t>
            </a:r>
            <a:endParaRPr lang="en-US" sz="6600" spc="600" dirty="0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目标达成基础上的</a:t>
            </a:r>
            <a:r>
              <a:rPr lang="zh-CN" altLang="en-US" sz="2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个性化学习</a:t>
            </a:r>
            <a:endParaRPr lang="en-US" sz="2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43572" y="3429000"/>
            <a:ext cx="2174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b="1" dirty="0">
                <a:solidFill>
                  <a:schemeClr val="accent1"/>
                </a:solidFill>
              </a:rPr>
              <a:t>05</a:t>
            </a:r>
            <a:endParaRPr lang="zh-CN" altLang="en-US" sz="13800" b="1" dirty="0">
              <a:solidFill>
                <a:schemeClr val="accent1"/>
              </a:solidFill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9083610" y="1081010"/>
            <a:ext cx="1973298" cy="1287839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dash"/>
          </a:ln>
          <a:effectLst>
            <a:outerShdw blurRad="254000" dist="190500" dir="13500000" algn="br" rotWithShape="0">
              <a:schemeClr val="bg1">
                <a:alpha val="9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en-US" altLang="zh-CN" sz="3600" dirty="0">
                <a:solidFill>
                  <a:schemeClr val="accent1"/>
                </a:solidFill>
              </a:rPr>
              <a:t>PART</a:t>
            </a:r>
            <a:endParaRPr lang="zh-CN" alt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课程特色：</a:t>
            </a:r>
            <a:r>
              <a:rPr lang="zh-CN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目标达成基础上的个性化学习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669253" y="1390373"/>
            <a:ext cx="10840794" cy="4290436"/>
            <a:chOff x="669253" y="1390373"/>
            <a:chExt cx="10840794" cy="4290436"/>
          </a:xfrm>
        </p:grpSpPr>
        <p:grpSp>
          <p:nvGrpSpPr>
            <p:cNvPr id="4" name="组合 3"/>
            <p:cNvGrpSpPr/>
            <p:nvPr/>
          </p:nvGrpSpPr>
          <p:grpSpPr>
            <a:xfrm>
              <a:off x="669253" y="1390373"/>
              <a:ext cx="10840794" cy="4290436"/>
              <a:chOff x="692599" y="1437264"/>
              <a:chExt cx="10840794" cy="4290436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692599" y="2312231"/>
                <a:ext cx="2028027" cy="3397144"/>
                <a:chOff x="692599" y="2312231"/>
                <a:chExt cx="2028027" cy="3397144"/>
              </a:xfrm>
            </p:grpSpPr>
            <p:sp>
              <p:nvSpPr>
                <p:cNvPr id="46" name="矩形: 圆角 45"/>
                <p:cNvSpPr/>
                <p:nvPr/>
              </p:nvSpPr>
              <p:spPr>
                <a:xfrm>
                  <a:off x="692599" y="2866905"/>
                  <a:ext cx="2028027" cy="2842470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BEFF2"/>
                </a:solidFill>
                <a:ln>
                  <a:noFill/>
                </a:ln>
                <a:effectLst>
                  <a:outerShdw blurRad="254000" dist="190500" dir="2700000" algn="tl" rotWithShape="0">
                    <a:srgbClr val="A1A5B9">
                      <a:alpha val="7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  <p:sp>
              <p:nvSpPr>
                <p:cNvPr id="47" name="矩形: 圆角 46"/>
                <p:cNvSpPr/>
                <p:nvPr/>
              </p:nvSpPr>
              <p:spPr>
                <a:xfrm>
                  <a:off x="692599" y="2866905"/>
                  <a:ext cx="2028027" cy="2842470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DF0F5"/>
                </a:solidFill>
                <a:ln>
                  <a:noFill/>
                </a:ln>
                <a:effectLst>
                  <a:outerShdw blurRad="254000" dist="190500" dir="13500000" algn="br" rotWithShape="0">
                    <a:schemeClr val="bg1">
                      <a:alpha val="9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  <p:sp>
              <p:nvSpPr>
                <p:cNvPr id="48" name="文本框 47"/>
                <p:cNvSpPr txBox="1"/>
                <p:nvPr/>
              </p:nvSpPr>
              <p:spPr>
                <a:xfrm>
                  <a:off x="780495" y="3600330"/>
                  <a:ext cx="1899997" cy="1144377"/>
                </a:xfrm>
                <a:prstGeom prst="rect">
                  <a:avLst/>
                </a:prstGeom>
                <a:noFill/>
              </p:spPr>
              <p:txBody>
                <a:bodyPr wrap="square" rtlCol="0" anchor="b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2000" b="1" dirty="0">
                      <a:solidFill>
                        <a:schemeClr val="bg2">
                          <a:lumMod val="10000"/>
                        </a:schemeClr>
                      </a:solidFill>
                      <a:latin typeface="+mn-ea"/>
                    </a:rPr>
                    <a:t>设计规范</a:t>
                  </a:r>
                  <a:endParaRPr lang="en-US" altLang="zh-CN" sz="2000" b="1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2000" b="1" dirty="0">
                      <a:solidFill>
                        <a:schemeClr val="bg2">
                          <a:lumMod val="10000"/>
                        </a:schemeClr>
                      </a:solidFill>
                      <a:latin typeface="+mn-ea"/>
                    </a:rPr>
                    <a:t>执行规范</a:t>
                  </a:r>
                  <a:endParaRPr lang="en-GB" altLang="zh-CN" sz="2000" b="1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49" name="文本框 48"/>
                <p:cNvSpPr txBox="1"/>
                <p:nvPr/>
              </p:nvSpPr>
              <p:spPr>
                <a:xfrm>
                  <a:off x="868484" y="5044718"/>
                  <a:ext cx="1605212" cy="566273"/>
                </a:xfrm>
                <a:prstGeom prst="roundRect">
                  <a:avLst/>
                </a:prstGeom>
                <a:solidFill>
                  <a:srgbClr val="0ECDA7"/>
                </a:solidFill>
                <a:ln w="57150" cap="rnd">
                  <a:noFill/>
                  <a:prstDash val="solid"/>
                  <a:round/>
                </a:ln>
                <a:effectLst>
                  <a:outerShdw blurRad="127000" dist="63500" dir="5400000" algn="ctr" rotWithShape="0">
                    <a:schemeClr val="accent1">
                      <a:alpha val="3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/>
                </a:bodyPr>
                <a:lstStyle>
                  <a:defPPr>
                    <a:defRPr lang="en-US"/>
                  </a:defPPr>
                  <a:lvl1pPr algn="ctr" defTabSz="913765">
                    <a:defRPr b="1">
                      <a:solidFill>
                        <a:srgbClr val="FFFFFF"/>
                      </a:solidFill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r>
                    <a:rPr lang="zh-CN" altLang="en-US" sz="2400" dirty="0"/>
                    <a:t>规范</a:t>
                  </a:r>
                  <a:endParaRPr lang="en-GB" sz="2400" dirty="0"/>
                </a:p>
              </p:txBody>
            </p:sp>
            <p:grpSp>
              <p:nvGrpSpPr>
                <p:cNvPr id="50" name="组合 49"/>
                <p:cNvGrpSpPr/>
                <p:nvPr/>
              </p:nvGrpSpPr>
              <p:grpSpPr>
                <a:xfrm>
                  <a:off x="1190189" y="2312231"/>
                  <a:ext cx="901405" cy="901405"/>
                  <a:chOff x="412209" y="-454480"/>
                  <a:chExt cx="829766" cy="829766"/>
                </a:xfrm>
              </p:grpSpPr>
              <p:sp>
                <p:nvSpPr>
                  <p:cNvPr id="52" name="椭圆 51"/>
                  <p:cNvSpPr/>
                  <p:nvPr userDrawn="1"/>
                </p:nvSpPr>
                <p:spPr>
                  <a:xfrm>
                    <a:off x="423000" y="-443689"/>
                    <a:ext cx="818975" cy="818975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>
                    <a:outerShdw blurRad="254000" dist="190500" dir="13500000" algn="br" rotWithShape="0">
                      <a:schemeClr val="bg1">
                        <a:alpha val="9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lvl="0" algn="ctr"/>
                    <a:endParaRPr lang="zh-CN" altLang="en-US" sz="2400" b="1"/>
                  </a:p>
                </p:txBody>
              </p:sp>
              <p:sp>
                <p:nvSpPr>
                  <p:cNvPr id="53" name="椭圆 52"/>
                  <p:cNvSpPr/>
                  <p:nvPr userDrawn="1"/>
                </p:nvSpPr>
                <p:spPr>
                  <a:xfrm>
                    <a:off x="412209" y="-454480"/>
                    <a:ext cx="818975" cy="818975"/>
                  </a:xfrm>
                  <a:prstGeom prst="ellipse">
                    <a:avLst/>
                  </a:prstGeom>
                  <a:solidFill>
                    <a:srgbClr val="0ECDA7">
                      <a:alpha val="90000"/>
                    </a:srgbClr>
                  </a:solidFill>
                  <a:ln>
                    <a:noFill/>
                  </a:ln>
                  <a:effectLst>
                    <a:outerShdw blurRad="254000" dist="190500" dir="2700000" algn="tl" rotWithShape="0">
                      <a:srgbClr val="A1A5B9">
                        <a:alpha val="70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lvl="0" algn="ctr"/>
                    <a:endParaRPr lang="zh-CN" altLang="en-US" sz="2400" b="1" dirty="0"/>
                  </a:p>
                </p:txBody>
              </p:sp>
            </p:grpSp>
            <p:cxnSp>
              <p:nvCxnSpPr>
                <p:cNvPr id="51" name="直接连接符 50"/>
                <p:cNvCxnSpPr/>
                <p:nvPr/>
              </p:nvCxnSpPr>
              <p:spPr>
                <a:xfrm>
                  <a:off x="926671" y="3530062"/>
                  <a:ext cx="1488839" cy="0"/>
                </a:xfrm>
                <a:prstGeom prst="line">
                  <a:avLst/>
                </a:prstGeom>
                <a:ln w="12700">
                  <a:solidFill>
                    <a:srgbClr val="0ECDA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组合 8"/>
              <p:cNvGrpSpPr/>
              <p:nvPr/>
            </p:nvGrpSpPr>
            <p:grpSpPr>
              <a:xfrm>
                <a:off x="2880717" y="1977223"/>
                <a:ext cx="2028027" cy="3750477"/>
                <a:chOff x="2880717" y="1977223"/>
                <a:chExt cx="2028027" cy="3750477"/>
              </a:xfrm>
            </p:grpSpPr>
            <p:sp>
              <p:nvSpPr>
                <p:cNvPr id="38" name="矩形: 圆角 37"/>
                <p:cNvSpPr/>
                <p:nvPr/>
              </p:nvSpPr>
              <p:spPr>
                <a:xfrm>
                  <a:off x="2880717" y="2476500"/>
                  <a:ext cx="2028027" cy="3251200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BEFF2"/>
                </a:solidFill>
                <a:ln>
                  <a:noFill/>
                </a:ln>
                <a:effectLst>
                  <a:outerShdw blurRad="254000" dist="190500" dir="2700000" algn="tl" rotWithShape="0">
                    <a:srgbClr val="A1A5B9">
                      <a:alpha val="7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  <p:sp>
              <p:nvSpPr>
                <p:cNvPr id="39" name="矩形: 圆角 38"/>
                <p:cNvSpPr/>
                <p:nvPr/>
              </p:nvSpPr>
              <p:spPr>
                <a:xfrm>
                  <a:off x="2880717" y="2476500"/>
                  <a:ext cx="2028027" cy="3251200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DF0F5"/>
                </a:solidFill>
                <a:ln>
                  <a:noFill/>
                </a:ln>
                <a:effectLst>
                  <a:outerShdw blurRad="254000" dist="190500" dir="13500000" algn="br" rotWithShape="0">
                    <a:schemeClr val="bg1">
                      <a:alpha val="9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  <p:sp>
              <p:nvSpPr>
                <p:cNvPr id="40" name="文本框 39"/>
                <p:cNvSpPr txBox="1"/>
                <p:nvPr/>
              </p:nvSpPr>
              <p:spPr>
                <a:xfrm>
                  <a:off x="2914564" y="3364707"/>
                  <a:ext cx="1899997" cy="1082998"/>
                </a:xfrm>
                <a:prstGeom prst="rect">
                  <a:avLst/>
                </a:prstGeom>
                <a:noFill/>
              </p:spPr>
              <p:txBody>
                <a:bodyPr wrap="square" rtlCol="0" anchor="b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2000" b="1" dirty="0">
                      <a:solidFill>
                        <a:schemeClr val="bg2">
                          <a:lumMod val="10000"/>
                        </a:schemeClr>
                      </a:solidFill>
                      <a:latin typeface="+mn-ea"/>
                    </a:rPr>
                    <a:t>对接岗位</a:t>
                  </a:r>
                  <a:endParaRPr lang="en-US" altLang="zh-CN" sz="2000" b="1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2000" b="1" dirty="0">
                      <a:solidFill>
                        <a:schemeClr val="bg2">
                          <a:lumMod val="10000"/>
                        </a:schemeClr>
                      </a:solidFill>
                      <a:latin typeface="+mn-ea"/>
                    </a:rPr>
                    <a:t>对接行业企业</a:t>
                  </a:r>
                  <a:endParaRPr lang="en-GB" altLang="zh-CN" sz="2000" b="1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41" name="文本框 40"/>
                <p:cNvSpPr txBox="1"/>
                <p:nvPr/>
              </p:nvSpPr>
              <p:spPr>
                <a:xfrm>
                  <a:off x="3079426" y="5044718"/>
                  <a:ext cx="1605212" cy="566273"/>
                </a:xfrm>
                <a:prstGeom prst="roundRect">
                  <a:avLst/>
                </a:prstGeom>
                <a:solidFill>
                  <a:srgbClr val="143DB0"/>
                </a:solidFill>
                <a:ln w="57150" cap="rnd">
                  <a:noFill/>
                  <a:prstDash val="solid"/>
                  <a:round/>
                </a:ln>
                <a:effectLst>
                  <a:outerShdw blurRad="127000" dist="63500" dir="5400000" algn="ctr" rotWithShape="0">
                    <a:schemeClr val="accent1">
                      <a:alpha val="3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/>
                </a:bodyPr>
                <a:lstStyle>
                  <a:defPPr>
                    <a:defRPr lang="zh-CN"/>
                  </a:defPPr>
                  <a:lvl1pPr algn="ctr" defTabSz="913765">
                    <a:defRPr sz="1400" b="1">
                      <a:solidFill>
                        <a:srgbClr val="FFFFFF"/>
                      </a:solidFill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r>
                    <a:rPr lang="zh-CN" altLang="en-US" sz="2400" dirty="0"/>
                    <a:t>产教融合</a:t>
                  </a:r>
                  <a:endParaRPr lang="en-GB" sz="2400" dirty="0"/>
                </a:p>
              </p:txBody>
            </p:sp>
            <p:grpSp>
              <p:nvGrpSpPr>
                <p:cNvPr id="42" name="组合 41"/>
                <p:cNvGrpSpPr/>
                <p:nvPr/>
              </p:nvGrpSpPr>
              <p:grpSpPr>
                <a:xfrm>
                  <a:off x="3437191" y="1977223"/>
                  <a:ext cx="889682" cy="889682"/>
                  <a:chOff x="423000" y="-443689"/>
                  <a:chExt cx="818975" cy="818975"/>
                </a:xfrm>
              </p:grpSpPr>
              <p:sp>
                <p:nvSpPr>
                  <p:cNvPr id="44" name="椭圆 43"/>
                  <p:cNvSpPr/>
                  <p:nvPr userDrawn="1"/>
                </p:nvSpPr>
                <p:spPr>
                  <a:xfrm>
                    <a:off x="423000" y="-443689"/>
                    <a:ext cx="818975" cy="818975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>
                    <a:outerShdw blurRad="254000" dist="190500" dir="13500000" algn="br" rotWithShape="0">
                      <a:schemeClr val="bg1">
                        <a:alpha val="9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lvl="0" algn="ctr"/>
                    <a:endParaRPr lang="zh-CN" altLang="en-US" sz="2400" b="1"/>
                  </a:p>
                </p:txBody>
              </p:sp>
              <p:sp>
                <p:nvSpPr>
                  <p:cNvPr id="45" name="椭圆 44"/>
                  <p:cNvSpPr/>
                  <p:nvPr userDrawn="1"/>
                </p:nvSpPr>
                <p:spPr>
                  <a:xfrm>
                    <a:off x="423000" y="-443689"/>
                    <a:ext cx="818975" cy="818975"/>
                  </a:xfrm>
                  <a:prstGeom prst="ellipse">
                    <a:avLst/>
                  </a:prstGeom>
                  <a:solidFill>
                    <a:srgbClr val="143DB0"/>
                  </a:solidFill>
                  <a:ln>
                    <a:noFill/>
                  </a:ln>
                  <a:effectLst>
                    <a:outerShdw blurRad="254000" dist="190500" dir="2700000" algn="tl" rotWithShape="0">
                      <a:srgbClr val="A1A5B9">
                        <a:alpha val="70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lvl="0" algn="ctr"/>
                    <a:endParaRPr lang="zh-CN" altLang="en-US" sz="2400" b="1" dirty="0"/>
                  </a:p>
                </p:txBody>
              </p:sp>
            </p:grpSp>
            <p:cxnSp>
              <p:nvCxnSpPr>
                <p:cNvPr id="43" name="直接连接符 42"/>
                <p:cNvCxnSpPr/>
                <p:nvPr/>
              </p:nvCxnSpPr>
              <p:spPr>
                <a:xfrm>
                  <a:off x="3140185" y="3117432"/>
                  <a:ext cx="1488839" cy="0"/>
                </a:xfrm>
                <a:prstGeom prst="line">
                  <a:avLst/>
                </a:prstGeom>
                <a:ln w="12700">
                  <a:solidFill>
                    <a:srgbClr val="143DB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11"/>
              <p:cNvGrpSpPr/>
              <p:nvPr/>
            </p:nvGrpSpPr>
            <p:grpSpPr>
              <a:xfrm>
                <a:off x="7283255" y="1437264"/>
                <a:ext cx="2028027" cy="4290436"/>
                <a:chOff x="7283255" y="1437264"/>
                <a:chExt cx="2028027" cy="4290436"/>
              </a:xfrm>
            </p:grpSpPr>
            <p:sp>
              <p:nvSpPr>
                <p:cNvPr id="30" name="矩形: 圆角 29"/>
                <p:cNvSpPr/>
                <p:nvPr/>
              </p:nvSpPr>
              <p:spPr>
                <a:xfrm>
                  <a:off x="7283255" y="1827955"/>
                  <a:ext cx="2028027" cy="3899745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BEFF2"/>
                </a:solidFill>
                <a:ln>
                  <a:noFill/>
                </a:ln>
                <a:effectLst>
                  <a:outerShdw blurRad="254000" dist="190500" dir="2700000" algn="tl" rotWithShape="0">
                    <a:srgbClr val="A1A5B9">
                      <a:alpha val="7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  <p:sp>
              <p:nvSpPr>
                <p:cNvPr id="31" name="矩形: 圆角 30"/>
                <p:cNvSpPr/>
                <p:nvPr/>
              </p:nvSpPr>
              <p:spPr>
                <a:xfrm>
                  <a:off x="7283255" y="1827955"/>
                  <a:ext cx="2028027" cy="3899745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DF0F5"/>
                </a:solidFill>
                <a:ln>
                  <a:noFill/>
                </a:ln>
                <a:effectLst>
                  <a:outerShdw blurRad="254000" dist="190500" dir="13500000" algn="br" rotWithShape="0">
                    <a:schemeClr val="bg1">
                      <a:alpha val="9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  <p:sp>
              <p:nvSpPr>
                <p:cNvPr id="32" name="文本框 31"/>
                <p:cNvSpPr txBox="1"/>
                <p:nvPr/>
              </p:nvSpPr>
              <p:spPr>
                <a:xfrm>
                  <a:off x="7370305" y="3269946"/>
                  <a:ext cx="1899997" cy="1177759"/>
                </a:xfrm>
                <a:prstGeom prst="rect">
                  <a:avLst/>
                </a:prstGeom>
                <a:noFill/>
              </p:spPr>
              <p:txBody>
                <a:bodyPr wrap="square" rtlCol="0" anchor="b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2000" b="1" dirty="0">
                      <a:solidFill>
                        <a:schemeClr val="bg2">
                          <a:lumMod val="10000"/>
                        </a:schemeClr>
                      </a:solidFill>
                      <a:latin typeface="+mn-ea"/>
                    </a:rPr>
                    <a:t>润物无声</a:t>
                  </a:r>
                  <a:endParaRPr lang="en-US" altLang="zh-CN" sz="2000" b="1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2000" b="1" dirty="0">
                      <a:solidFill>
                        <a:schemeClr val="bg2">
                          <a:lumMod val="10000"/>
                        </a:schemeClr>
                      </a:solidFill>
                      <a:latin typeface="+mn-ea"/>
                    </a:rPr>
                    <a:t>全程“育人”</a:t>
                  </a:r>
                  <a:endParaRPr lang="en-GB" altLang="zh-CN" sz="2000" b="1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33" name="文本框 32"/>
                <p:cNvSpPr txBox="1"/>
                <p:nvPr/>
              </p:nvSpPr>
              <p:spPr>
                <a:xfrm>
                  <a:off x="7494663" y="5044718"/>
                  <a:ext cx="1605212" cy="566273"/>
                </a:xfrm>
                <a:prstGeom prst="roundRect">
                  <a:avLst/>
                </a:prstGeom>
                <a:solidFill>
                  <a:schemeClr val="accent1"/>
                </a:solidFill>
                <a:ln w="57150" cap="rnd">
                  <a:noFill/>
                  <a:prstDash val="solid"/>
                  <a:round/>
                </a:ln>
                <a:effectLst>
                  <a:outerShdw blurRad="127000" dist="63500" dir="5400000" algn="ctr" rotWithShape="0">
                    <a:schemeClr val="accent1">
                      <a:alpha val="3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/>
                </a:bodyPr>
                <a:lstStyle>
                  <a:defPPr>
                    <a:defRPr lang="en-US"/>
                  </a:defPPr>
                  <a:lvl1pPr algn="ctr" defTabSz="913765">
                    <a:defRPr b="1">
                      <a:solidFill>
                        <a:srgbClr val="FFFFFF"/>
                      </a:solidFill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r>
                    <a:rPr lang="zh-CN" altLang="en-US" sz="2400" dirty="0"/>
                    <a:t>思政融入</a:t>
                  </a:r>
                  <a:endParaRPr lang="en-GB" sz="2400" dirty="0"/>
                </a:p>
              </p:txBody>
            </p:sp>
            <p:grpSp>
              <p:nvGrpSpPr>
                <p:cNvPr id="34" name="组合 33"/>
                <p:cNvGrpSpPr/>
                <p:nvPr/>
              </p:nvGrpSpPr>
              <p:grpSpPr>
                <a:xfrm>
                  <a:off x="7852427" y="1437264"/>
                  <a:ext cx="889682" cy="889682"/>
                  <a:chOff x="423000" y="-443689"/>
                  <a:chExt cx="818975" cy="818975"/>
                </a:xfrm>
              </p:grpSpPr>
              <p:sp>
                <p:nvSpPr>
                  <p:cNvPr id="36" name="椭圆 35"/>
                  <p:cNvSpPr/>
                  <p:nvPr userDrawn="1"/>
                </p:nvSpPr>
                <p:spPr>
                  <a:xfrm>
                    <a:off x="423000" y="-443689"/>
                    <a:ext cx="818975" cy="818975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>
                    <a:outerShdw blurRad="254000" dist="190500" dir="13500000" algn="br" rotWithShape="0">
                      <a:schemeClr val="bg1">
                        <a:alpha val="9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lvl="0" algn="ctr"/>
                    <a:endParaRPr lang="zh-CN" altLang="en-US" sz="2400" b="1"/>
                  </a:p>
                </p:txBody>
              </p:sp>
              <p:sp>
                <p:nvSpPr>
                  <p:cNvPr id="37" name="椭圆 36"/>
                  <p:cNvSpPr/>
                  <p:nvPr userDrawn="1"/>
                </p:nvSpPr>
                <p:spPr>
                  <a:xfrm>
                    <a:off x="423000" y="-443689"/>
                    <a:ext cx="818975" cy="818975"/>
                  </a:xfrm>
                  <a:prstGeom prst="ellipse">
                    <a:avLst/>
                  </a:prstGeom>
                  <a:solidFill>
                    <a:schemeClr val="accent1">
                      <a:alpha val="90000"/>
                    </a:schemeClr>
                  </a:solidFill>
                  <a:ln>
                    <a:noFill/>
                  </a:ln>
                  <a:effectLst>
                    <a:outerShdw blurRad="254000" dist="190500" dir="2700000" algn="tl" rotWithShape="0">
                      <a:srgbClr val="A1A5B9">
                        <a:alpha val="70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lvl="0" algn="ctr"/>
                    <a:endParaRPr lang="zh-CN" altLang="en-US" sz="2400" b="1" dirty="0"/>
                  </a:p>
                </p:txBody>
              </p:sp>
            </p:grpSp>
            <p:cxnSp>
              <p:nvCxnSpPr>
                <p:cNvPr id="35" name="直接连接符 34"/>
                <p:cNvCxnSpPr/>
                <p:nvPr/>
              </p:nvCxnSpPr>
              <p:spPr>
                <a:xfrm>
                  <a:off x="7548309" y="2672932"/>
                  <a:ext cx="1488839" cy="0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组合 13"/>
              <p:cNvGrpSpPr/>
              <p:nvPr/>
            </p:nvGrpSpPr>
            <p:grpSpPr>
              <a:xfrm>
                <a:off x="9505366" y="2448632"/>
                <a:ext cx="2028027" cy="3260743"/>
                <a:chOff x="9505366" y="2448632"/>
                <a:chExt cx="2028027" cy="3260743"/>
              </a:xfrm>
            </p:grpSpPr>
            <p:sp>
              <p:nvSpPr>
                <p:cNvPr id="22" name="矩形: 圆角 21"/>
                <p:cNvSpPr/>
                <p:nvPr/>
              </p:nvSpPr>
              <p:spPr>
                <a:xfrm>
                  <a:off x="9505366" y="2866905"/>
                  <a:ext cx="2028027" cy="2842470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BEFF2"/>
                </a:solidFill>
                <a:ln>
                  <a:noFill/>
                </a:ln>
                <a:effectLst>
                  <a:outerShdw blurRad="254000" dist="190500" dir="2700000" algn="tl" rotWithShape="0">
                    <a:srgbClr val="A1A5B9">
                      <a:alpha val="7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  <p:sp>
              <p:nvSpPr>
                <p:cNvPr id="23" name="矩形: 圆角 22"/>
                <p:cNvSpPr/>
                <p:nvPr/>
              </p:nvSpPr>
              <p:spPr>
                <a:xfrm>
                  <a:off x="9505366" y="2866905"/>
                  <a:ext cx="2028027" cy="2842470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DF0F5"/>
                </a:solidFill>
                <a:ln>
                  <a:noFill/>
                </a:ln>
                <a:effectLst>
                  <a:outerShdw blurRad="254000" dist="190500" dir="13500000" algn="br" rotWithShape="0">
                    <a:schemeClr val="bg1">
                      <a:alpha val="9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  <p:sp>
              <p:nvSpPr>
                <p:cNvPr id="24" name="文本框 23"/>
                <p:cNvSpPr txBox="1"/>
                <p:nvPr/>
              </p:nvSpPr>
              <p:spPr>
                <a:xfrm>
                  <a:off x="9569380" y="3031729"/>
                  <a:ext cx="1899997" cy="1679627"/>
                </a:xfrm>
                <a:prstGeom prst="rect">
                  <a:avLst/>
                </a:prstGeom>
                <a:noFill/>
              </p:spPr>
              <p:txBody>
                <a:bodyPr wrap="square" rtlCol="0" anchor="b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20000"/>
                    </a:lnSpc>
                  </a:pPr>
                  <a:r>
                    <a:rPr lang="zh-CN" altLang="en-US" b="1" dirty="0">
                      <a:solidFill>
                        <a:schemeClr val="bg2">
                          <a:lumMod val="10000"/>
                        </a:schemeClr>
                      </a:solidFill>
                      <a:latin typeface="+mn-ea"/>
                    </a:rPr>
                    <a:t>教师数字化素养</a:t>
                  </a:r>
                  <a:endParaRPr lang="en-US" altLang="zh-CN" b="1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zh-CN" altLang="en-US" b="1" dirty="0">
                      <a:solidFill>
                        <a:schemeClr val="bg2">
                          <a:lumMod val="10000"/>
                        </a:schemeClr>
                      </a:solidFill>
                      <a:latin typeface="+mn-ea"/>
                    </a:rPr>
                    <a:t>学生数字化素养</a:t>
                  </a:r>
                  <a:endParaRPr lang="en-GB" altLang="zh-CN" b="1" dirty="0">
                    <a:solidFill>
                      <a:schemeClr val="bg2">
                        <a:lumMod val="1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25" name="文本框 24"/>
                <p:cNvSpPr txBox="1"/>
                <p:nvPr/>
              </p:nvSpPr>
              <p:spPr>
                <a:xfrm>
                  <a:off x="9702280" y="5044718"/>
                  <a:ext cx="1605212" cy="566273"/>
                </a:xfrm>
                <a:prstGeom prst="roundRect">
                  <a:avLst/>
                </a:prstGeom>
                <a:solidFill>
                  <a:schemeClr val="accent1"/>
                </a:solidFill>
                <a:ln w="57150" cap="rnd">
                  <a:noFill/>
                  <a:prstDash val="solid"/>
                  <a:round/>
                </a:ln>
                <a:effectLst>
                  <a:outerShdw blurRad="127000" dist="63500" dir="5400000" algn="ctr" rotWithShape="0">
                    <a:schemeClr val="accent1">
                      <a:alpha val="3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/>
                </a:bodyPr>
                <a:lstStyle>
                  <a:defPPr>
                    <a:defRPr lang="en-US"/>
                  </a:defPPr>
                  <a:lvl1pPr algn="ctr" defTabSz="913765">
                    <a:defRPr b="1">
                      <a:solidFill>
                        <a:srgbClr val="FFFFFF"/>
                      </a:solidFill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r>
                    <a:rPr lang="en-US" altLang="zh-CN" sz="2400" dirty="0"/>
                    <a:t>AI</a:t>
                  </a:r>
                  <a:r>
                    <a:rPr lang="zh-CN" altLang="en-US" sz="2400" dirty="0"/>
                    <a:t>赋能</a:t>
                  </a:r>
                  <a:endParaRPr lang="en-GB" sz="2400" dirty="0"/>
                </a:p>
              </p:txBody>
            </p:sp>
            <p:grpSp>
              <p:nvGrpSpPr>
                <p:cNvPr id="26" name="组合 25"/>
                <p:cNvGrpSpPr/>
                <p:nvPr/>
              </p:nvGrpSpPr>
              <p:grpSpPr>
                <a:xfrm>
                  <a:off x="10074538" y="2448632"/>
                  <a:ext cx="889682" cy="889682"/>
                  <a:chOff x="423000" y="-443689"/>
                  <a:chExt cx="818975" cy="818975"/>
                </a:xfrm>
              </p:grpSpPr>
              <p:sp>
                <p:nvSpPr>
                  <p:cNvPr id="28" name="椭圆 27"/>
                  <p:cNvSpPr/>
                  <p:nvPr userDrawn="1"/>
                </p:nvSpPr>
                <p:spPr>
                  <a:xfrm>
                    <a:off x="423000" y="-443689"/>
                    <a:ext cx="818975" cy="818975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>
                    <a:outerShdw blurRad="254000" dist="190500" dir="13500000" algn="br" rotWithShape="0">
                      <a:schemeClr val="bg1">
                        <a:alpha val="9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lvl="0" algn="ctr"/>
                    <a:endParaRPr lang="zh-CN" altLang="en-US" sz="2400" b="1"/>
                  </a:p>
                </p:txBody>
              </p:sp>
              <p:sp>
                <p:nvSpPr>
                  <p:cNvPr id="29" name="椭圆 28"/>
                  <p:cNvSpPr/>
                  <p:nvPr userDrawn="1"/>
                </p:nvSpPr>
                <p:spPr>
                  <a:xfrm>
                    <a:off x="423000" y="-443689"/>
                    <a:ext cx="818975" cy="818975"/>
                  </a:xfrm>
                  <a:prstGeom prst="ellipse">
                    <a:avLst/>
                  </a:prstGeom>
                  <a:solidFill>
                    <a:schemeClr val="accent1">
                      <a:alpha val="90000"/>
                    </a:schemeClr>
                  </a:solidFill>
                  <a:ln>
                    <a:noFill/>
                  </a:ln>
                  <a:effectLst>
                    <a:outerShdw blurRad="254000" dist="190500" dir="2700000" algn="tl" rotWithShape="0">
                      <a:srgbClr val="A1A5B9">
                        <a:alpha val="70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lvl="0" algn="ctr"/>
                    <a:endParaRPr lang="zh-CN" altLang="en-US" sz="2400" b="1" dirty="0"/>
                  </a:p>
                </p:txBody>
              </p:sp>
            </p:grpSp>
            <p:cxnSp>
              <p:nvCxnSpPr>
                <p:cNvPr id="27" name="直接连接符 26"/>
                <p:cNvCxnSpPr/>
                <p:nvPr/>
              </p:nvCxnSpPr>
              <p:spPr>
                <a:xfrm>
                  <a:off x="9765821" y="3650832"/>
                  <a:ext cx="1488839" cy="0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组合 14"/>
              <p:cNvGrpSpPr/>
              <p:nvPr/>
            </p:nvGrpSpPr>
            <p:grpSpPr>
              <a:xfrm>
                <a:off x="5075639" y="2693352"/>
                <a:ext cx="2028027" cy="3016023"/>
                <a:chOff x="5075639" y="2693352"/>
                <a:chExt cx="2028027" cy="3016023"/>
              </a:xfrm>
            </p:grpSpPr>
            <p:sp>
              <p:nvSpPr>
                <p:cNvPr id="16" name="矩形: 圆角 15"/>
                <p:cNvSpPr/>
                <p:nvPr/>
              </p:nvSpPr>
              <p:spPr>
                <a:xfrm>
                  <a:off x="5075639" y="3600330"/>
                  <a:ext cx="2028027" cy="2109045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BEFF2"/>
                </a:solidFill>
                <a:ln>
                  <a:noFill/>
                </a:ln>
                <a:effectLst>
                  <a:outerShdw blurRad="254000" dist="190500" dir="2700000" algn="tl" rotWithShape="0">
                    <a:srgbClr val="A1A5B9">
                      <a:alpha val="7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  <p:sp>
              <p:nvSpPr>
                <p:cNvPr id="17" name="矩形: 圆角 16"/>
                <p:cNvSpPr/>
                <p:nvPr/>
              </p:nvSpPr>
              <p:spPr>
                <a:xfrm>
                  <a:off x="5075639" y="3213636"/>
                  <a:ext cx="2028027" cy="2495739"/>
                </a:xfrm>
                <a:prstGeom prst="roundRect">
                  <a:avLst>
                    <a:gd name="adj" fmla="val 6600"/>
                  </a:avLst>
                </a:prstGeom>
                <a:solidFill>
                  <a:srgbClr val="EDF0F5"/>
                </a:solidFill>
                <a:ln>
                  <a:noFill/>
                </a:ln>
                <a:effectLst>
                  <a:outerShdw blurRad="254000" dist="190500" dir="13500000" algn="br" rotWithShape="0">
                    <a:schemeClr val="bg1">
                      <a:alpha val="9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5139653" y="3930219"/>
                  <a:ext cx="1899997" cy="987130"/>
                </a:xfrm>
                <a:prstGeom prst="rect">
                  <a:avLst/>
                </a:prstGeom>
                <a:noFill/>
              </p:spPr>
              <p:txBody>
                <a:bodyPr wrap="square" rtlCol="0" anchor="b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20000"/>
                    </a:lnSpc>
                  </a:pPr>
                  <a:endParaRPr lang="en-GB" altLang="zh-CN" sz="1400" dirty="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5287045" y="5044718"/>
                  <a:ext cx="1605212" cy="566273"/>
                </a:xfrm>
                <a:prstGeom prst="roundRect">
                  <a:avLst/>
                </a:prstGeom>
                <a:solidFill>
                  <a:schemeClr val="accent1"/>
                </a:solidFill>
                <a:ln w="57150" cap="rnd">
                  <a:noFill/>
                  <a:prstDash val="solid"/>
                  <a:round/>
                </a:ln>
                <a:effectLst>
                  <a:outerShdw blurRad="127000" dist="63500" dir="5400000" algn="ctr" rotWithShape="0">
                    <a:schemeClr val="accent1">
                      <a:alpha val="3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/>
                </a:bodyPr>
                <a:lstStyle>
                  <a:defPPr>
                    <a:defRPr lang="en-US"/>
                  </a:defPPr>
                  <a:lvl1pPr algn="ctr" defTabSz="913765">
                    <a:defRPr b="1">
                      <a:solidFill>
                        <a:srgbClr val="FFFFFF"/>
                      </a:solidFill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r>
                    <a:rPr lang="zh-CN" altLang="en-US" sz="2400" dirty="0"/>
                    <a:t>书证融通</a:t>
                  </a:r>
                  <a:endParaRPr lang="en-GB" sz="2400" dirty="0"/>
                </a:p>
              </p:txBody>
            </p:sp>
            <p:sp>
              <p:nvSpPr>
                <p:cNvPr id="20" name="椭圆 19"/>
                <p:cNvSpPr/>
                <p:nvPr userDrawn="1"/>
              </p:nvSpPr>
              <p:spPr>
                <a:xfrm>
                  <a:off x="5630317" y="2693352"/>
                  <a:ext cx="889682" cy="889682"/>
                </a:xfrm>
                <a:prstGeom prst="ellipse">
                  <a:avLst/>
                </a:prstGeom>
                <a:solidFill>
                  <a:schemeClr val="accent1">
                    <a:alpha val="90000"/>
                  </a:schemeClr>
                </a:solidFill>
                <a:ln>
                  <a:noFill/>
                </a:ln>
                <a:effectLst>
                  <a:outerShdw blurRad="254000" dist="190500" dir="2700000" algn="tl" rotWithShape="0">
                    <a:schemeClr val="tx2">
                      <a:alpha val="7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lvl="0" algn="ctr"/>
                  <a:endParaRPr lang="zh-CN" altLang="en-US" sz="2400" b="1" dirty="0"/>
                </a:p>
              </p:txBody>
            </p:sp>
            <p:cxnSp>
              <p:nvCxnSpPr>
                <p:cNvPr id="21" name="直接连接符 20"/>
                <p:cNvCxnSpPr/>
                <p:nvPr/>
              </p:nvCxnSpPr>
              <p:spPr>
                <a:xfrm>
                  <a:off x="5321594" y="3815927"/>
                  <a:ext cx="1488839" cy="0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55" name="图形 54" descr="目标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63067" y="2248917"/>
              <a:ext cx="914400" cy="914400"/>
            </a:xfrm>
            <a:prstGeom prst="rect">
              <a:avLst/>
            </a:prstGeom>
          </p:spPr>
        </p:pic>
        <p:sp>
          <p:nvSpPr>
            <p:cNvPr id="56" name="文本框 55"/>
            <p:cNvSpPr txBox="1"/>
            <p:nvPr/>
          </p:nvSpPr>
          <p:spPr>
            <a:xfrm>
              <a:off x="5107515" y="3984634"/>
              <a:ext cx="1870303" cy="712082"/>
            </a:xfrm>
            <a:prstGeom prst="rect">
              <a:avLst/>
            </a:prstGeom>
            <a:noFill/>
          </p:spPr>
          <p:txBody>
            <a:bodyPr wrap="square" rtlCol="0" anchor="b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+mn-ea"/>
                </a:rPr>
                <a:t>关注市场和社会需求</a:t>
              </a:r>
              <a:endParaRPr lang="en-GB" altLang="zh-CN" sz="2000" b="1" dirty="0">
                <a:solidFill>
                  <a:schemeClr val="bg2">
                    <a:lumMod val="10000"/>
                  </a:schemeClr>
                </a:solidFill>
                <a:latin typeface="+mn-ea"/>
              </a:endParaRPr>
            </a:p>
          </p:txBody>
        </p:sp>
        <p:pic>
          <p:nvPicPr>
            <p:cNvPr id="58" name="图形 57" descr="智能手机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41609" y="2480396"/>
              <a:ext cx="709796" cy="709796"/>
            </a:xfrm>
            <a:prstGeom prst="rect">
              <a:avLst/>
            </a:prstGeom>
          </p:spPr>
        </p:pic>
        <p:pic>
          <p:nvPicPr>
            <p:cNvPr id="60" name="图形 59" descr="饼图演示文稿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81501" y="2729564"/>
              <a:ext cx="742746" cy="742746"/>
            </a:xfrm>
            <a:prstGeom prst="rect">
              <a:avLst/>
            </a:prstGeom>
          </p:spPr>
        </p:pic>
        <p:pic>
          <p:nvPicPr>
            <p:cNvPr id="62" name="图形 61" descr="注册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554861" y="2037821"/>
              <a:ext cx="633046" cy="633046"/>
            </a:xfrm>
            <a:prstGeom prst="rect">
              <a:avLst/>
            </a:prstGeom>
          </p:spPr>
        </p:pic>
        <p:pic>
          <p:nvPicPr>
            <p:cNvPr id="64" name="图形 63" descr="黑板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876658" y="1457864"/>
              <a:ext cx="785447" cy="78544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31631" y="762000"/>
            <a:ext cx="10128738" cy="5345723"/>
          </a:xfrm>
          <a:prstGeom prst="rect">
            <a:avLst/>
          </a:prstGeom>
          <a:solidFill>
            <a:srgbClr val="BDCEF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DCEFE">
                  <a:alpha val="30000"/>
                </a:srgb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65549" y="1517279"/>
            <a:ext cx="3927231" cy="369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人才培养有</a:t>
            </a:r>
            <a:r>
              <a:rPr lang="zh-CN" altLang="en-US" sz="4000" b="1" dirty="0">
                <a:solidFill>
                  <a:srgbClr val="0EC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光标题宋_CNKI" panose="02000500000000000000" pitchFamily="2" charset="-122"/>
                <a:ea typeface="华光标题宋_CNKI" panose="02000500000000000000" pitchFamily="2" charset="-122"/>
              </a:rPr>
              <a:t>目标</a:t>
            </a:r>
            <a:endParaRPr lang="en-US" altLang="zh-CN" sz="3200" b="1" dirty="0">
              <a:solidFill>
                <a:srgbClr val="0ECD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光标题宋_CNKI" panose="02000500000000000000" pitchFamily="2" charset="-122"/>
              <a:ea typeface="华光标题宋_CNKI" panose="02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课程设计有</a:t>
            </a:r>
            <a:r>
              <a:rPr lang="zh-CN" altLang="en-US" sz="4000" b="1" dirty="0">
                <a:solidFill>
                  <a:srgbClr val="0EC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光标题宋_CNKI" panose="02000500000000000000" pitchFamily="2" charset="-122"/>
                <a:ea typeface="华光标题宋_CNKI" panose="02000500000000000000" pitchFamily="2" charset="-122"/>
              </a:rPr>
              <a:t>标准</a:t>
            </a:r>
            <a:endParaRPr lang="en-US" altLang="zh-CN" sz="4000" b="1" dirty="0">
              <a:solidFill>
                <a:srgbClr val="0ECD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光标题宋_CNKI" panose="02000500000000000000" pitchFamily="2" charset="-122"/>
              <a:ea typeface="华光标题宋_CNKI" panose="02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课程实施有</a:t>
            </a:r>
            <a:r>
              <a:rPr lang="zh-CN" altLang="en-US" sz="4000" b="1" dirty="0">
                <a:solidFill>
                  <a:srgbClr val="0EC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光标题宋_CNKI" panose="02000500000000000000" pitchFamily="2" charset="-122"/>
                <a:ea typeface="华光标题宋_CNKI" panose="02000500000000000000" pitchFamily="2" charset="-122"/>
              </a:rPr>
              <a:t>依据</a:t>
            </a:r>
            <a:endParaRPr lang="en-US" altLang="zh-CN" sz="4000" b="1" dirty="0">
              <a:solidFill>
                <a:srgbClr val="0ECD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光标题宋_CNKI" panose="02000500000000000000" pitchFamily="2" charset="-122"/>
              <a:ea typeface="华光标题宋_CNKI" panose="02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课堂教学有</a:t>
            </a:r>
            <a:r>
              <a:rPr lang="zh-CN" altLang="en-US" sz="4000" b="1" dirty="0">
                <a:solidFill>
                  <a:srgbClr val="0EC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光标题宋_CNKI" panose="02000500000000000000" pitchFamily="2" charset="-122"/>
                <a:ea typeface="华光标题宋_CNKI" panose="02000500000000000000" pitchFamily="2" charset="-122"/>
              </a:rPr>
              <a:t>个性</a:t>
            </a:r>
            <a:endParaRPr lang="zh-CN" altLang="en-US" sz="4000" b="1" dirty="0">
              <a:solidFill>
                <a:srgbClr val="0ECD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光标题宋_CNKI" panose="02000500000000000000" pitchFamily="2" charset="-122"/>
              <a:ea typeface="华光标题宋_CNKI" panose="02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89112" y="1146415"/>
            <a:ext cx="9436735" cy="407034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defTabSz="913765">
              <a:lnSpc>
                <a:spcPct val="150000"/>
              </a:lnSpc>
              <a:buSzPct val="25000"/>
              <a:defRPr/>
            </a:pP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      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作为老师，我们既应提供一个复杂的、不断变动的世界的地图，又应提供一个有助于在这个世界上航行的指南针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。</a:t>
            </a:r>
            <a:endParaRPr lang="en-US" altLang="zh-CN" sz="3600" b="1" dirty="0">
              <a:solidFill>
                <a:schemeClr val="accent1">
                  <a:lumMod val="50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2542309" y="1676400"/>
            <a:ext cx="7094682" cy="1966104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solidFill>
                  <a:schemeClr val="accent1"/>
                </a:solidFill>
              </a:rPr>
              <a:t>恳请</a:t>
            </a:r>
            <a:r>
              <a:rPr lang="zh-CN" altLang="en-US" sz="5400" dirty="0"/>
              <a:t>提出批评指正</a:t>
            </a:r>
            <a:endParaRPr lang="en-US" sz="5400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4"/>
          </p:nvPr>
        </p:nvSpPr>
        <p:spPr>
          <a:xfrm>
            <a:off x="2542309" y="3753586"/>
            <a:ext cx="7094682" cy="841860"/>
          </a:xfrm>
        </p:spPr>
        <p:txBody>
          <a:bodyPr>
            <a:normAutofit/>
          </a:bodyPr>
          <a:lstStyle/>
          <a:p>
            <a:r>
              <a:rPr lang="zh-CN" altLang="en-US" sz="3200" dirty="0"/>
              <a:t>谢谢</a:t>
            </a:r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</a:rPr>
              <a:t>大家</a:t>
            </a:r>
            <a:endParaRPr lang="zh-CN" alt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/>
          <a:p>
            <a:pPr algn="just"/>
            <a:r>
              <a:rPr lang="zh-CN" altLang="en-US" sz="6600" spc="600" dirty="0">
                <a:solidFill>
                  <a:schemeClr val="accent1"/>
                </a:solidFill>
              </a:rPr>
              <a:t>课程</a:t>
            </a:r>
            <a:r>
              <a:rPr lang="zh-CN" altLang="en-US" sz="6600" spc="600" dirty="0"/>
              <a:t>定位</a:t>
            </a:r>
            <a:endParaRPr lang="en-US" sz="6600" spc="600" dirty="0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/>
        <p:txBody>
          <a:bodyPr>
            <a:normAutofit/>
          </a:bodyPr>
          <a:lstStyle/>
          <a:p>
            <a:r>
              <a:rPr lang="zh-CN" altLang="en-US" sz="2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人才培养方案</a:t>
            </a:r>
            <a:r>
              <a:rPr lang="zh-CN" alt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与</a:t>
            </a:r>
            <a:r>
              <a:rPr lang="zh-CN" altLang="en-US" sz="2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课程</a:t>
            </a:r>
            <a:r>
              <a:rPr lang="zh-CN" alt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的关系</a:t>
            </a:r>
            <a:endParaRPr lang="en-US" sz="2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43572" y="3429000"/>
            <a:ext cx="2174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b="1">
                <a:solidFill>
                  <a:schemeClr val="accent1"/>
                </a:solidFill>
              </a:rPr>
              <a:t>01</a:t>
            </a:r>
            <a:endParaRPr lang="zh-CN" altLang="en-US" sz="13800" b="1" dirty="0">
              <a:solidFill>
                <a:schemeClr val="accent1"/>
              </a:solidFill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9083610" y="1081010"/>
            <a:ext cx="1973298" cy="1287839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dash"/>
          </a:ln>
          <a:effectLst>
            <a:outerShdw blurRad="254000" dist="190500" dir="13500000" algn="br" rotWithShape="0">
              <a:schemeClr val="bg1">
                <a:alpha val="9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en-US" altLang="zh-CN" sz="3600" dirty="0">
                <a:solidFill>
                  <a:schemeClr val="accent1"/>
                </a:solidFill>
              </a:rPr>
              <a:t>PART</a:t>
            </a:r>
            <a:endParaRPr lang="zh-CN" alt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2542309" y="1676400"/>
            <a:ext cx="7094682" cy="1966104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solidFill>
                  <a:schemeClr val="accent1"/>
                </a:solidFill>
              </a:rPr>
              <a:t>恳请</a:t>
            </a:r>
            <a:r>
              <a:rPr lang="zh-CN" altLang="en-US" sz="5400" dirty="0"/>
              <a:t>提出批评指正</a:t>
            </a:r>
            <a:endParaRPr lang="en-US" sz="5400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4"/>
          </p:nvPr>
        </p:nvSpPr>
        <p:spPr>
          <a:xfrm>
            <a:off x="2542309" y="3753586"/>
            <a:ext cx="7094682" cy="841860"/>
          </a:xfrm>
        </p:spPr>
        <p:txBody>
          <a:bodyPr>
            <a:normAutofit/>
          </a:bodyPr>
          <a:lstStyle/>
          <a:p>
            <a:r>
              <a:rPr lang="zh-CN" altLang="en-US" sz="3200" dirty="0"/>
              <a:t>谢谢</a:t>
            </a:r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</a:rPr>
              <a:t>大家</a:t>
            </a:r>
            <a:endParaRPr lang="zh-CN" alt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图片 1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635"/>
            <a:ext cx="1219263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课程定位：</a:t>
            </a:r>
            <a:r>
              <a:rPr lang="zh-CN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人才培养方案与课程的关系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563808" y="1172835"/>
            <a:ext cx="1799358" cy="944639"/>
            <a:chOff x="465799" y="2093578"/>
            <a:chExt cx="1799358" cy="944639"/>
          </a:xfrm>
        </p:grpSpPr>
        <p:grpSp>
          <p:nvGrpSpPr>
            <p:cNvPr id="24" name="组合 23"/>
            <p:cNvGrpSpPr/>
            <p:nvPr/>
          </p:nvGrpSpPr>
          <p:grpSpPr>
            <a:xfrm>
              <a:off x="465799" y="2093578"/>
              <a:ext cx="1799358" cy="944639"/>
              <a:chOff x="-3051470" y="1717145"/>
              <a:chExt cx="2028027" cy="2842470"/>
            </a:xfrm>
          </p:grpSpPr>
          <p:sp>
            <p:nvSpPr>
              <p:cNvPr id="26" name="矩形: 圆角 25"/>
              <p:cNvSpPr/>
              <p:nvPr/>
            </p:nvSpPr>
            <p:spPr>
              <a:xfrm>
                <a:off x="-3051470" y="1717145"/>
                <a:ext cx="2028027" cy="2842470"/>
              </a:xfrm>
              <a:prstGeom prst="roundRect">
                <a:avLst>
                  <a:gd name="adj" fmla="val 6600"/>
                </a:avLst>
              </a:prstGeom>
              <a:solidFill>
                <a:srgbClr val="EBEFF2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7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7" name="矩形: 圆角 26"/>
              <p:cNvSpPr/>
              <p:nvPr/>
            </p:nvSpPr>
            <p:spPr>
              <a:xfrm>
                <a:off x="-3051470" y="1717145"/>
                <a:ext cx="2028027" cy="2842470"/>
              </a:xfrm>
              <a:prstGeom prst="roundRect">
                <a:avLst>
                  <a:gd name="adj" fmla="val 6600"/>
                </a:avLst>
              </a:prstGeom>
              <a:solidFill>
                <a:srgbClr val="EDF0F5"/>
              </a:solidFill>
              <a:ln>
                <a:noFill/>
              </a:ln>
              <a:effectLst>
                <a:outerShdw blurRad="254000" dist="190500" dir="13500000" algn="br" rotWithShape="0">
                  <a:schemeClr val="bg1">
                    <a:alpha val="9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GB" dirty="0"/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660400" y="2183828"/>
              <a:ext cx="1489990" cy="623908"/>
            </a:xfrm>
            <a:prstGeom prst="rect">
              <a:avLst/>
            </a:prstGeom>
            <a:noFill/>
          </p:spPr>
          <p:txBody>
            <a:bodyPr wrap="square" rtlCol="0" anchor="b" anchorCtr="0">
              <a:normAutofit fontScale="85000" lnSpcReduction="10000"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 b="1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培养目标</a:t>
              </a:r>
              <a:endParaRPr lang="en-US" altLang="zh-CN" sz="2800" b="1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563808" y="2614470"/>
            <a:ext cx="1799358" cy="944639"/>
            <a:chOff x="465799" y="2093578"/>
            <a:chExt cx="1799358" cy="944639"/>
          </a:xfrm>
        </p:grpSpPr>
        <p:grpSp>
          <p:nvGrpSpPr>
            <p:cNvPr id="29" name="组合 28"/>
            <p:cNvGrpSpPr/>
            <p:nvPr/>
          </p:nvGrpSpPr>
          <p:grpSpPr>
            <a:xfrm>
              <a:off x="465799" y="2093578"/>
              <a:ext cx="1799358" cy="944639"/>
              <a:chOff x="-3051470" y="1717145"/>
              <a:chExt cx="2028027" cy="2842470"/>
            </a:xfrm>
          </p:grpSpPr>
          <p:sp>
            <p:nvSpPr>
              <p:cNvPr id="31" name="矩形: 圆角 30"/>
              <p:cNvSpPr/>
              <p:nvPr/>
            </p:nvSpPr>
            <p:spPr>
              <a:xfrm>
                <a:off x="-3051470" y="1717145"/>
                <a:ext cx="2028027" cy="2842470"/>
              </a:xfrm>
              <a:prstGeom prst="roundRect">
                <a:avLst>
                  <a:gd name="adj" fmla="val 6600"/>
                </a:avLst>
              </a:prstGeom>
              <a:solidFill>
                <a:srgbClr val="EBEFF2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7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41" name="矩形: 圆角 40"/>
              <p:cNvSpPr/>
              <p:nvPr/>
            </p:nvSpPr>
            <p:spPr>
              <a:xfrm>
                <a:off x="-3051470" y="1717145"/>
                <a:ext cx="2028027" cy="2842470"/>
              </a:xfrm>
              <a:prstGeom prst="roundRect">
                <a:avLst>
                  <a:gd name="adj" fmla="val 6600"/>
                </a:avLst>
              </a:prstGeom>
              <a:solidFill>
                <a:srgbClr val="EDF0F5"/>
              </a:solidFill>
              <a:ln>
                <a:noFill/>
              </a:ln>
              <a:effectLst>
                <a:outerShdw blurRad="254000" dist="190500" dir="13500000" algn="br" rotWithShape="0">
                  <a:schemeClr val="bg1">
                    <a:alpha val="9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GB" dirty="0"/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660400" y="2183828"/>
              <a:ext cx="1489990" cy="623908"/>
            </a:xfrm>
            <a:prstGeom prst="rect">
              <a:avLst/>
            </a:prstGeom>
            <a:noFill/>
          </p:spPr>
          <p:txBody>
            <a:bodyPr wrap="square" rtlCol="0" anchor="b" anchorCtr="0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培养规格</a:t>
              </a:r>
              <a:endParaRPr lang="en-US" altLang="zh-CN" sz="2400" b="1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563808" y="4056105"/>
            <a:ext cx="1799358" cy="944639"/>
            <a:chOff x="465799" y="2093578"/>
            <a:chExt cx="1799358" cy="944639"/>
          </a:xfrm>
        </p:grpSpPr>
        <p:grpSp>
          <p:nvGrpSpPr>
            <p:cNvPr id="43" name="组合 42"/>
            <p:cNvGrpSpPr/>
            <p:nvPr/>
          </p:nvGrpSpPr>
          <p:grpSpPr>
            <a:xfrm>
              <a:off x="465799" y="2093578"/>
              <a:ext cx="1799358" cy="944639"/>
              <a:chOff x="-3051470" y="1717145"/>
              <a:chExt cx="2028027" cy="2842470"/>
            </a:xfrm>
          </p:grpSpPr>
          <p:sp>
            <p:nvSpPr>
              <p:cNvPr id="45" name="矩形: 圆角 44"/>
              <p:cNvSpPr/>
              <p:nvPr/>
            </p:nvSpPr>
            <p:spPr>
              <a:xfrm>
                <a:off x="-3051470" y="1717145"/>
                <a:ext cx="2028027" cy="2842470"/>
              </a:xfrm>
              <a:prstGeom prst="roundRect">
                <a:avLst>
                  <a:gd name="adj" fmla="val 6600"/>
                </a:avLst>
              </a:prstGeom>
              <a:solidFill>
                <a:srgbClr val="EBEFF2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7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46" name="矩形: 圆角 45"/>
              <p:cNvSpPr/>
              <p:nvPr/>
            </p:nvSpPr>
            <p:spPr>
              <a:xfrm>
                <a:off x="-3051470" y="1717145"/>
                <a:ext cx="2028027" cy="2842470"/>
              </a:xfrm>
              <a:prstGeom prst="roundRect">
                <a:avLst>
                  <a:gd name="adj" fmla="val 6600"/>
                </a:avLst>
              </a:prstGeom>
              <a:solidFill>
                <a:srgbClr val="EDF0F5"/>
              </a:solidFill>
              <a:ln>
                <a:noFill/>
              </a:ln>
              <a:effectLst>
                <a:outerShdw blurRad="254000" dist="190500" dir="13500000" algn="br" rotWithShape="0">
                  <a:schemeClr val="bg1">
                    <a:alpha val="9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GB" dirty="0"/>
              </a:p>
            </p:txBody>
          </p:sp>
        </p:grpSp>
        <p:sp>
          <p:nvSpPr>
            <p:cNvPr id="44" name="文本框 43"/>
            <p:cNvSpPr txBox="1"/>
            <p:nvPr/>
          </p:nvSpPr>
          <p:spPr>
            <a:xfrm>
              <a:off x="660400" y="2183828"/>
              <a:ext cx="1489990" cy="623908"/>
            </a:xfrm>
            <a:prstGeom prst="rect">
              <a:avLst/>
            </a:prstGeom>
            <a:noFill/>
          </p:spPr>
          <p:txBody>
            <a:bodyPr wrap="square" rtlCol="0" anchor="b" anchorCtr="0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毕业要求</a:t>
              </a:r>
              <a:endParaRPr lang="en-US" altLang="zh-CN" sz="2400" b="1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4563808" y="5497740"/>
            <a:ext cx="1799358" cy="944639"/>
            <a:chOff x="465799" y="2093578"/>
            <a:chExt cx="1799358" cy="944639"/>
          </a:xfrm>
        </p:grpSpPr>
        <p:grpSp>
          <p:nvGrpSpPr>
            <p:cNvPr id="48" name="组合 47"/>
            <p:cNvGrpSpPr/>
            <p:nvPr/>
          </p:nvGrpSpPr>
          <p:grpSpPr>
            <a:xfrm>
              <a:off x="465799" y="2093578"/>
              <a:ext cx="1799358" cy="944639"/>
              <a:chOff x="-3051470" y="1717145"/>
              <a:chExt cx="2028027" cy="2842470"/>
            </a:xfrm>
          </p:grpSpPr>
          <p:sp>
            <p:nvSpPr>
              <p:cNvPr id="50" name="矩形: 圆角 49"/>
              <p:cNvSpPr/>
              <p:nvPr/>
            </p:nvSpPr>
            <p:spPr>
              <a:xfrm>
                <a:off x="-3051470" y="1717145"/>
                <a:ext cx="2028027" cy="2842470"/>
              </a:xfrm>
              <a:prstGeom prst="roundRect">
                <a:avLst>
                  <a:gd name="adj" fmla="val 6600"/>
                </a:avLst>
              </a:prstGeom>
              <a:solidFill>
                <a:srgbClr val="EBEFF2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7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51" name="矩形: 圆角 50"/>
              <p:cNvSpPr/>
              <p:nvPr/>
            </p:nvSpPr>
            <p:spPr>
              <a:xfrm>
                <a:off x="-3051470" y="1717145"/>
                <a:ext cx="2028027" cy="2842470"/>
              </a:xfrm>
              <a:prstGeom prst="roundRect">
                <a:avLst>
                  <a:gd name="adj" fmla="val 6600"/>
                </a:avLst>
              </a:prstGeom>
              <a:solidFill>
                <a:srgbClr val="EDF0F5"/>
              </a:solidFill>
              <a:ln>
                <a:noFill/>
              </a:ln>
              <a:effectLst>
                <a:outerShdw blurRad="254000" dist="190500" dir="13500000" algn="br" rotWithShape="0">
                  <a:schemeClr val="bg1">
                    <a:alpha val="9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GB" dirty="0"/>
              </a:p>
            </p:txBody>
          </p:sp>
        </p:grpSp>
        <p:sp>
          <p:nvSpPr>
            <p:cNvPr id="49" name="文本框 48"/>
            <p:cNvSpPr txBox="1"/>
            <p:nvPr/>
          </p:nvSpPr>
          <p:spPr>
            <a:xfrm>
              <a:off x="660400" y="2183828"/>
              <a:ext cx="1489990" cy="623908"/>
            </a:xfrm>
            <a:prstGeom prst="rect">
              <a:avLst/>
            </a:prstGeom>
            <a:noFill/>
          </p:spPr>
          <p:txBody>
            <a:bodyPr wrap="square" rtlCol="0" anchor="b" anchorCtr="0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课程体系</a:t>
              </a:r>
              <a:endParaRPr lang="en-US" altLang="zh-CN" sz="2400" b="1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sp>
        <p:nvSpPr>
          <p:cNvPr id="53" name="任意多边形: 形状 52"/>
          <p:cNvSpPr/>
          <p:nvPr/>
        </p:nvSpPr>
        <p:spPr>
          <a:xfrm rot="18776568" flipV="1">
            <a:off x="5101312" y="2179608"/>
            <a:ext cx="300296" cy="299811"/>
          </a:xfrm>
          <a:custGeom>
            <a:avLst/>
            <a:gdLst>
              <a:gd name="T0" fmla="*/ 6433 w 6587"/>
              <a:gd name="T1" fmla="*/ 4527 h 6587"/>
              <a:gd name="T2" fmla="*/ 4681 w 6587"/>
              <a:gd name="T3" fmla="*/ 2775 h 6587"/>
              <a:gd name="T4" fmla="*/ 5829 w 6587"/>
              <a:gd name="T5" fmla="*/ 2142 h 6587"/>
              <a:gd name="T6" fmla="*/ 5976 w 6587"/>
              <a:gd name="T7" fmla="*/ 1858 h 6587"/>
              <a:gd name="T8" fmla="*/ 5770 w 6587"/>
              <a:gd name="T9" fmla="*/ 1612 h 6587"/>
              <a:gd name="T10" fmla="*/ 389 w 6587"/>
              <a:gd name="T11" fmla="*/ 30 h 6587"/>
              <a:gd name="T12" fmla="*/ 103 w 6587"/>
              <a:gd name="T13" fmla="*/ 103 h 6587"/>
              <a:gd name="T14" fmla="*/ 30 w 6587"/>
              <a:gd name="T15" fmla="*/ 389 h 6587"/>
              <a:gd name="T16" fmla="*/ 1612 w 6587"/>
              <a:gd name="T17" fmla="*/ 5770 h 6587"/>
              <a:gd name="T18" fmla="*/ 1858 w 6587"/>
              <a:gd name="T19" fmla="*/ 5976 h 6587"/>
              <a:gd name="T20" fmla="*/ 2142 w 6587"/>
              <a:gd name="T21" fmla="*/ 5829 h 6587"/>
              <a:gd name="T22" fmla="*/ 2775 w 6587"/>
              <a:gd name="T23" fmla="*/ 4682 h 6587"/>
              <a:gd name="T24" fmla="*/ 4526 w 6587"/>
              <a:gd name="T25" fmla="*/ 6434 h 6587"/>
              <a:gd name="T26" fmla="*/ 5082 w 6587"/>
              <a:gd name="T27" fmla="*/ 6434 h 6587"/>
              <a:gd name="T28" fmla="*/ 6433 w 6587"/>
              <a:gd name="T29" fmla="*/ 5082 h 6587"/>
              <a:gd name="T30" fmla="*/ 6433 w 6587"/>
              <a:gd name="T31" fmla="*/ 4527 h 6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587" h="6587">
                <a:moveTo>
                  <a:pt x="6433" y="4527"/>
                </a:moveTo>
                <a:lnTo>
                  <a:pt x="4681" y="2775"/>
                </a:lnTo>
                <a:lnTo>
                  <a:pt x="5829" y="2142"/>
                </a:lnTo>
                <a:cubicBezTo>
                  <a:pt x="5931" y="2086"/>
                  <a:pt x="5989" y="1974"/>
                  <a:pt x="5976" y="1858"/>
                </a:cubicBezTo>
                <a:cubicBezTo>
                  <a:pt x="5964" y="1742"/>
                  <a:pt x="5882" y="1645"/>
                  <a:pt x="5770" y="1612"/>
                </a:cubicBezTo>
                <a:lnTo>
                  <a:pt x="389" y="30"/>
                </a:lnTo>
                <a:cubicBezTo>
                  <a:pt x="287" y="0"/>
                  <a:pt x="178" y="28"/>
                  <a:pt x="103" y="103"/>
                </a:cubicBezTo>
                <a:cubicBezTo>
                  <a:pt x="28" y="178"/>
                  <a:pt x="0" y="287"/>
                  <a:pt x="30" y="389"/>
                </a:cubicBezTo>
                <a:lnTo>
                  <a:pt x="1612" y="5770"/>
                </a:lnTo>
                <a:cubicBezTo>
                  <a:pt x="1644" y="5882"/>
                  <a:pt x="1742" y="5964"/>
                  <a:pt x="1858" y="5976"/>
                </a:cubicBezTo>
                <a:cubicBezTo>
                  <a:pt x="1974" y="5989"/>
                  <a:pt x="2086" y="5931"/>
                  <a:pt x="2142" y="5829"/>
                </a:cubicBezTo>
                <a:lnTo>
                  <a:pt x="2775" y="4682"/>
                </a:lnTo>
                <a:lnTo>
                  <a:pt x="4526" y="6434"/>
                </a:lnTo>
                <a:cubicBezTo>
                  <a:pt x="4680" y="6587"/>
                  <a:pt x="4929" y="6587"/>
                  <a:pt x="5082" y="6434"/>
                </a:cubicBezTo>
                <a:lnTo>
                  <a:pt x="6433" y="5082"/>
                </a:lnTo>
                <a:cubicBezTo>
                  <a:pt x="6587" y="4929"/>
                  <a:pt x="6587" y="4680"/>
                  <a:pt x="6433" y="4527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任意多边形: 形状 53"/>
          <p:cNvSpPr/>
          <p:nvPr/>
        </p:nvSpPr>
        <p:spPr>
          <a:xfrm rot="18776568" flipV="1">
            <a:off x="5101312" y="3657702"/>
            <a:ext cx="300296" cy="299811"/>
          </a:xfrm>
          <a:custGeom>
            <a:avLst/>
            <a:gdLst>
              <a:gd name="T0" fmla="*/ 6433 w 6587"/>
              <a:gd name="T1" fmla="*/ 4527 h 6587"/>
              <a:gd name="T2" fmla="*/ 4681 w 6587"/>
              <a:gd name="T3" fmla="*/ 2775 h 6587"/>
              <a:gd name="T4" fmla="*/ 5829 w 6587"/>
              <a:gd name="T5" fmla="*/ 2142 h 6587"/>
              <a:gd name="T6" fmla="*/ 5976 w 6587"/>
              <a:gd name="T7" fmla="*/ 1858 h 6587"/>
              <a:gd name="T8" fmla="*/ 5770 w 6587"/>
              <a:gd name="T9" fmla="*/ 1612 h 6587"/>
              <a:gd name="T10" fmla="*/ 389 w 6587"/>
              <a:gd name="T11" fmla="*/ 30 h 6587"/>
              <a:gd name="T12" fmla="*/ 103 w 6587"/>
              <a:gd name="T13" fmla="*/ 103 h 6587"/>
              <a:gd name="T14" fmla="*/ 30 w 6587"/>
              <a:gd name="T15" fmla="*/ 389 h 6587"/>
              <a:gd name="T16" fmla="*/ 1612 w 6587"/>
              <a:gd name="T17" fmla="*/ 5770 h 6587"/>
              <a:gd name="T18" fmla="*/ 1858 w 6587"/>
              <a:gd name="T19" fmla="*/ 5976 h 6587"/>
              <a:gd name="T20" fmla="*/ 2142 w 6587"/>
              <a:gd name="T21" fmla="*/ 5829 h 6587"/>
              <a:gd name="T22" fmla="*/ 2775 w 6587"/>
              <a:gd name="T23" fmla="*/ 4682 h 6587"/>
              <a:gd name="T24" fmla="*/ 4526 w 6587"/>
              <a:gd name="T25" fmla="*/ 6434 h 6587"/>
              <a:gd name="T26" fmla="*/ 5082 w 6587"/>
              <a:gd name="T27" fmla="*/ 6434 h 6587"/>
              <a:gd name="T28" fmla="*/ 6433 w 6587"/>
              <a:gd name="T29" fmla="*/ 5082 h 6587"/>
              <a:gd name="T30" fmla="*/ 6433 w 6587"/>
              <a:gd name="T31" fmla="*/ 4527 h 6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587" h="6587">
                <a:moveTo>
                  <a:pt x="6433" y="4527"/>
                </a:moveTo>
                <a:lnTo>
                  <a:pt x="4681" y="2775"/>
                </a:lnTo>
                <a:lnTo>
                  <a:pt x="5829" y="2142"/>
                </a:lnTo>
                <a:cubicBezTo>
                  <a:pt x="5931" y="2086"/>
                  <a:pt x="5989" y="1974"/>
                  <a:pt x="5976" y="1858"/>
                </a:cubicBezTo>
                <a:cubicBezTo>
                  <a:pt x="5964" y="1742"/>
                  <a:pt x="5882" y="1645"/>
                  <a:pt x="5770" y="1612"/>
                </a:cubicBezTo>
                <a:lnTo>
                  <a:pt x="389" y="30"/>
                </a:lnTo>
                <a:cubicBezTo>
                  <a:pt x="287" y="0"/>
                  <a:pt x="178" y="28"/>
                  <a:pt x="103" y="103"/>
                </a:cubicBezTo>
                <a:cubicBezTo>
                  <a:pt x="28" y="178"/>
                  <a:pt x="0" y="287"/>
                  <a:pt x="30" y="389"/>
                </a:cubicBezTo>
                <a:lnTo>
                  <a:pt x="1612" y="5770"/>
                </a:lnTo>
                <a:cubicBezTo>
                  <a:pt x="1644" y="5882"/>
                  <a:pt x="1742" y="5964"/>
                  <a:pt x="1858" y="5976"/>
                </a:cubicBezTo>
                <a:cubicBezTo>
                  <a:pt x="1974" y="5989"/>
                  <a:pt x="2086" y="5931"/>
                  <a:pt x="2142" y="5829"/>
                </a:cubicBezTo>
                <a:lnTo>
                  <a:pt x="2775" y="4682"/>
                </a:lnTo>
                <a:lnTo>
                  <a:pt x="4526" y="6434"/>
                </a:lnTo>
                <a:cubicBezTo>
                  <a:pt x="4680" y="6587"/>
                  <a:pt x="4929" y="6587"/>
                  <a:pt x="5082" y="6434"/>
                </a:cubicBezTo>
                <a:lnTo>
                  <a:pt x="6433" y="5082"/>
                </a:lnTo>
                <a:cubicBezTo>
                  <a:pt x="6587" y="4929"/>
                  <a:pt x="6587" y="4680"/>
                  <a:pt x="6433" y="4527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任意多边形: 形状 54"/>
          <p:cNvSpPr/>
          <p:nvPr/>
        </p:nvSpPr>
        <p:spPr>
          <a:xfrm rot="18776568" flipV="1">
            <a:off x="5101312" y="5076713"/>
            <a:ext cx="300296" cy="299811"/>
          </a:xfrm>
          <a:custGeom>
            <a:avLst/>
            <a:gdLst>
              <a:gd name="T0" fmla="*/ 6433 w 6587"/>
              <a:gd name="T1" fmla="*/ 4527 h 6587"/>
              <a:gd name="T2" fmla="*/ 4681 w 6587"/>
              <a:gd name="T3" fmla="*/ 2775 h 6587"/>
              <a:gd name="T4" fmla="*/ 5829 w 6587"/>
              <a:gd name="T5" fmla="*/ 2142 h 6587"/>
              <a:gd name="T6" fmla="*/ 5976 w 6587"/>
              <a:gd name="T7" fmla="*/ 1858 h 6587"/>
              <a:gd name="T8" fmla="*/ 5770 w 6587"/>
              <a:gd name="T9" fmla="*/ 1612 h 6587"/>
              <a:gd name="T10" fmla="*/ 389 w 6587"/>
              <a:gd name="T11" fmla="*/ 30 h 6587"/>
              <a:gd name="T12" fmla="*/ 103 w 6587"/>
              <a:gd name="T13" fmla="*/ 103 h 6587"/>
              <a:gd name="T14" fmla="*/ 30 w 6587"/>
              <a:gd name="T15" fmla="*/ 389 h 6587"/>
              <a:gd name="T16" fmla="*/ 1612 w 6587"/>
              <a:gd name="T17" fmla="*/ 5770 h 6587"/>
              <a:gd name="T18" fmla="*/ 1858 w 6587"/>
              <a:gd name="T19" fmla="*/ 5976 h 6587"/>
              <a:gd name="T20" fmla="*/ 2142 w 6587"/>
              <a:gd name="T21" fmla="*/ 5829 h 6587"/>
              <a:gd name="T22" fmla="*/ 2775 w 6587"/>
              <a:gd name="T23" fmla="*/ 4682 h 6587"/>
              <a:gd name="T24" fmla="*/ 4526 w 6587"/>
              <a:gd name="T25" fmla="*/ 6434 h 6587"/>
              <a:gd name="T26" fmla="*/ 5082 w 6587"/>
              <a:gd name="T27" fmla="*/ 6434 h 6587"/>
              <a:gd name="T28" fmla="*/ 6433 w 6587"/>
              <a:gd name="T29" fmla="*/ 5082 h 6587"/>
              <a:gd name="T30" fmla="*/ 6433 w 6587"/>
              <a:gd name="T31" fmla="*/ 4527 h 6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587" h="6587">
                <a:moveTo>
                  <a:pt x="6433" y="4527"/>
                </a:moveTo>
                <a:lnTo>
                  <a:pt x="4681" y="2775"/>
                </a:lnTo>
                <a:lnTo>
                  <a:pt x="5829" y="2142"/>
                </a:lnTo>
                <a:cubicBezTo>
                  <a:pt x="5931" y="2086"/>
                  <a:pt x="5989" y="1974"/>
                  <a:pt x="5976" y="1858"/>
                </a:cubicBezTo>
                <a:cubicBezTo>
                  <a:pt x="5964" y="1742"/>
                  <a:pt x="5882" y="1645"/>
                  <a:pt x="5770" y="1612"/>
                </a:cubicBezTo>
                <a:lnTo>
                  <a:pt x="389" y="30"/>
                </a:lnTo>
                <a:cubicBezTo>
                  <a:pt x="287" y="0"/>
                  <a:pt x="178" y="28"/>
                  <a:pt x="103" y="103"/>
                </a:cubicBezTo>
                <a:cubicBezTo>
                  <a:pt x="28" y="178"/>
                  <a:pt x="0" y="287"/>
                  <a:pt x="30" y="389"/>
                </a:cubicBezTo>
                <a:lnTo>
                  <a:pt x="1612" y="5770"/>
                </a:lnTo>
                <a:cubicBezTo>
                  <a:pt x="1644" y="5882"/>
                  <a:pt x="1742" y="5964"/>
                  <a:pt x="1858" y="5976"/>
                </a:cubicBezTo>
                <a:cubicBezTo>
                  <a:pt x="1974" y="5989"/>
                  <a:pt x="2086" y="5931"/>
                  <a:pt x="2142" y="5829"/>
                </a:cubicBezTo>
                <a:lnTo>
                  <a:pt x="2775" y="4682"/>
                </a:lnTo>
                <a:lnTo>
                  <a:pt x="4526" y="6434"/>
                </a:lnTo>
                <a:cubicBezTo>
                  <a:pt x="4680" y="6587"/>
                  <a:pt x="4929" y="6587"/>
                  <a:pt x="5082" y="6434"/>
                </a:cubicBezTo>
                <a:lnTo>
                  <a:pt x="6433" y="5082"/>
                </a:lnTo>
                <a:cubicBezTo>
                  <a:pt x="6587" y="4929"/>
                  <a:pt x="6587" y="4680"/>
                  <a:pt x="6433" y="4527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任意多边形: 形状 56"/>
          <p:cNvSpPr/>
          <p:nvPr/>
        </p:nvSpPr>
        <p:spPr>
          <a:xfrm rot="8044656" flipV="1">
            <a:off x="5565396" y="5135688"/>
            <a:ext cx="300296" cy="299811"/>
          </a:xfrm>
          <a:custGeom>
            <a:avLst/>
            <a:gdLst>
              <a:gd name="T0" fmla="*/ 6433 w 6587"/>
              <a:gd name="T1" fmla="*/ 4527 h 6587"/>
              <a:gd name="T2" fmla="*/ 4681 w 6587"/>
              <a:gd name="T3" fmla="*/ 2775 h 6587"/>
              <a:gd name="T4" fmla="*/ 5829 w 6587"/>
              <a:gd name="T5" fmla="*/ 2142 h 6587"/>
              <a:gd name="T6" fmla="*/ 5976 w 6587"/>
              <a:gd name="T7" fmla="*/ 1858 h 6587"/>
              <a:gd name="T8" fmla="*/ 5770 w 6587"/>
              <a:gd name="T9" fmla="*/ 1612 h 6587"/>
              <a:gd name="T10" fmla="*/ 389 w 6587"/>
              <a:gd name="T11" fmla="*/ 30 h 6587"/>
              <a:gd name="T12" fmla="*/ 103 w 6587"/>
              <a:gd name="T13" fmla="*/ 103 h 6587"/>
              <a:gd name="T14" fmla="*/ 30 w 6587"/>
              <a:gd name="T15" fmla="*/ 389 h 6587"/>
              <a:gd name="T16" fmla="*/ 1612 w 6587"/>
              <a:gd name="T17" fmla="*/ 5770 h 6587"/>
              <a:gd name="T18" fmla="*/ 1858 w 6587"/>
              <a:gd name="T19" fmla="*/ 5976 h 6587"/>
              <a:gd name="T20" fmla="*/ 2142 w 6587"/>
              <a:gd name="T21" fmla="*/ 5829 h 6587"/>
              <a:gd name="T22" fmla="*/ 2775 w 6587"/>
              <a:gd name="T23" fmla="*/ 4682 h 6587"/>
              <a:gd name="T24" fmla="*/ 4526 w 6587"/>
              <a:gd name="T25" fmla="*/ 6434 h 6587"/>
              <a:gd name="T26" fmla="*/ 5082 w 6587"/>
              <a:gd name="T27" fmla="*/ 6434 h 6587"/>
              <a:gd name="T28" fmla="*/ 6433 w 6587"/>
              <a:gd name="T29" fmla="*/ 5082 h 6587"/>
              <a:gd name="T30" fmla="*/ 6433 w 6587"/>
              <a:gd name="T31" fmla="*/ 4527 h 6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587" h="6587">
                <a:moveTo>
                  <a:pt x="6433" y="4527"/>
                </a:moveTo>
                <a:lnTo>
                  <a:pt x="4681" y="2775"/>
                </a:lnTo>
                <a:lnTo>
                  <a:pt x="5829" y="2142"/>
                </a:lnTo>
                <a:cubicBezTo>
                  <a:pt x="5931" y="2086"/>
                  <a:pt x="5989" y="1974"/>
                  <a:pt x="5976" y="1858"/>
                </a:cubicBezTo>
                <a:cubicBezTo>
                  <a:pt x="5964" y="1742"/>
                  <a:pt x="5882" y="1645"/>
                  <a:pt x="5770" y="1612"/>
                </a:cubicBezTo>
                <a:lnTo>
                  <a:pt x="389" y="30"/>
                </a:lnTo>
                <a:cubicBezTo>
                  <a:pt x="287" y="0"/>
                  <a:pt x="178" y="28"/>
                  <a:pt x="103" y="103"/>
                </a:cubicBezTo>
                <a:cubicBezTo>
                  <a:pt x="28" y="178"/>
                  <a:pt x="0" y="287"/>
                  <a:pt x="30" y="389"/>
                </a:cubicBezTo>
                <a:lnTo>
                  <a:pt x="1612" y="5770"/>
                </a:lnTo>
                <a:cubicBezTo>
                  <a:pt x="1644" y="5882"/>
                  <a:pt x="1742" y="5964"/>
                  <a:pt x="1858" y="5976"/>
                </a:cubicBezTo>
                <a:cubicBezTo>
                  <a:pt x="1974" y="5989"/>
                  <a:pt x="2086" y="5931"/>
                  <a:pt x="2142" y="5829"/>
                </a:cubicBezTo>
                <a:lnTo>
                  <a:pt x="2775" y="4682"/>
                </a:lnTo>
                <a:lnTo>
                  <a:pt x="4526" y="6434"/>
                </a:lnTo>
                <a:cubicBezTo>
                  <a:pt x="4680" y="6587"/>
                  <a:pt x="4929" y="6587"/>
                  <a:pt x="5082" y="6434"/>
                </a:cubicBezTo>
                <a:lnTo>
                  <a:pt x="6433" y="5082"/>
                </a:lnTo>
                <a:cubicBezTo>
                  <a:pt x="6587" y="4929"/>
                  <a:pt x="6587" y="4680"/>
                  <a:pt x="6433" y="4527"/>
                </a:cubicBezTo>
                <a:close/>
              </a:path>
            </a:pathLst>
          </a:custGeom>
          <a:solidFill>
            <a:srgbClr val="1ECC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任意多边形: 形状 57"/>
          <p:cNvSpPr/>
          <p:nvPr/>
        </p:nvSpPr>
        <p:spPr>
          <a:xfrm rot="8044656" flipV="1">
            <a:off x="5570523" y="3713209"/>
            <a:ext cx="300296" cy="299811"/>
          </a:xfrm>
          <a:custGeom>
            <a:avLst/>
            <a:gdLst>
              <a:gd name="T0" fmla="*/ 6433 w 6587"/>
              <a:gd name="T1" fmla="*/ 4527 h 6587"/>
              <a:gd name="T2" fmla="*/ 4681 w 6587"/>
              <a:gd name="T3" fmla="*/ 2775 h 6587"/>
              <a:gd name="T4" fmla="*/ 5829 w 6587"/>
              <a:gd name="T5" fmla="*/ 2142 h 6587"/>
              <a:gd name="T6" fmla="*/ 5976 w 6587"/>
              <a:gd name="T7" fmla="*/ 1858 h 6587"/>
              <a:gd name="T8" fmla="*/ 5770 w 6587"/>
              <a:gd name="T9" fmla="*/ 1612 h 6587"/>
              <a:gd name="T10" fmla="*/ 389 w 6587"/>
              <a:gd name="T11" fmla="*/ 30 h 6587"/>
              <a:gd name="T12" fmla="*/ 103 w 6587"/>
              <a:gd name="T13" fmla="*/ 103 h 6587"/>
              <a:gd name="T14" fmla="*/ 30 w 6587"/>
              <a:gd name="T15" fmla="*/ 389 h 6587"/>
              <a:gd name="T16" fmla="*/ 1612 w 6587"/>
              <a:gd name="T17" fmla="*/ 5770 h 6587"/>
              <a:gd name="T18" fmla="*/ 1858 w 6587"/>
              <a:gd name="T19" fmla="*/ 5976 h 6587"/>
              <a:gd name="T20" fmla="*/ 2142 w 6587"/>
              <a:gd name="T21" fmla="*/ 5829 h 6587"/>
              <a:gd name="T22" fmla="*/ 2775 w 6587"/>
              <a:gd name="T23" fmla="*/ 4682 h 6587"/>
              <a:gd name="T24" fmla="*/ 4526 w 6587"/>
              <a:gd name="T25" fmla="*/ 6434 h 6587"/>
              <a:gd name="T26" fmla="*/ 5082 w 6587"/>
              <a:gd name="T27" fmla="*/ 6434 h 6587"/>
              <a:gd name="T28" fmla="*/ 6433 w 6587"/>
              <a:gd name="T29" fmla="*/ 5082 h 6587"/>
              <a:gd name="T30" fmla="*/ 6433 w 6587"/>
              <a:gd name="T31" fmla="*/ 4527 h 6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587" h="6587">
                <a:moveTo>
                  <a:pt x="6433" y="4527"/>
                </a:moveTo>
                <a:lnTo>
                  <a:pt x="4681" y="2775"/>
                </a:lnTo>
                <a:lnTo>
                  <a:pt x="5829" y="2142"/>
                </a:lnTo>
                <a:cubicBezTo>
                  <a:pt x="5931" y="2086"/>
                  <a:pt x="5989" y="1974"/>
                  <a:pt x="5976" y="1858"/>
                </a:cubicBezTo>
                <a:cubicBezTo>
                  <a:pt x="5964" y="1742"/>
                  <a:pt x="5882" y="1645"/>
                  <a:pt x="5770" y="1612"/>
                </a:cubicBezTo>
                <a:lnTo>
                  <a:pt x="389" y="30"/>
                </a:lnTo>
                <a:cubicBezTo>
                  <a:pt x="287" y="0"/>
                  <a:pt x="178" y="28"/>
                  <a:pt x="103" y="103"/>
                </a:cubicBezTo>
                <a:cubicBezTo>
                  <a:pt x="28" y="178"/>
                  <a:pt x="0" y="287"/>
                  <a:pt x="30" y="389"/>
                </a:cubicBezTo>
                <a:lnTo>
                  <a:pt x="1612" y="5770"/>
                </a:lnTo>
                <a:cubicBezTo>
                  <a:pt x="1644" y="5882"/>
                  <a:pt x="1742" y="5964"/>
                  <a:pt x="1858" y="5976"/>
                </a:cubicBezTo>
                <a:cubicBezTo>
                  <a:pt x="1974" y="5989"/>
                  <a:pt x="2086" y="5931"/>
                  <a:pt x="2142" y="5829"/>
                </a:cubicBezTo>
                <a:lnTo>
                  <a:pt x="2775" y="4682"/>
                </a:lnTo>
                <a:lnTo>
                  <a:pt x="4526" y="6434"/>
                </a:lnTo>
                <a:cubicBezTo>
                  <a:pt x="4680" y="6587"/>
                  <a:pt x="4929" y="6587"/>
                  <a:pt x="5082" y="6434"/>
                </a:cubicBezTo>
                <a:lnTo>
                  <a:pt x="6433" y="5082"/>
                </a:lnTo>
                <a:cubicBezTo>
                  <a:pt x="6587" y="4929"/>
                  <a:pt x="6587" y="4680"/>
                  <a:pt x="6433" y="4527"/>
                </a:cubicBezTo>
                <a:close/>
              </a:path>
            </a:pathLst>
          </a:custGeom>
          <a:solidFill>
            <a:srgbClr val="1ECC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任意多边形: 形状 58"/>
          <p:cNvSpPr/>
          <p:nvPr/>
        </p:nvSpPr>
        <p:spPr>
          <a:xfrm rot="8044656" flipV="1">
            <a:off x="5565396" y="2238796"/>
            <a:ext cx="300296" cy="299811"/>
          </a:xfrm>
          <a:custGeom>
            <a:avLst/>
            <a:gdLst>
              <a:gd name="T0" fmla="*/ 6433 w 6587"/>
              <a:gd name="T1" fmla="*/ 4527 h 6587"/>
              <a:gd name="T2" fmla="*/ 4681 w 6587"/>
              <a:gd name="T3" fmla="*/ 2775 h 6587"/>
              <a:gd name="T4" fmla="*/ 5829 w 6587"/>
              <a:gd name="T5" fmla="*/ 2142 h 6587"/>
              <a:gd name="T6" fmla="*/ 5976 w 6587"/>
              <a:gd name="T7" fmla="*/ 1858 h 6587"/>
              <a:gd name="T8" fmla="*/ 5770 w 6587"/>
              <a:gd name="T9" fmla="*/ 1612 h 6587"/>
              <a:gd name="T10" fmla="*/ 389 w 6587"/>
              <a:gd name="T11" fmla="*/ 30 h 6587"/>
              <a:gd name="T12" fmla="*/ 103 w 6587"/>
              <a:gd name="T13" fmla="*/ 103 h 6587"/>
              <a:gd name="T14" fmla="*/ 30 w 6587"/>
              <a:gd name="T15" fmla="*/ 389 h 6587"/>
              <a:gd name="T16" fmla="*/ 1612 w 6587"/>
              <a:gd name="T17" fmla="*/ 5770 h 6587"/>
              <a:gd name="T18" fmla="*/ 1858 w 6587"/>
              <a:gd name="T19" fmla="*/ 5976 h 6587"/>
              <a:gd name="T20" fmla="*/ 2142 w 6587"/>
              <a:gd name="T21" fmla="*/ 5829 h 6587"/>
              <a:gd name="T22" fmla="*/ 2775 w 6587"/>
              <a:gd name="T23" fmla="*/ 4682 h 6587"/>
              <a:gd name="T24" fmla="*/ 4526 w 6587"/>
              <a:gd name="T25" fmla="*/ 6434 h 6587"/>
              <a:gd name="T26" fmla="*/ 5082 w 6587"/>
              <a:gd name="T27" fmla="*/ 6434 h 6587"/>
              <a:gd name="T28" fmla="*/ 6433 w 6587"/>
              <a:gd name="T29" fmla="*/ 5082 h 6587"/>
              <a:gd name="T30" fmla="*/ 6433 w 6587"/>
              <a:gd name="T31" fmla="*/ 4527 h 6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587" h="6587">
                <a:moveTo>
                  <a:pt x="6433" y="4527"/>
                </a:moveTo>
                <a:lnTo>
                  <a:pt x="4681" y="2775"/>
                </a:lnTo>
                <a:lnTo>
                  <a:pt x="5829" y="2142"/>
                </a:lnTo>
                <a:cubicBezTo>
                  <a:pt x="5931" y="2086"/>
                  <a:pt x="5989" y="1974"/>
                  <a:pt x="5976" y="1858"/>
                </a:cubicBezTo>
                <a:cubicBezTo>
                  <a:pt x="5964" y="1742"/>
                  <a:pt x="5882" y="1645"/>
                  <a:pt x="5770" y="1612"/>
                </a:cubicBezTo>
                <a:lnTo>
                  <a:pt x="389" y="30"/>
                </a:lnTo>
                <a:cubicBezTo>
                  <a:pt x="287" y="0"/>
                  <a:pt x="178" y="28"/>
                  <a:pt x="103" y="103"/>
                </a:cubicBezTo>
                <a:cubicBezTo>
                  <a:pt x="28" y="178"/>
                  <a:pt x="0" y="287"/>
                  <a:pt x="30" y="389"/>
                </a:cubicBezTo>
                <a:lnTo>
                  <a:pt x="1612" y="5770"/>
                </a:lnTo>
                <a:cubicBezTo>
                  <a:pt x="1644" y="5882"/>
                  <a:pt x="1742" y="5964"/>
                  <a:pt x="1858" y="5976"/>
                </a:cubicBezTo>
                <a:cubicBezTo>
                  <a:pt x="1974" y="5989"/>
                  <a:pt x="2086" y="5931"/>
                  <a:pt x="2142" y="5829"/>
                </a:cubicBezTo>
                <a:lnTo>
                  <a:pt x="2775" y="4682"/>
                </a:lnTo>
                <a:lnTo>
                  <a:pt x="4526" y="6434"/>
                </a:lnTo>
                <a:cubicBezTo>
                  <a:pt x="4680" y="6587"/>
                  <a:pt x="4929" y="6587"/>
                  <a:pt x="5082" y="6434"/>
                </a:cubicBezTo>
                <a:lnTo>
                  <a:pt x="6433" y="5082"/>
                </a:lnTo>
                <a:cubicBezTo>
                  <a:pt x="6587" y="4929"/>
                  <a:pt x="6587" y="4680"/>
                  <a:pt x="6433" y="4527"/>
                </a:cubicBezTo>
                <a:close/>
              </a:path>
            </a:pathLst>
          </a:custGeom>
          <a:solidFill>
            <a:srgbClr val="1ECC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7" grpId="0" animBg="1"/>
      <p:bldP spid="58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课程定位：</a:t>
            </a:r>
            <a:r>
              <a:rPr lang="zh-CN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人才培养方案与课程的关系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78192" y="1311302"/>
            <a:ext cx="1799358" cy="944639"/>
            <a:chOff x="465799" y="2093578"/>
            <a:chExt cx="1799358" cy="944639"/>
          </a:xfrm>
        </p:grpSpPr>
        <p:grpSp>
          <p:nvGrpSpPr>
            <p:cNvPr id="24" name="组合 23"/>
            <p:cNvGrpSpPr/>
            <p:nvPr/>
          </p:nvGrpSpPr>
          <p:grpSpPr>
            <a:xfrm>
              <a:off x="465799" y="2093578"/>
              <a:ext cx="1799358" cy="944639"/>
              <a:chOff x="-3051470" y="1717145"/>
              <a:chExt cx="2028027" cy="2842470"/>
            </a:xfrm>
          </p:grpSpPr>
          <p:sp>
            <p:nvSpPr>
              <p:cNvPr id="26" name="矩形: 圆角 25"/>
              <p:cNvSpPr/>
              <p:nvPr/>
            </p:nvSpPr>
            <p:spPr>
              <a:xfrm>
                <a:off x="-3051470" y="1717145"/>
                <a:ext cx="2028027" cy="2842470"/>
              </a:xfrm>
              <a:prstGeom prst="roundRect">
                <a:avLst>
                  <a:gd name="adj" fmla="val 6600"/>
                </a:avLst>
              </a:prstGeom>
              <a:solidFill>
                <a:srgbClr val="EBEFF2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7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7" name="矩形: 圆角 26"/>
              <p:cNvSpPr/>
              <p:nvPr/>
            </p:nvSpPr>
            <p:spPr>
              <a:xfrm>
                <a:off x="-3051470" y="1717145"/>
                <a:ext cx="2028027" cy="2842470"/>
              </a:xfrm>
              <a:prstGeom prst="roundRect">
                <a:avLst>
                  <a:gd name="adj" fmla="val 6600"/>
                </a:avLst>
              </a:prstGeom>
              <a:solidFill>
                <a:srgbClr val="EDF0F5"/>
              </a:solidFill>
              <a:ln>
                <a:noFill/>
              </a:ln>
              <a:effectLst>
                <a:outerShdw blurRad="254000" dist="190500" dir="13500000" algn="br" rotWithShape="0">
                  <a:schemeClr val="bg1">
                    <a:alpha val="9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GB" dirty="0"/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660400" y="2183828"/>
              <a:ext cx="1489990" cy="623908"/>
            </a:xfrm>
            <a:prstGeom prst="rect">
              <a:avLst/>
            </a:prstGeom>
            <a:noFill/>
          </p:spPr>
          <p:txBody>
            <a:bodyPr wrap="square" rtlCol="0" anchor="b" anchorCtr="0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培养目标</a:t>
              </a:r>
              <a:endParaRPr lang="en-US" altLang="zh-CN" sz="2400" b="1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78192" y="2752937"/>
            <a:ext cx="1799358" cy="944639"/>
            <a:chOff x="465799" y="2093578"/>
            <a:chExt cx="1799358" cy="944639"/>
          </a:xfrm>
        </p:grpSpPr>
        <p:grpSp>
          <p:nvGrpSpPr>
            <p:cNvPr id="29" name="组合 28"/>
            <p:cNvGrpSpPr/>
            <p:nvPr/>
          </p:nvGrpSpPr>
          <p:grpSpPr>
            <a:xfrm>
              <a:off x="465799" y="2093578"/>
              <a:ext cx="1799358" cy="944639"/>
              <a:chOff x="-3051470" y="1717145"/>
              <a:chExt cx="2028027" cy="2842470"/>
            </a:xfrm>
          </p:grpSpPr>
          <p:sp>
            <p:nvSpPr>
              <p:cNvPr id="31" name="矩形: 圆角 30"/>
              <p:cNvSpPr/>
              <p:nvPr/>
            </p:nvSpPr>
            <p:spPr>
              <a:xfrm>
                <a:off x="-3051470" y="1717145"/>
                <a:ext cx="2028027" cy="2842470"/>
              </a:xfrm>
              <a:prstGeom prst="roundRect">
                <a:avLst>
                  <a:gd name="adj" fmla="val 6600"/>
                </a:avLst>
              </a:prstGeom>
              <a:solidFill>
                <a:srgbClr val="EBEFF2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7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41" name="矩形: 圆角 40"/>
              <p:cNvSpPr/>
              <p:nvPr/>
            </p:nvSpPr>
            <p:spPr>
              <a:xfrm>
                <a:off x="-3051470" y="1717145"/>
                <a:ext cx="2028027" cy="2842470"/>
              </a:xfrm>
              <a:prstGeom prst="roundRect">
                <a:avLst>
                  <a:gd name="adj" fmla="val 6600"/>
                </a:avLst>
              </a:prstGeom>
              <a:solidFill>
                <a:srgbClr val="EDF0F5"/>
              </a:solidFill>
              <a:ln>
                <a:noFill/>
              </a:ln>
              <a:effectLst>
                <a:outerShdw blurRad="254000" dist="190500" dir="13500000" algn="br" rotWithShape="0">
                  <a:schemeClr val="bg1">
                    <a:alpha val="9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GB" dirty="0"/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660400" y="2183828"/>
              <a:ext cx="1489990" cy="623908"/>
            </a:xfrm>
            <a:prstGeom prst="rect">
              <a:avLst/>
            </a:prstGeom>
            <a:noFill/>
          </p:spPr>
          <p:txBody>
            <a:bodyPr wrap="square" rtlCol="0" anchor="b" anchorCtr="0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培养规格</a:t>
              </a:r>
              <a:endParaRPr lang="en-US" altLang="zh-CN" sz="2400" b="1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778192" y="4194572"/>
            <a:ext cx="1799358" cy="944639"/>
            <a:chOff x="465799" y="2093578"/>
            <a:chExt cx="1799358" cy="944639"/>
          </a:xfrm>
        </p:grpSpPr>
        <p:grpSp>
          <p:nvGrpSpPr>
            <p:cNvPr id="43" name="组合 42"/>
            <p:cNvGrpSpPr/>
            <p:nvPr/>
          </p:nvGrpSpPr>
          <p:grpSpPr>
            <a:xfrm>
              <a:off x="465799" y="2093578"/>
              <a:ext cx="1799358" cy="944639"/>
              <a:chOff x="-3051470" y="1717145"/>
              <a:chExt cx="2028027" cy="2842470"/>
            </a:xfrm>
          </p:grpSpPr>
          <p:sp>
            <p:nvSpPr>
              <p:cNvPr id="45" name="矩形: 圆角 44"/>
              <p:cNvSpPr/>
              <p:nvPr/>
            </p:nvSpPr>
            <p:spPr>
              <a:xfrm>
                <a:off x="-3051470" y="1717145"/>
                <a:ext cx="2028027" cy="2842470"/>
              </a:xfrm>
              <a:prstGeom prst="roundRect">
                <a:avLst>
                  <a:gd name="adj" fmla="val 6600"/>
                </a:avLst>
              </a:prstGeom>
              <a:solidFill>
                <a:srgbClr val="EBEFF2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7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46" name="矩形: 圆角 45"/>
              <p:cNvSpPr/>
              <p:nvPr/>
            </p:nvSpPr>
            <p:spPr>
              <a:xfrm>
                <a:off x="-3051470" y="1717145"/>
                <a:ext cx="2028027" cy="2842470"/>
              </a:xfrm>
              <a:prstGeom prst="roundRect">
                <a:avLst>
                  <a:gd name="adj" fmla="val 6600"/>
                </a:avLst>
              </a:prstGeom>
              <a:solidFill>
                <a:srgbClr val="EDF0F5"/>
              </a:solidFill>
              <a:ln>
                <a:noFill/>
              </a:ln>
              <a:effectLst>
                <a:outerShdw blurRad="254000" dist="190500" dir="13500000" algn="br" rotWithShape="0">
                  <a:schemeClr val="bg1">
                    <a:alpha val="9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GB" dirty="0"/>
              </a:p>
            </p:txBody>
          </p:sp>
        </p:grpSp>
        <p:sp>
          <p:nvSpPr>
            <p:cNvPr id="44" name="文本框 43"/>
            <p:cNvSpPr txBox="1"/>
            <p:nvPr/>
          </p:nvSpPr>
          <p:spPr>
            <a:xfrm>
              <a:off x="660400" y="2183828"/>
              <a:ext cx="1489990" cy="623908"/>
            </a:xfrm>
            <a:prstGeom prst="rect">
              <a:avLst/>
            </a:prstGeom>
            <a:noFill/>
          </p:spPr>
          <p:txBody>
            <a:bodyPr wrap="square" rtlCol="0" anchor="b" anchorCtr="0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毕业要求</a:t>
              </a:r>
              <a:endParaRPr lang="en-US" altLang="zh-CN" sz="2400" b="1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78192" y="5636207"/>
            <a:ext cx="1799358" cy="944639"/>
            <a:chOff x="465799" y="2093578"/>
            <a:chExt cx="1799358" cy="944639"/>
          </a:xfrm>
        </p:grpSpPr>
        <p:grpSp>
          <p:nvGrpSpPr>
            <p:cNvPr id="48" name="组合 47"/>
            <p:cNvGrpSpPr/>
            <p:nvPr/>
          </p:nvGrpSpPr>
          <p:grpSpPr>
            <a:xfrm>
              <a:off x="465799" y="2093578"/>
              <a:ext cx="1799358" cy="944639"/>
              <a:chOff x="-3051470" y="1717145"/>
              <a:chExt cx="2028027" cy="2842470"/>
            </a:xfrm>
          </p:grpSpPr>
          <p:sp>
            <p:nvSpPr>
              <p:cNvPr id="50" name="矩形: 圆角 49"/>
              <p:cNvSpPr/>
              <p:nvPr/>
            </p:nvSpPr>
            <p:spPr>
              <a:xfrm>
                <a:off x="-3051470" y="1717145"/>
                <a:ext cx="2028027" cy="2842470"/>
              </a:xfrm>
              <a:prstGeom prst="roundRect">
                <a:avLst>
                  <a:gd name="adj" fmla="val 6600"/>
                </a:avLst>
              </a:prstGeom>
              <a:solidFill>
                <a:srgbClr val="EBEFF2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7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51" name="矩形: 圆角 50"/>
              <p:cNvSpPr/>
              <p:nvPr/>
            </p:nvSpPr>
            <p:spPr>
              <a:xfrm>
                <a:off x="-3051470" y="1717145"/>
                <a:ext cx="2028027" cy="2842470"/>
              </a:xfrm>
              <a:prstGeom prst="roundRect">
                <a:avLst>
                  <a:gd name="adj" fmla="val 6600"/>
                </a:avLst>
              </a:prstGeom>
              <a:solidFill>
                <a:srgbClr val="EDF0F5"/>
              </a:solidFill>
              <a:ln>
                <a:noFill/>
              </a:ln>
              <a:effectLst>
                <a:outerShdw blurRad="254000" dist="190500" dir="13500000" algn="br" rotWithShape="0">
                  <a:schemeClr val="bg1">
                    <a:alpha val="9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GB" dirty="0"/>
              </a:p>
            </p:txBody>
          </p:sp>
        </p:grpSp>
        <p:sp>
          <p:nvSpPr>
            <p:cNvPr id="49" name="文本框 48"/>
            <p:cNvSpPr txBox="1"/>
            <p:nvPr/>
          </p:nvSpPr>
          <p:spPr>
            <a:xfrm>
              <a:off x="660400" y="2183828"/>
              <a:ext cx="1489990" cy="623908"/>
            </a:xfrm>
            <a:prstGeom prst="rect">
              <a:avLst/>
            </a:prstGeom>
            <a:noFill/>
          </p:spPr>
          <p:txBody>
            <a:bodyPr wrap="square" rtlCol="0" anchor="b" anchorCtr="0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课程体系</a:t>
              </a:r>
              <a:endParaRPr lang="en-US" altLang="zh-CN" sz="2400" b="1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sp>
        <p:nvSpPr>
          <p:cNvPr id="53" name="任意多边形: 形状 52"/>
          <p:cNvSpPr/>
          <p:nvPr/>
        </p:nvSpPr>
        <p:spPr>
          <a:xfrm rot="18776568" flipV="1">
            <a:off x="1315696" y="2318075"/>
            <a:ext cx="300296" cy="299811"/>
          </a:xfrm>
          <a:custGeom>
            <a:avLst/>
            <a:gdLst>
              <a:gd name="T0" fmla="*/ 6433 w 6587"/>
              <a:gd name="T1" fmla="*/ 4527 h 6587"/>
              <a:gd name="T2" fmla="*/ 4681 w 6587"/>
              <a:gd name="T3" fmla="*/ 2775 h 6587"/>
              <a:gd name="T4" fmla="*/ 5829 w 6587"/>
              <a:gd name="T5" fmla="*/ 2142 h 6587"/>
              <a:gd name="T6" fmla="*/ 5976 w 6587"/>
              <a:gd name="T7" fmla="*/ 1858 h 6587"/>
              <a:gd name="T8" fmla="*/ 5770 w 6587"/>
              <a:gd name="T9" fmla="*/ 1612 h 6587"/>
              <a:gd name="T10" fmla="*/ 389 w 6587"/>
              <a:gd name="T11" fmla="*/ 30 h 6587"/>
              <a:gd name="T12" fmla="*/ 103 w 6587"/>
              <a:gd name="T13" fmla="*/ 103 h 6587"/>
              <a:gd name="T14" fmla="*/ 30 w 6587"/>
              <a:gd name="T15" fmla="*/ 389 h 6587"/>
              <a:gd name="T16" fmla="*/ 1612 w 6587"/>
              <a:gd name="T17" fmla="*/ 5770 h 6587"/>
              <a:gd name="T18" fmla="*/ 1858 w 6587"/>
              <a:gd name="T19" fmla="*/ 5976 h 6587"/>
              <a:gd name="T20" fmla="*/ 2142 w 6587"/>
              <a:gd name="T21" fmla="*/ 5829 h 6587"/>
              <a:gd name="T22" fmla="*/ 2775 w 6587"/>
              <a:gd name="T23" fmla="*/ 4682 h 6587"/>
              <a:gd name="T24" fmla="*/ 4526 w 6587"/>
              <a:gd name="T25" fmla="*/ 6434 h 6587"/>
              <a:gd name="T26" fmla="*/ 5082 w 6587"/>
              <a:gd name="T27" fmla="*/ 6434 h 6587"/>
              <a:gd name="T28" fmla="*/ 6433 w 6587"/>
              <a:gd name="T29" fmla="*/ 5082 h 6587"/>
              <a:gd name="T30" fmla="*/ 6433 w 6587"/>
              <a:gd name="T31" fmla="*/ 4527 h 6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587" h="6587">
                <a:moveTo>
                  <a:pt x="6433" y="4527"/>
                </a:moveTo>
                <a:lnTo>
                  <a:pt x="4681" y="2775"/>
                </a:lnTo>
                <a:lnTo>
                  <a:pt x="5829" y="2142"/>
                </a:lnTo>
                <a:cubicBezTo>
                  <a:pt x="5931" y="2086"/>
                  <a:pt x="5989" y="1974"/>
                  <a:pt x="5976" y="1858"/>
                </a:cubicBezTo>
                <a:cubicBezTo>
                  <a:pt x="5964" y="1742"/>
                  <a:pt x="5882" y="1645"/>
                  <a:pt x="5770" y="1612"/>
                </a:cubicBezTo>
                <a:lnTo>
                  <a:pt x="389" y="30"/>
                </a:lnTo>
                <a:cubicBezTo>
                  <a:pt x="287" y="0"/>
                  <a:pt x="178" y="28"/>
                  <a:pt x="103" y="103"/>
                </a:cubicBezTo>
                <a:cubicBezTo>
                  <a:pt x="28" y="178"/>
                  <a:pt x="0" y="287"/>
                  <a:pt x="30" y="389"/>
                </a:cubicBezTo>
                <a:lnTo>
                  <a:pt x="1612" y="5770"/>
                </a:lnTo>
                <a:cubicBezTo>
                  <a:pt x="1644" y="5882"/>
                  <a:pt x="1742" y="5964"/>
                  <a:pt x="1858" y="5976"/>
                </a:cubicBezTo>
                <a:cubicBezTo>
                  <a:pt x="1974" y="5989"/>
                  <a:pt x="2086" y="5931"/>
                  <a:pt x="2142" y="5829"/>
                </a:cubicBezTo>
                <a:lnTo>
                  <a:pt x="2775" y="4682"/>
                </a:lnTo>
                <a:lnTo>
                  <a:pt x="4526" y="6434"/>
                </a:lnTo>
                <a:cubicBezTo>
                  <a:pt x="4680" y="6587"/>
                  <a:pt x="4929" y="6587"/>
                  <a:pt x="5082" y="6434"/>
                </a:cubicBezTo>
                <a:lnTo>
                  <a:pt x="6433" y="5082"/>
                </a:lnTo>
                <a:cubicBezTo>
                  <a:pt x="6587" y="4929"/>
                  <a:pt x="6587" y="4680"/>
                  <a:pt x="6433" y="4527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任意多边形: 形状 53"/>
          <p:cNvSpPr/>
          <p:nvPr/>
        </p:nvSpPr>
        <p:spPr>
          <a:xfrm rot="18776568" flipV="1">
            <a:off x="1315696" y="3796169"/>
            <a:ext cx="300296" cy="299811"/>
          </a:xfrm>
          <a:custGeom>
            <a:avLst/>
            <a:gdLst>
              <a:gd name="T0" fmla="*/ 6433 w 6587"/>
              <a:gd name="T1" fmla="*/ 4527 h 6587"/>
              <a:gd name="T2" fmla="*/ 4681 w 6587"/>
              <a:gd name="T3" fmla="*/ 2775 h 6587"/>
              <a:gd name="T4" fmla="*/ 5829 w 6587"/>
              <a:gd name="T5" fmla="*/ 2142 h 6587"/>
              <a:gd name="T6" fmla="*/ 5976 w 6587"/>
              <a:gd name="T7" fmla="*/ 1858 h 6587"/>
              <a:gd name="T8" fmla="*/ 5770 w 6587"/>
              <a:gd name="T9" fmla="*/ 1612 h 6587"/>
              <a:gd name="T10" fmla="*/ 389 w 6587"/>
              <a:gd name="T11" fmla="*/ 30 h 6587"/>
              <a:gd name="T12" fmla="*/ 103 w 6587"/>
              <a:gd name="T13" fmla="*/ 103 h 6587"/>
              <a:gd name="T14" fmla="*/ 30 w 6587"/>
              <a:gd name="T15" fmla="*/ 389 h 6587"/>
              <a:gd name="T16" fmla="*/ 1612 w 6587"/>
              <a:gd name="T17" fmla="*/ 5770 h 6587"/>
              <a:gd name="T18" fmla="*/ 1858 w 6587"/>
              <a:gd name="T19" fmla="*/ 5976 h 6587"/>
              <a:gd name="T20" fmla="*/ 2142 w 6587"/>
              <a:gd name="T21" fmla="*/ 5829 h 6587"/>
              <a:gd name="T22" fmla="*/ 2775 w 6587"/>
              <a:gd name="T23" fmla="*/ 4682 h 6587"/>
              <a:gd name="T24" fmla="*/ 4526 w 6587"/>
              <a:gd name="T25" fmla="*/ 6434 h 6587"/>
              <a:gd name="T26" fmla="*/ 5082 w 6587"/>
              <a:gd name="T27" fmla="*/ 6434 h 6587"/>
              <a:gd name="T28" fmla="*/ 6433 w 6587"/>
              <a:gd name="T29" fmla="*/ 5082 h 6587"/>
              <a:gd name="T30" fmla="*/ 6433 w 6587"/>
              <a:gd name="T31" fmla="*/ 4527 h 6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587" h="6587">
                <a:moveTo>
                  <a:pt x="6433" y="4527"/>
                </a:moveTo>
                <a:lnTo>
                  <a:pt x="4681" y="2775"/>
                </a:lnTo>
                <a:lnTo>
                  <a:pt x="5829" y="2142"/>
                </a:lnTo>
                <a:cubicBezTo>
                  <a:pt x="5931" y="2086"/>
                  <a:pt x="5989" y="1974"/>
                  <a:pt x="5976" y="1858"/>
                </a:cubicBezTo>
                <a:cubicBezTo>
                  <a:pt x="5964" y="1742"/>
                  <a:pt x="5882" y="1645"/>
                  <a:pt x="5770" y="1612"/>
                </a:cubicBezTo>
                <a:lnTo>
                  <a:pt x="389" y="30"/>
                </a:lnTo>
                <a:cubicBezTo>
                  <a:pt x="287" y="0"/>
                  <a:pt x="178" y="28"/>
                  <a:pt x="103" y="103"/>
                </a:cubicBezTo>
                <a:cubicBezTo>
                  <a:pt x="28" y="178"/>
                  <a:pt x="0" y="287"/>
                  <a:pt x="30" y="389"/>
                </a:cubicBezTo>
                <a:lnTo>
                  <a:pt x="1612" y="5770"/>
                </a:lnTo>
                <a:cubicBezTo>
                  <a:pt x="1644" y="5882"/>
                  <a:pt x="1742" y="5964"/>
                  <a:pt x="1858" y="5976"/>
                </a:cubicBezTo>
                <a:cubicBezTo>
                  <a:pt x="1974" y="5989"/>
                  <a:pt x="2086" y="5931"/>
                  <a:pt x="2142" y="5829"/>
                </a:cubicBezTo>
                <a:lnTo>
                  <a:pt x="2775" y="4682"/>
                </a:lnTo>
                <a:lnTo>
                  <a:pt x="4526" y="6434"/>
                </a:lnTo>
                <a:cubicBezTo>
                  <a:pt x="4680" y="6587"/>
                  <a:pt x="4929" y="6587"/>
                  <a:pt x="5082" y="6434"/>
                </a:cubicBezTo>
                <a:lnTo>
                  <a:pt x="6433" y="5082"/>
                </a:lnTo>
                <a:cubicBezTo>
                  <a:pt x="6587" y="4929"/>
                  <a:pt x="6587" y="4680"/>
                  <a:pt x="6433" y="4527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任意多边形: 形状 54"/>
          <p:cNvSpPr/>
          <p:nvPr/>
        </p:nvSpPr>
        <p:spPr>
          <a:xfrm rot="18776568" flipV="1">
            <a:off x="1315696" y="5215180"/>
            <a:ext cx="300296" cy="299811"/>
          </a:xfrm>
          <a:custGeom>
            <a:avLst/>
            <a:gdLst>
              <a:gd name="T0" fmla="*/ 6433 w 6587"/>
              <a:gd name="T1" fmla="*/ 4527 h 6587"/>
              <a:gd name="T2" fmla="*/ 4681 w 6587"/>
              <a:gd name="T3" fmla="*/ 2775 h 6587"/>
              <a:gd name="T4" fmla="*/ 5829 w 6587"/>
              <a:gd name="T5" fmla="*/ 2142 h 6587"/>
              <a:gd name="T6" fmla="*/ 5976 w 6587"/>
              <a:gd name="T7" fmla="*/ 1858 h 6587"/>
              <a:gd name="T8" fmla="*/ 5770 w 6587"/>
              <a:gd name="T9" fmla="*/ 1612 h 6587"/>
              <a:gd name="T10" fmla="*/ 389 w 6587"/>
              <a:gd name="T11" fmla="*/ 30 h 6587"/>
              <a:gd name="T12" fmla="*/ 103 w 6587"/>
              <a:gd name="T13" fmla="*/ 103 h 6587"/>
              <a:gd name="T14" fmla="*/ 30 w 6587"/>
              <a:gd name="T15" fmla="*/ 389 h 6587"/>
              <a:gd name="T16" fmla="*/ 1612 w 6587"/>
              <a:gd name="T17" fmla="*/ 5770 h 6587"/>
              <a:gd name="T18" fmla="*/ 1858 w 6587"/>
              <a:gd name="T19" fmla="*/ 5976 h 6587"/>
              <a:gd name="T20" fmla="*/ 2142 w 6587"/>
              <a:gd name="T21" fmla="*/ 5829 h 6587"/>
              <a:gd name="T22" fmla="*/ 2775 w 6587"/>
              <a:gd name="T23" fmla="*/ 4682 h 6587"/>
              <a:gd name="T24" fmla="*/ 4526 w 6587"/>
              <a:gd name="T25" fmla="*/ 6434 h 6587"/>
              <a:gd name="T26" fmla="*/ 5082 w 6587"/>
              <a:gd name="T27" fmla="*/ 6434 h 6587"/>
              <a:gd name="T28" fmla="*/ 6433 w 6587"/>
              <a:gd name="T29" fmla="*/ 5082 h 6587"/>
              <a:gd name="T30" fmla="*/ 6433 w 6587"/>
              <a:gd name="T31" fmla="*/ 4527 h 6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587" h="6587">
                <a:moveTo>
                  <a:pt x="6433" y="4527"/>
                </a:moveTo>
                <a:lnTo>
                  <a:pt x="4681" y="2775"/>
                </a:lnTo>
                <a:lnTo>
                  <a:pt x="5829" y="2142"/>
                </a:lnTo>
                <a:cubicBezTo>
                  <a:pt x="5931" y="2086"/>
                  <a:pt x="5989" y="1974"/>
                  <a:pt x="5976" y="1858"/>
                </a:cubicBezTo>
                <a:cubicBezTo>
                  <a:pt x="5964" y="1742"/>
                  <a:pt x="5882" y="1645"/>
                  <a:pt x="5770" y="1612"/>
                </a:cubicBezTo>
                <a:lnTo>
                  <a:pt x="389" y="30"/>
                </a:lnTo>
                <a:cubicBezTo>
                  <a:pt x="287" y="0"/>
                  <a:pt x="178" y="28"/>
                  <a:pt x="103" y="103"/>
                </a:cubicBezTo>
                <a:cubicBezTo>
                  <a:pt x="28" y="178"/>
                  <a:pt x="0" y="287"/>
                  <a:pt x="30" y="389"/>
                </a:cubicBezTo>
                <a:lnTo>
                  <a:pt x="1612" y="5770"/>
                </a:lnTo>
                <a:cubicBezTo>
                  <a:pt x="1644" y="5882"/>
                  <a:pt x="1742" y="5964"/>
                  <a:pt x="1858" y="5976"/>
                </a:cubicBezTo>
                <a:cubicBezTo>
                  <a:pt x="1974" y="5989"/>
                  <a:pt x="2086" y="5931"/>
                  <a:pt x="2142" y="5829"/>
                </a:cubicBezTo>
                <a:lnTo>
                  <a:pt x="2775" y="4682"/>
                </a:lnTo>
                <a:lnTo>
                  <a:pt x="4526" y="6434"/>
                </a:lnTo>
                <a:cubicBezTo>
                  <a:pt x="4680" y="6587"/>
                  <a:pt x="4929" y="6587"/>
                  <a:pt x="5082" y="6434"/>
                </a:cubicBezTo>
                <a:lnTo>
                  <a:pt x="6433" y="5082"/>
                </a:lnTo>
                <a:cubicBezTo>
                  <a:pt x="6587" y="4929"/>
                  <a:pt x="6587" y="4680"/>
                  <a:pt x="6433" y="4527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任意多边形: 形状 56"/>
          <p:cNvSpPr/>
          <p:nvPr/>
        </p:nvSpPr>
        <p:spPr>
          <a:xfrm rot="8044656" flipV="1">
            <a:off x="1779780" y="5274155"/>
            <a:ext cx="300296" cy="299811"/>
          </a:xfrm>
          <a:custGeom>
            <a:avLst/>
            <a:gdLst>
              <a:gd name="T0" fmla="*/ 6433 w 6587"/>
              <a:gd name="T1" fmla="*/ 4527 h 6587"/>
              <a:gd name="T2" fmla="*/ 4681 w 6587"/>
              <a:gd name="T3" fmla="*/ 2775 h 6587"/>
              <a:gd name="T4" fmla="*/ 5829 w 6587"/>
              <a:gd name="T5" fmla="*/ 2142 h 6587"/>
              <a:gd name="T6" fmla="*/ 5976 w 6587"/>
              <a:gd name="T7" fmla="*/ 1858 h 6587"/>
              <a:gd name="T8" fmla="*/ 5770 w 6587"/>
              <a:gd name="T9" fmla="*/ 1612 h 6587"/>
              <a:gd name="T10" fmla="*/ 389 w 6587"/>
              <a:gd name="T11" fmla="*/ 30 h 6587"/>
              <a:gd name="T12" fmla="*/ 103 w 6587"/>
              <a:gd name="T13" fmla="*/ 103 h 6587"/>
              <a:gd name="T14" fmla="*/ 30 w 6587"/>
              <a:gd name="T15" fmla="*/ 389 h 6587"/>
              <a:gd name="T16" fmla="*/ 1612 w 6587"/>
              <a:gd name="T17" fmla="*/ 5770 h 6587"/>
              <a:gd name="T18" fmla="*/ 1858 w 6587"/>
              <a:gd name="T19" fmla="*/ 5976 h 6587"/>
              <a:gd name="T20" fmla="*/ 2142 w 6587"/>
              <a:gd name="T21" fmla="*/ 5829 h 6587"/>
              <a:gd name="T22" fmla="*/ 2775 w 6587"/>
              <a:gd name="T23" fmla="*/ 4682 h 6587"/>
              <a:gd name="T24" fmla="*/ 4526 w 6587"/>
              <a:gd name="T25" fmla="*/ 6434 h 6587"/>
              <a:gd name="T26" fmla="*/ 5082 w 6587"/>
              <a:gd name="T27" fmla="*/ 6434 h 6587"/>
              <a:gd name="T28" fmla="*/ 6433 w 6587"/>
              <a:gd name="T29" fmla="*/ 5082 h 6587"/>
              <a:gd name="T30" fmla="*/ 6433 w 6587"/>
              <a:gd name="T31" fmla="*/ 4527 h 6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587" h="6587">
                <a:moveTo>
                  <a:pt x="6433" y="4527"/>
                </a:moveTo>
                <a:lnTo>
                  <a:pt x="4681" y="2775"/>
                </a:lnTo>
                <a:lnTo>
                  <a:pt x="5829" y="2142"/>
                </a:lnTo>
                <a:cubicBezTo>
                  <a:pt x="5931" y="2086"/>
                  <a:pt x="5989" y="1974"/>
                  <a:pt x="5976" y="1858"/>
                </a:cubicBezTo>
                <a:cubicBezTo>
                  <a:pt x="5964" y="1742"/>
                  <a:pt x="5882" y="1645"/>
                  <a:pt x="5770" y="1612"/>
                </a:cubicBezTo>
                <a:lnTo>
                  <a:pt x="389" y="30"/>
                </a:lnTo>
                <a:cubicBezTo>
                  <a:pt x="287" y="0"/>
                  <a:pt x="178" y="28"/>
                  <a:pt x="103" y="103"/>
                </a:cubicBezTo>
                <a:cubicBezTo>
                  <a:pt x="28" y="178"/>
                  <a:pt x="0" y="287"/>
                  <a:pt x="30" y="389"/>
                </a:cubicBezTo>
                <a:lnTo>
                  <a:pt x="1612" y="5770"/>
                </a:lnTo>
                <a:cubicBezTo>
                  <a:pt x="1644" y="5882"/>
                  <a:pt x="1742" y="5964"/>
                  <a:pt x="1858" y="5976"/>
                </a:cubicBezTo>
                <a:cubicBezTo>
                  <a:pt x="1974" y="5989"/>
                  <a:pt x="2086" y="5931"/>
                  <a:pt x="2142" y="5829"/>
                </a:cubicBezTo>
                <a:lnTo>
                  <a:pt x="2775" y="4682"/>
                </a:lnTo>
                <a:lnTo>
                  <a:pt x="4526" y="6434"/>
                </a:lnTo>
                <a:cubicBezTo>
                  <a:pt x="4680" y="6587"/>
                  <a:pt x="4929" y="6587"/>
                  <a:pt x="5082" y="6434"/>
                </a:cubicBezTo>
                <a:lnTo>
                  <a:pt x="6433" y="5082"/>
                </a:lnTo>
                <a:cubicBezTo>
                  <a:pt x="6587" y="4929"/>
                  <a:pt x="6587" y="4680"/>
                  <a:pt x="6433" y="4527"/>
                </a:cubicBezTo>
                <a:close/>
              </a:path>
            </a:pathLst>
          </a:custGeom>
          <a:solidFill>
            <a:srgbClr val="1ECC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任意多边形: 形状 57"/>
          <p:cNvSpPr/>
          <p:nvPr/>
        </p:nvSpPr>
        <p:spPr>
          <a:xfrm rot="8044656" flipV="1">
            <a:off x="1784907" y="3851676"/>
            <a:ext cx="300296" cy="299811"/>
          </a:xfrm>
          <a:custGeom>
            <a:avLst/>
            <a:gdLst>
              <a:gd name="T0" fmla="*/ 6433 w 6587"/>
              <a:gd name="T1" fmla="*/ 4527 h 6587"/>
              <a:gd name="T2" fmla="*/ 4681 w 6587"/>
              <a:gd name="T3" fmla="*/ 2775 h 6587"/>
              <a:gd name="T4" fmla="*/ 5829 w 6587"/>
              <a:gd name="T5" fmla="*/ 2142 h 6587"/>
              <a:gd name="T6" fmla="*/ 5976 w 6587"/>
              <a:gd name="T7" fmla="*/ 1858 h 6587"/>
              <a:gd name="T8" fmla="*/ 5770 w 6587"/>
              <a:gd name="T9" fmla="*/ 1612 h 6587"/>
              <a:gd name="T10" fmla="*/ 389 w 6587"/>
              <a:gd name="T11" fmla="*/ 30 h 6587"/>
              <a:gd name="T12" fmla="*/ 103 w 6587"/>
              <a:gd name="T13" fmla="*/ 103 h 6587"/>
              <a:gd name="T14" fmla="*/ 30 w 6587"/>
              <a:gd name="T15" fmla="*/ 389 h 6587"/>
              <a:gd name="T16" fmla="*/ 1612 w 6587"/>
              <a:gd name="T17" fmla="*/ 5770 h 6587"/>
              <a:gd name="T18" fmla="*/ 1858 w 6587"/>
              <a:gd name="T19" fmla="*/ 5976 h 6587"/>
              <a:gd name="T20" fmla="*/ 2142 w 6587"/>
              <a:gd name="T21" fmla="*/ 5829 h 6587"/>
              <a:gd name="T22" fmla="*/ 2775 w 6587"/>
              <a:gd name="T23" fmla="*/ 4682 h 6587"/>
              <a:gd name="T24" fmla="*/ 4526 w 6587"/>
              <a:gd name="T25" fmla="*/ 6434 h 6587"/>
              <a:gd name="T26" fmla="*/ 5082 w 6587"/>
              <a:gd name="T27" fmla="*/ 6434 h 6587"/>
              <a:gd name="T28" fmla="*/ 6433 w 6587"/>
              <a:gd name="T29" fmla="*/ 5082 h 6587"/>
              <a:gd name="T30" fmla="*/ 6433 w 6587"/>
              <a:gd name="T31" fmla="*/ 4527 h 6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587" h="6587">
                <a:moveTo>
                  <a:pt x="6433" y="4527"/>
                </a:moveTo>
                <a:lnTo>
                  <a:pt x="4681" y="2775"/>
                </a:lnTo>
                <a:lnTo>
                  <a:pt x="5829" y="2142"/>
                </a:lnTo>
                <a:cubicBezTo>
                  <a:pt x="5931" y="2086"/>
                  <a:pt x="5989" y="1974"/>
                  <a:pt x="5976" y="1858"/>
                </a:cubicBezTo>
                <a:cubicBezTo>
                  <a:pt x="5964" y="1742"/>
                  <a:pt x="5882" y="1645"/>
                  <a:pt x="5770" y="1612"/>
                </a:cubicBezTo>
                <a:lnTo>
                  <a:pt x="389" y="30"/>
                </a:lnTo>
                <a:cubicBezTo>
                  <a:pt x="287" y="0"/>
                  <a:pt x="178" y="28"/>
                  <a:pt x="103" y="103"/>
                </a:cubicBezTo>
                <a:cubicBezTo>
                  <a:pt x="28" y="178"/>
                  <a:pt x="0" y="287"/>
                  <a:pt x="30" y="389"/>
                </a:cubicBezTo>
                <a:lnTo>
                  <a:pt x="1612" y="5770"/>
                </a:lnTo>
                <a:cubicBezTo>
                  <a:pt x="1644" y="5882"/>
                  <a:pt x="1742" y="5964"/>
                  <a:pt x="1858" y="5976"/>
                </a:cubicBezTo>
                <a:cubicBezTo>
                  <a:pt x="1974" y="5989"/>
                  <a:pt x="2086" y="5931"/>
                  <a:pt x="2142" y="5829"/>
                </a:cubicBezTo>
                <a:lnTo>
                  <a:pt x="2775" y="4682"/>
                </a:lnTo>
                <a:lnTo>
                  <a:pt x="4526" y="6434"/>
                </a:lnTo>
                <a:cubicBezTo>
                  <a:pt x="4680" y="6587"/>
                  <a:pt x="4929" y="6587"/>
                  <a:pt x="5082" y="6434"/>
                </a:cubicBezTo>
                <a:lnTo>
                  <a:pt x="6433" y="5082"/>
                </a:lnTo>
                <a:cubicBezTo>
                  <a:pt x="6587" y="4929"/>
                  <a:pt x="6587" y="4680"/>
                  <a:pt x="6433" y="4527"/>
                </a:cubicBezTo>
                <a:close/>
              </a:path>
            </a:pathLst>
          </a:custGeom>
          <a:solidFill>
            <a:srgbClr val="1ECC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任意多边形: 形状 58"/>
          <p:cNvSpPr/>
          <p:nvPr/>
        </p:nvSpPr>
        <p:spPr>
          <a:xfrm rot="8044656" flipV="1">
            <a:off x="1779780" y="2377263"/>
            <a:ext cx="300296" cy="299811"/>
          </a:xfrm>
          <a:custGeom>
            <a:avLst/>
            <a:gdLst>
              <a:gd name="T0" fmla="*/ 6433 w 6587"/>
              <a:gd name="T1" fmla="*/ 4527 h 6587"/>
              <a:gd name="T2" fmla="*/ 4681 w 6587"/>
              <a:gd name="T3" fmla="*/ 2775 h 6587"/>
              <a:gd name="T4" fmla="*/ 5829 w 6587"/>
              <a:gd name="T5" fmla="*/ 2142 h 6587"/>
              <a:gd name="T6" fmla="*/ 5976 w 6587"/>
              <a:gd name="T7" fmla="*/ 1858 h 6587"/>
              <a:gd name="T8" fmla="*/ 5770 w 6587"/>
              <a:gd name="T9" fmla="*/ 1612 h 6587"/>
              <a:gd name="T10" fmla="*/ 389 w 6587"/>
              <a:gd name="T11" fmla="*/ 30 h 6587"/>
              <a:gd name="T12" fmla="*/ 103 w 6587"/>
              <a:gd name="T13" fmla="*/ 103 h 6587"/>
              <a:gd name="T14" fmla="*/ 30 w 6587"/>
              <a:gd name="T15" fmla="*/ 389 h 6587"/>
              <a:gd name="T16" fmla="*/ 1612 w 6587"/>
              <a:gd name="T17" fmla="*/ 5770 h 6587"/>
              <a:gd name="T18" fmla="*/ 1858 w 6587"/>
              <a:gd name="T19" fmla="*/ 5976 h 6587"/>
              <a:gd name="T20" fmla="*/ 2142 w 6587"/>
              <a:gd name="T21" fmla="*/ 5829 h 6587"/>
              <a:gd name="T22" fmla="*/ 2775 w 6587"/>
              <a:gd name="T23" fmla="*/ 4682 h 6587"/>
              <a:gd name="T24" fmla="*/ 4526 w 6587"/>
              <a:gd name="T25" fmla="*/ 6434 h 6587"/>
              <a:gd name="T26" fmla="*/ 5082 w 6587"/>
              <a:gd name="T27" fmla="*/ 6434 h 6587"/>
              <a:gd name="T28" fmla="*/ 6433 w 6587"/>
              <a:gd name="T29" fmla="*/ 5082 h 6587"/>
              <a:gd name="T30" fmla="*/ 6433 w 6587"/>
              <a:gd name="T31" fmla="*/ 4527 h 6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587" h="6587">
                <a:moveTo>
                  <a:pt x="6433" y="4527"/>
                </a:moveTo>
                <a:lnTo>
                  <a:pt x="4681" y="2775"/>
                </a:lnTo>
                <a:lnTo>
                  <a:pt x="5829" y="2142"/>
                </a:lnTo>
                <a:cubicBezTo>
                  <a:pt x="5931" y="2086"/>
                  <a:pt x="5989" y="1974"/>
                  <a:pt x="5976" y="1858"/>
                </a:cubicBezTo>
                <a:cubicBezTo>
                  <a:pt x="5964" y="1742"/>
                  <a:pt x="5882" y="1645"/>
                  <a:pt x="5770" y="1612"/>
                </a:cubicBezTo>
                <a:lnTo>
                  <a:pt x="389" y="30"/>
                </a:lnTo>
                <a:cubicBezTo>
                  <a:pt x="287" y="0"/>
                  <a:pt x="178" y="28"/>
                  <a:pt x="103" y="103"/>
                </a:cubicBezTo>
                <a:cubicBezTo>
                  <a:pt x="28" y="178"/>
                  <a:pt x="0" y="287"/>
                  <a:pt x="30" y="389"/>
                </a:cubicBezTo>
                <a:lnTo>
                  <a:pt x="1612" y="5770"/>
                </a:lnTo>
                <a:cubicBezTo>
                  <a:pt x="1644" y="5882"/>
                  <a:pt x="1742" y="5964"/>
                  <a:pt x="1858" y="5976"/>
                </a:cubicBezTo>
                <a:cubicBezTo>
                  <a:pt x="1974" y="5989"/>
                  <a:pt x="2086" y="5931"/>
                  <a:pt x="2142" y="5829"/>
                </a:cubicBezTo>
                <a:lnTo>
                  <a:pt x="2775" y="4682"/>
                </a:lnTo>
                <a:lnTo>
                  <a:pt x="4526" y="6434"/>
                </a:lnTo>
                <a:cubicBezTo>
                  <a:pt x="4680" y="6587"/>
                  <a:pt x="4929" y="6587"/>
                  <a:pt x="5082" y="6434"/>
                </a:cubicBezTo>
                <a:lnTo>
                  <a:pt x="6433" y="5082"/>
                </a:lnTo>
                <a:cubicBezTo>
                  <a:pt x="6587" y="4929"/>
                  <a:pt x="6587" y="4680"/>
                  <a:pt x="6433" y="4527"/>
                </a:cubicBezTo>
                <a:close/>
              </a:path>
            </a:pathLst>
          </a:custGeom>
          <a:solidFill>
            <a:srgbClr val="1ECC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3402379" y="1466867"/>
            <a:ext cx="7173468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标注: 线形(带强调线) 4"/>
          <p:cNvSpPr/>
          <p:nvPr/>
        </p:nvSpPr>
        <p:spPr>
          <a:xfrm>
            <a:off x="3661168" y="1848936"/>
            <a:ext cx="7558040" cy="4295832"/>
          </a:xfrm>
          <a:prstGeom prst="accentCallout1">
            <a:avLst>
              <a:gd name="adj1" fmla="val 18750"/>
              <a:gd name="adj2" fmla="val -8333"/>
              <a:gd name="adj3" fmla="val -556"/>
              <a:gd name="adj4" fmla="val -13917"/>
            </a:avLst>
          </a:prstGeom>
          <a:solidFill>
            <a:srgbClr val="DFEAFF"/>
          </a:solidFill>
          <a:ln w="28575">
            <a:solidFill>
              <a:srgbClr val="022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4039648" y="1984424"/>
            <a:ext cx="6857880" cy="4053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kern="100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</a:t>
            </a:r>
            <a:r>
              <a:rPr lang="zh-CN" altLang="zh-CN" sz="2000" kern="100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本专业立足大连、服务辽宁，培养理想信念坚定，能够践行社会主义核心价值观，德智体美劳全面发展，适应学前教育发展需要，具有</a:t>
            </a:r>
            <a:r>
              <a:rPr lang="zh-CN" altLang="zh-CN" sz="2000" b="1" kern="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良好的教师职业道德</a:t>
            </a:r>
            <a:r>
              <a:rPr lang="zh-CN" altLang="zh-CN" sz="2000" kern="100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和职业精神，先进的教育理念，良好的科学人文艺术素养、数字素养和创新意识，较强的就业和</a:t>
            </a:r>
            <a:r>
              <a:rPr lang="zh-CN" altLang="zh-CN" sz="2000" b="1" kern="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可持续发展</a:t>
            </a:r>
            <a:r>
              <a:rPr lang="zh-CN" altLang="zh-CN" sz="2000" kern="100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的能力，掌握幼儿发展、幼儿保育与教育、通识性知识等专业知识，具备</a:t>
            </a:r>
            <a:r>
              <a:rPr lang="zh-CN" altLang="zh-CN" sz="2000" b="1" kern="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环境的创设和利用、一日生活的组织与保育、游戏活动的支持和引导、教育活动的计划与实施、激励与评价、沟通与合作、反思与发展</a:t>
            </a:r>
            <a:r>
              <a:rPr lang="zh-CN" altLang="zh-CN" sz="2000" kern="100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等专业能力，能够在幼儿园等各类学前教育机构胜任保教工作的</a:t>
            </a:r>
            <a:r>
              <a:rPr lang="zh-CN" altLang="zh-CN" sz="2000" b="1" kern="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高素质教育工作者</a:t>
            </a:r>
            <a:r>
              <a:rPr lang="zh-CN" altLang="en-US" sz="2000" kern="100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4168545" y="3469540"/>
            <a:ext cx="1119170" cy="58477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守师德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5949818" y="3469540"/>
            <a:ext cx="1131289" cy="58477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善保教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7743210" y="3469540"/>
            <a:ext cx="1131290" cy="58477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会育人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9536602" y="3469540"/>
            <a:ext cx="1131290" cy="58477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能发展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7" grpId="0" animBg="1"/>
      <p:bldP spid="8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07060" y="3177811"/>
            <a:ext cx="353943" cy="974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理想信念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82285" y="3177811"/>
            <a:ext cx="353943" cy="974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依法执教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52430" y="3177811"/>
            <a:ext cx="353943" cy="974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师德规范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76794" y="3177811"/>
            <a:ext cx="353943" cy="974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职业认同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54001" y="3177810"/>
            <a:ext cx="353943" cy="974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职业情怀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50319" y="3177810"/>
            <a:ext cx="353943" cy="974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幼儿发展知识 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26372" y="3177810"/>
            <a:ext cx="523220" cy="974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保育与教育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  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71099" y="3177804"/>
            <a:ext cx="353943" cy="974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通识性知识 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91801" y="3177810"/>
            <a:ext cx="353943" cy="974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环境创设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62616" y="3177809"/>
            <a:ext cx="353943" cy="974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一日生活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942963" y="3177809"/>
            <a:ext cx="353943" cy="974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游戏活动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21500" y="3177809"/>
            <a:ext cx="353943" cy="974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教学活动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00037" y="3177802"/>
            <a:ext cx="353943" cy="974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观察评价分析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326542" y="3177809"/>
            <a:ext cx="353943" cy="974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建立班级秩序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05079" y="3177801"/>
            <a:ext cx="353943" cy="974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营造班级氛围  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367011" y="3177808"/>
            <a:ext cx="353943" cy="974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全面育人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747358" y="3177807"/>
            <a:ext cx="353943" cy="974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环境育人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119620" y="3177807"/>
            <a:ext cx="353943" cy="974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协同育人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788136" y="3177806"/>
            <a:ext cx="353943" cy="97488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学习发展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168213" y="3177805"/>
            <a:ext cx="353943" cy="974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反思创新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827840" y="3177805"/>
            <a:ext cx="353943" cy="974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沟通技巧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207917" y="3177805"/>
            <a:ext cx="353943" cy="974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团队合作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566902" y="1717116"/>
            <a:ext cx="71697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思政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素质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416141" y="1726542"/>
            <a:ext cx="70658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文化素质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257660" y="1717115"/>
            <a:ext cx="70658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职业素质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109478" y="1717114"/>
            <a:ext cx="70658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身心素质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384533" y="1717114"/>
            <a:ext cx="89493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人文社会知识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406270" y="1717114"/>
            <a:ext cx="89493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自然科学知识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459103" y="1717114"/>
            <a:ext cx="89493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工具性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511937" y="1717114"/>
            <a:ext cx="76544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805112" y="1717114"/>
            <a:ext cx="69313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通用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能力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635361" y="1717114"/>
            <a:ext cx="68382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能力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: 圆角 33"/>
          <p:cNvSpPr/>
          <p:nvPr/>
        </p:nvSpPr>
        <p:spPr>
          <a:xfrm>
            <a:off x="2904527" y="534413"/>
            <a:ext cx="1119170" cy="58477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守师德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4988646" y="534412"/>
            <a:ext cx="1131289" cy="58477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善保教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: 圆角 35"/>
          <p:cNvSpPr/>
          <p:nvPr/>
        </p:nvSpPr>
        <p:spPr>
          <a:xfrm>
            <a:off x="7069311" y="534412"/>
            <a:ext cx="1131290" cy="58477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会育人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: 圆角 36"/>
          <p:cNvSpPr/>
          <p:nvPr/>
        </p:nvSpPr>
        <p:spPr>
          <a:xfrm>
            <a:off x="9149975" y="534412"/>
            <a:ext cx="1131290" cy="58477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能发展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8" name="直接箭头连接符 37"/>
          <p:cNvCxnSpPr>
            <a:stCxn id="2" idx="0"/>
            <a:endCxn id="24" idx="2"/>
          </p:cNvCxnSpPr>
          <p:nvPr/>
        </p:nvCxnSpPr>
        <p:spPr>
          <a:xfrm flipV="1">
            <a:off x="1284032" y="2240336"/>
            <a:ext cx="641358" cy="937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>
            <a:stCxn id="3" idx="0"/>
            <a:endCxn id="24" idx="2"/>
          </p:cNvCxnSpPr>
          <p:nvPr/>
        </p:nvCxnSpPr>
        <p:spPr>
          <a:xfrm flipV="1">
            <a:off x="1659257" y="2240336"/>
            <a:ext cx="266133" cy="937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>
            <a:stCxn id="4" idx="0"/>
            <a:endCxn id="24" idx="2"/>
          </p:cNvCxnSpPr>
          <p:nvPr/>
        </p:nvCxnSpPr>
        <p:spPr>
          <a:xfrm flipH="1" flipV="1">
            <a:off x="1925390" y="2240336"/>
            <a:ext cx="104012" cy="937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>
            <a:stCxn id="3" idx="0"/>
            <a:endCxn id="26" idx="2"/>
          </p:cNvCxnSpPr>
          <p:nvPr/>
        </p:nvCxnSpPr>
        <p:spPr>
          <a:xfrm flipV="1">
            <a:off x="1659257" y="2240335"/>
            <a:ext cx="1951695" cy="937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>
            <a:stCxn id="4" idx="0"/>
            <a:endCxn id="26" idx="2"/>
          </p:cNvCxnSpPr>
          <p:nvPr/>
        </p:nvCxnSpPr>
        <p:spPr>
          <a:xfrm flipV="1">
            <a:off x="2029402" y="2240335"/>
            <a:ext cx="1581550" cy="937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>
            <a:stCxn id="5" idx="0"/>
            <a:endCxn id="26" idx="2"/>
          </p:cNvCxnSpPr>
          <p:nvPr/>
        </p:nvCxnSpPr>
        <p:spPr>
          <a:xfrm flipV="1">
            <a:off x="2753766" y="2240335"/>
            <a:ext cx="857186" cy="937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>
            <a:stCxn id="6" idx="0"/>
            <a:endCxn id="26" idx="2"/>
          </p:cNvCxnSpPr>
          <p:nvPr/>
        </p:nvCxnSpPr>
        <p:spPr>
          <a:xfrm flipV="1">
            <a:off x="3130973" y="2240335"/>
            <a:ext cx="479979" cy="937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stCxn id="7" idx="0"/>
            <a:endCxn id="31" idx="2"/>
          </p:cNvCxnSpPr>
          <p:nvPr/>
        </p:nvCxnSpPr>
        <p:spPr>
          <a:xfrm flipV="1">
            <a:off x="3827291" y="2240334"/>
            <a:ext cx="5067369" cy="937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>
            <a:stCxn id="9" idx="0"/>
            <a:endCxn id="32" idx="2"/>
          </p:cNvCxnSpPr>
          <p:nvPr/>
        </p:nvCxnSpPr>
        <p:spPr>
          <a:xfrm flipV="1">
            <a:off x="4748071" y="2240334"/>
            <a:ext cx="5403608" cy="937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>
            <a:stCxn id="9" idx="0"/>
            <a:endCxn id="25" idx="2"/>
          </p:cNvCxnSpPr>
          <p:nvPr/>
        </p:nvCxnSpPr>
        <p:spPr>
          <a:xfrm flipH="1" flipV="1">
            <a:off x="2769433" y="2249762"/>
            <a:ext cx="1978638" cy="928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>
            <a:stCxn id="9" idx="0"/>
            <a:endCxn id="27" idx="2"/>
          </p:cNvCxnSpPr>
          <p:nvPr/>
        </p:nvCxnSpPr>
        <p:spPr>
          <a:xfrm flipH="1" flipV="1">
            <a:off x="4462770" y="2240334"/>
            <a:ext cx="285301" cy="937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>
            <a:stCxn id="9" idx="0"/>
            <a:endCxn id="28" idx="2"/>
          </p:cNvCxnSpPr>
          <p:nvPr/>
        </p:nvCxnSpPr>
        <p:spPr>
          <a:xfrm flipV="1">
            <a:off x="4748071" y="2240334"/>
            <a:ext cx="1083930" cy="937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>
            <a:stCxn id="9" idx="0"/>
            <a:endCxn id="29" idx="2"/>
          </p:cNvCxnSpPr>
          <p:nvPr/>
        </p:nvCxnSpPr>
        <p:spPr>
          <a:xfrm flipV="1">
            <a:off x="4748071" y="2240334"/>
            <a:ext cx="2105666" cy="937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>
            <a:stCxn id="9" idx="0"/>
            <a:endCxn id="30" idx="2"/>
          </p:cNvCxnSpPr>
          <p:nvPr/>
        </p:nvCxnSpPr>
        <p:spPr>
          <a:xfrm flipV="1">
            <a:off x="4748071" y="2240334"/>
            <a:ext cx="3158499" cy="937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>
            <a:stCxn id="8" idx="0"/>
            <a:endCxn id="32" idx="2"/>
          </p:cNvCxnSpPr>
          <p:nvPr/>
        </p:nvCxnSpPr>
        <p:spPr>
          <a:xfrm flipV="1">
            <a:off x="4287982" y="2240334"/>
            <a:ext cx="5863697" cy="937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>
            <a:stCxn id="10" idx="0"/>
            <a:endCxn id="33" idx="2"/>
          </p:cNvCxnSpPr>
          <p:nvPr/>
        </p:nvCxnSpPr>
        <p:spPr>
          <a:xfrm flipV="1">
            <a:off x="5368773" y="2240334"/>
            <a:ext cx="5608503" cy="937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>
            <a:stCxn id="11" idx="0"/>
            <a:endCxn id="33" idx="2"/>
          </p:cNvCxnSpPr>
          <p:nvPr/>
        </p:nvCxnSpPr>
        <p:spPr>
          <a:xfrm flipV="1">
            <a:off x="5739588" y="2240334"/>
            <a:ext cx="5237688" cy="937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12" idx="0"/>
            <a:endCxn id="33" idx="2"/>
          </p:cNvCxnSpPr>
          <p:nvPr/>
        </p:nvCxnSpPr>
        <p:spPr>
          <a:xfrm flipV="1">
            <a:off x="6119935" y="2240334"/>
            <a:ext cx="4857341" cy="937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>
            <a:stCxn id="13" idx="0"/>
            <a:endCxn id="33" idx="2"/>
          </p:cNvCxnSpPr>
          <p:nvPr/>
        </p:nvCxnSpPr>
        <p:spPr>
          <a:xfrm flipV="1">
            <a:off x="6498472" y="2240334"/>
            <a:ext cx="4478804" cy="937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>
            <a:stCxn id="14" idx="0"/>
            <a:endCxn id="33" idx="2"/>
          </p:cNvCxnSpPr>
          <p:nvPr/>
        </p:nvCxnSpPr>
        <p:spPr>
          <a:xfrm flipV="1">
            <a:off x="6877009" y="2240334"/>
            <a:ext cx="4100267" cy="937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>
            <a:stCxn id="15" idx="0"/>
            <a:endCxn id="33" idx="2"/>
          </p:cNvCxnSpPr>
          <p:nvPr/>
        </p:nvCxnSpPr>
        <p:spPr>
          <a:xfrm flipV="1">
            <a:off x="7503514" y="2240334"/>
            <a:ext cx="3473762" cy="937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/>
          <p:cNvCxnSpPr>
            <a:stCxn id="16" idx="0"/>
            <a:endCxn id="33" idx="2"/>
          </p:cNvCxnSpPr>
          <p:nvPr/>
        </p:nvCxnSpPr>
        <p:spPr>
          <a:xfrm flipV="1">
            <a:off x="7882051" y="2240334"/>
            <a:ext cx="3095225" cy="937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>
            <a:stCxn id="17" idx="0"/>
            <a:endCxn id="26" idx="2"/>
          </p:cNvCxnSpPr>
          <p:nvPr/>
        </p:nvCxnSpPr>
        <p:spPr>
          <a:xfrm flipH="1" flipV="1">
            <a:off x="3610952" y="2240335"/>
            <a:ext cx="4933031" cy="937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>
            <a:stCxn id="17" idx="0"/>
            <a:endCxn id="33" idx="2"/>
          </p:cNvCxnSpPr>
          <p:nvPr/>
        </p:nvCxnSpPr>
        <p:spPr>
          <a:xfrm flipV="1">
            <a:off x="8543983" y="2240334"/>
            <a:ext cx="2433293" cy="937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>
            <a:stCxn id="18" idx="0"/>
            <a:endCxn id="26" idx="2"/>
          </p:cNvCxnSpPr>
          <p:nvPr/>
        </p:nvCxnSpPr>
        <p:spPr>
          <a:xfrm flipH="1" flipV="1">
            <a:off x="3610952" y="2240335"/>
            <a:ext cx="5313378" cy="937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>
            <a:stCxn id="18" idx="0"/>
            <a:endCxn id="33" idx="2"/>
          </p:cNvCxnSpPr>
          <p:nvPr/>
        </p:nvCxnSpPr>
        <p:spPr>
          <a:xfrm flipV="1">
            <a:off x="8924330" y="2240334"/>
            <a:ext cx="2052946" cy="937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>
            <a:stCxn id="19" idx="0"/>
            <a:endCxn id="26" idx="2"/>
          </p:cNvCxnSpPr>
          <p:nvPr/>
        </p:nvCxnSpPr>
        <p:spPr>
          <a:xfrm flipH="1" flipV="1">
            <a:off x="3610952" y="2240335"/>
            <a:ext cx="5685640" cy="937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>
            <a:stCxn id="20" idx="0"/>
            <a:endCxn id="26" idx="2"/>
          </p:cNvCxnSpPr>
          <p:nvPr/>
        </p:nvCxnSpPr>
        <p:spPr>
          <a:xfrm flipH="1" flipV="1">
            <a:off x="3610952" y="2240335"/>
            <a:ext cx="6354156" cy="937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箭头连接符 65"/>
          <p:cNvCxnSpPr>
            <a:stCxn id="21" idx="0"/>
            <a:endCxn id="26" idx="2"/>
          </p:cNvCxnSpPr>
          <p:nvPr/>
        </p:nvCxnSpPr>
        <p:spPr>
          <a:xfrm flipH="1" flipV="1">
            <a:off x="3610952" y="2240335"/>
            <a:ext cx="6734233" cy="937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>
            <a:stCxn id="20" idx="0"/>
            <a:endCxn id="32" idx="2"/>
          </p:cNvCxnSpPr>
          <p:nvPr/>
        </p:nvCxnSpPr>
        <p:spPr>
          <a:xfrm flipV="1">
            <a:off x="9965108" y="2240334"/>
            <a:ext cx="186571" cy="937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/>
          <p:cNvCxnSpPr>
            <a:stCxn id="20" idx="0"/>
            <a:endCxn id="33" idx="2"/>
          </p:cNvCxnSpPr>
          <p:nvPr/>
        </p:nvCxnSpPr>
        <p:spPr>
          <a:xfrm flipV="1">
            <a:off x="9965108" y="2240334"/>
            <a:ext cx="1012168" cy="937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箭头连接符 68"/>
          <p:cNvCxnSpPr>
            <a:stCxn id="21" idx="0"/>
            <a:endCxn id="32" idx="2"/>
          </p:cNvCxnSpPr>
          <p:nvPr/>
        </p:nvCxnSpPr>
        <p:spPr>
          <a:xfrm flipH="1" flipV="1">
            <a:off x="10151679" y="2240334"/>
            <a:ext cx="193506" cy="937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箭头连接符 69"/>
          <p:cNvCxnSpPr>
            <a:stCxn id="21" idx="0"/>
            <a:endCxn id="33" idx="2"/>
          </p:cNvCxnSpPr>
          <p:nvPr/>
        </p:nvCxnSpPr>
        <p:spPr>
          <a:xfrm flipV="1">
            <a:off x="10345185" y="2240334"/>
            <a:ext cx="632091" cy="937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>
            <a:stCxn id="22" idx="0"/>
            <a:endCxn id="26" idx="2"/>
          </p:cNvCxnSpPr>
          <p:nvPr/>
        </p:nvCxnSpPr>
        <p:spPr>
          <a:xfrm flipH="1" flipV="1">
            <a:off x="3610952" y="2240335"/>
            <a:ext cx="7393860" cy="937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箭头连接符 71"/>
          <p:cNvCxnSpPr>
            <a:stCxn id="22" idx="0"/>
            <a:endCxn id="32" idx="2"/>
          </p:cNvCxnSpPr>
          <p:nvPr/>
        </p:nvCxnSpPr>
        <p:spPr>
          <a:xfrm flipH="1" flipV="1">
            <a:off x="10151679" y="2240334"/>
            <a:ext cx="853133" cy="937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箭头连接符 72"/>
          <p:cNvCxnSpPr>
            <a:stCxn id="22" idx="0"/>
            <a:endCxn id="33" idx="2"/>
          </p:cNvCxnSpPr>
          <p:nvPr/>
        </p:nvCxnSpPr>
        <p:spPr>
          <a:xfrm flipH="1" flipV="1">
            <a:off x="10977276" y="2240334"/>
            <a:ext cx="27536" cy="937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>
            <a:stCxn id="23" idx="0"/>
            <a:endCxn id="26" idx="2"/>
          </p:cNvCxnSpPr>
          <p:nvPr/>
        </p:nvCxnSpPr>
        <p:spPr>
          <a:xfrm flipH="1" flipV="1">
            <a:off x="3610952" y="2240335"/>
            <a:ext cx="7773937" cy="937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>
            <a:stCxn id="23" idx="0"/>
            <a:endCxn id="32" idx="2"/>
          </p:cNvCxnSpPr>
          <p:nvPr/>
        </p:nvCxnSpPr>
        <p:spPr>
          <a:xfrm flipH="1" flipV="1">
            <a:off x="10151679" y="2240334"/>
            <a:ext cx="1233210" cy="937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>
            <a:stCxn id="23" idx="0"/>
            <a:endCxn id="33" idx="2"/>
          </p:cNvCxnSpPr>
          <p:nvPr/>
        </p:nvCxnSpPr>
        <p:spPr>
          <a:xfrm flipH="1" flipV="1">
            <a:off x="10977276" y="2240334"/>
            <a:ext cx="407613" cy="937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箭头连接符 76"/>
          <p:cNvCxnSpPr>
            <a:stCxn id="24" idx="0"/>
            <a:endCxn id="34" idx="2"/>
          </p:cNvCxnSpPr>
          <p:nvPr/>
        </p:nvCxnSpPr>
        <p:spPr>
          <a:xfrm flipV="1">
            <a:off x="1925390" y="1119188"/>
            <a:ext cx="1538722" cy="597928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箭头连接符 77"/>
          <p:cNvCxnSpPr>
            <a:stCxn id="25" idx="0"/>
            <a:endCxn id="35" idx="2"/>
          </p:cNvCxnSpPr>
          <p:nvPr/>
        </p:nvCxnSpPr>
        <p:spPr>
          <a:xfrm flipV="1">
            <a:off x="2769433" y="1119187"/>
            <a:ext cx="2784858" cy="607355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箭头连接符 78"/>
          <p:cNvCxnSpPr>
            <a:stCxn id="25" idx="0"/>
            <a:endCxn id="36" idx="2"/>
          </p:cNvCxnSpPr>
          <p:nvPr/>
        </p:nvCxnSpPr>
        <p:spPr>
          <a:xfrm flipV="1">
            <a:off x="2769433" y="1119187"/>
            <a:ext cx="4865523" cy="607355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>
            <a:stCxn id="26" idx="0"/>
            <a:endCxn id="34" idx="2"/>
          </p:cNvCxnSpPr>
          <p:nvPr/>
        </p:nvCxnSpPr>
        <p:spPr>
          <a:xfrm flipH="1" flipV="1">
            <a:off x="3464112" y="1119188"/>
            <a:ext cx="146840" cy="59792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箭头连接符 80"/>
          <p:cNvCxnSpPr>
            <a:stCxn id="26" idx="0"/>
            <a:endCxn id="36" idx="2"/>
          </p:cNvCxnSpPr>
          <p:nvPr/>
        </p:nvCxnSpPr>
        <p:spPr>
          <a:xfrm flipV="1">
            <a:off x="3610952" y="1119187"/>
            <a:ext cx="4024004" cy="597928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箭头连接符 81"/>
          <p:cNvCxnSpPr>
            <a:stCxn id="26" idx="0"/>
            <a:endCxn id="37" idx="2"/>
          </p:cNvCxnSpPr>
          <p:nvPr/>
        </p:nvCxnSpPr>
        <p:spPr>
          <a:xfrm flipV="1">
            <a:off x="3610952" y="1119187"/>
            <a:ext cx="6104668" cy="597928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箭头连接符 82"/>
          <p:cNvCxnSpPr>
            <a:stCxn id="27" idx="0"/>
            <a:endCxn id="35" idx="2"/>
          </p:cNvCxnSpPr>
          <p:nvPr/>
        </p:nvCxnSpPr>
        <p:spPr>
          <a:xfrm flipV="1">
            <a:off x="4462770" y="1119187"/>
            <a:ext cx="1091521" cy="59792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箭头连接符 83"/>
          <p:cNvCxnSpPr>
            <a:stCxn id="28" idx="0"/>
            <a:endCxn id="34" idx="2"/>
          </p:cNvCxnSpPr>
          <p:nvPr/>
        </p:nvCxnSpPr>
        <p:spPr>
          <a:xfrm flipH="1" flipV="1">
            <a:off x="3464112" y="1119188"/>
            <a:ext cx="2367889" cy="597926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箭头连接符 84"/>
          <p:cNvCxnSpPr>
            <a:stCxn id="28" idx="0"/>
            <a:endCxn id="35" idx="2"/>
          </p:cNvCxnSpPr>
          <p:nvPr/>
        </p:nvCxnSpPr>
        <p:spPr>
          <a:xfrm flipH="1" flipV="1">
            <a:off x="5554291" y="1119187"/>
            <a:ext cx="277710" cy="59792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箭头连接符 85"/>
          <p:cNvCxnSpPr>
            <a:stCxn id="29" idx="0"/>
            <a:endCxn id="35" idx="2"/>
          </p:cNvCxnSpPr>
          <p:nvPr/>
        </p:nvCxnSpPr>
        <p:spPr>
          <a:xfrm flipH="1" flipV="1">
            <a:off x="5554291" y="1119187"/>
            <a:ext cx="1299446" cy="59792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箭头连接符 86"/>
          <p:cNvCxnSpPr>
            <a:stCxn id="30" idx="0"/>
            <a:endCxn id="35" idx="2"/>
          </p:cNvCxnSpPr>
          <p:nvPr/>
        </p:nvCxnSpPr>
        <p:spPr>
          <a:xfrm flipH="1" flipV="1">
            <a:off x="5554291" y="1119187"/>
            <a:ext cx="2352279" cy="59792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>
            <a:stCxn id="30" idx="0"/>
            <a:endCxn id="37" idx="2"/>
          </p:cNvCxnSpPr>
          <p:nvPr/>
        </p:nvCxnSpPr>
        <p:spPr>
          <a:xfrm flipV="1">
            <a:off x="7906570" y="1119187"/>
            <a:ext cx="1809050" cy="59792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箭头连接符 88"/>
          <p:cNvCxnSpPr>
            <a:stCxn id="31" idx="0"/>
            <a:endCxn id="35" idx="2"/>
          </p:cNvCxnSpPr>
          <p:nvPr/>
        </p:nvCxnSpPr>
        <p:spPr>
          <a:xfrm flipH="1" flipV="1">
            <a:off x="5554291" y="1119187"/>
            <a:ext cx="3340369" cy="59792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箭头连接符 89"/>
          <p:cNvCxnSpPr>
            <a:stCxn id="31" idx="0"/>
            <a:endCxn id="36" idx="2"/>
          </p:cNvCxnSpPr>
          <p:nvPr/>
        </p:nvCxnSpPr>
        <p:spPr>
          <a:xfrm flipH="1" flipV="1">
            <a:off x="7634956" y="1119187"/>
            <a:ext cx="1259704" cy="59792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箭头连接符 90"/>
          <p:cNvCxnSpPr>
            <a:stCxn id="31" idx="0"/>
            <a:endCxn id="37" idx="2"/>
          </p:cNvCxnSpPr>
          <p:nvPr/>
        </p:nvCxnSpPr>
        <p:spPr>
          <a:xfrm flipV="1">
            <a:off x="8894660" y="1119187"/>
            <a:ext cx="820960" cy="59792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箭头连接符 91"/>
          <p:cNvCxnSpPr>
            <a:stCxn id="32" idx="0"/>
            <a:endCxn id="37" idx="2"/>
          </p:cNvCxnSpPr>
          <p:nvPr/>
        </p:nvCxnSpPr>
        <p:spPr>
          <a:xfrm flipH="1" flipV="1">
            <a:off x="9715620" y="1119187"/>
            <a:ext cx="436059" cy="59792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箭头连接符 92"/>
          <p:cNvCxnSpPr>
            <a:stCxn id="33" idx="0"/>
            <a:endCxn id="35" idx="2"/>
          </p:cNvCxnSpPr>
          <p:nvPr/>
        </p:nvCxnSpPr>
        <p:spPr>
          <a:xfrm flipH="1" flipV="1">
            <a:off x="5554291" y="1119187"/>
            <a:ext cx="5422985" cy="59792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箭头连接符 93"/>
          <p:cNvCxnSpPr>
            <a:stCxn id="33" idx="0"/>
            <a:endCxn id="36" idx="2"/>
          </p:cNvCxnSpPr>
          <p:nvPr/>
        </p:nvCxnSpPr>
        <p:spPr>
          <a:xfrm flipH="1" flipV="1">
            <a:off x="7634956" y="1119187"/>
            <a:ext cx="3342320" cy="59792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箭头连接符 94"/>
          <p:cNvCxnSpPr>
            <a:stCxn id="33" idx="0"/>
            <a:endCxn id="37" idx="2"/>
          </p:cNvCxnSpPr>
          <p:nvPr/>
        </p:nvCxnSpPr>
        <p:spPr>
          <a:xfrm flipH="1" flipV="1">
            <a:off x="9715620" y="1119187"/>
            <a:ext cx="1261656" cy="59792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文本框 95"/>
          <p:cNvSpPr txBox="1"/>
          <p:nvPr/>
        </p:nvSpPr>
        <p:spPr>
          <a:xfrm>
            <a:off x="1149623" y="4152682"/>
            <a:ext cx="1102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师德规范</a:t>
            </a:r>
            <a:endParaRPr lang="zh-CN" altLang="en-US" sz="1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2370228" y="4152682"/>
            <a:ext cx="1078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教育情怀</a:t>
            </a:r>
            <a:endParaRPr lang="zh-CN" altLang="en-US" sz="1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3730028" y="4152682"/>
            <a:ext cx="1094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保教知识 </a:t>
            </a:r>
            <a:endParaRPr lang="zh-CN" altLang="en-US" sz="1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5528661" y="4152682"/>
            <a:ext cx="1070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保教能力</a:t>
            </a:r>
            <a:endParaRPr lang="zh-CN" altLang="en-US" sz="1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151041" y="4154381"/>
            <a:ext cx="1098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班级管理</a:t>
            </a:r>
            <a:endParaRPr lang="zh-CN" altLang="en-US" sz="1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8416023" y="4152682"/>
            <a:ext cx="1066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综合育人  </a:t>
            </a:r>
            <a:endParaRPr lang="zh-CN" altLang="en-US" sz="1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9565999" y="4152682"/>
            <a:ext cx="1080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学会反思</a:t>
            </a:r>
            <a:endParaRPr lang="zh-CN" altLang="en-US" sz="1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10624733" y="4152682"/>
            <a:ext cx="1070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沟通合作</a:t>
            </a:r>
            <a:endParaRPr lang="zh-CN" altLang="en-US" sz="1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454720" y="3329012"/>
            <a:ext cx="67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毕业要求</a:t>
            </a:r>
            <a:endParaRPr lang="zh-CN" altLang="en-US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482524" y="1674024"/>
            <a:ext cx="764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培养</a:t>
            </a:r>
            <a:endParaRPr lang="en-US" altLang="zh-CN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规格</a:t>
            </a:r>
            <a:endParaRPr lang="zh-CN" altLang="en-US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486321" y="469097"/>
            <a:ext cx="663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培养目标</a:t>
            </a:r>
            <a:endParaRPr lang="zh-CN" altLang="en-US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8" name="直接箭头连接符 107"/>
          <p:cNvCxnSpPr>
            <a:stCxn id="7" idx="0"/>
            <a:endCxn id="33" idx="2"/>
          </p:cNvCxnSpPr>
          <p:nvPr/>
        </p:nvCxnSpPr>
        <p:spPr>
          <a:xfrm flipV="1">
            <a:off x="3827291" y="2240334"/>
            <a:ext cx="7149985" cy="937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箭头连接符 108"/>
          <p:cNvCxnSpPr>
            <a:stCxn id="8" idx="0"/>
            <a:endCxn id="33" idx="2"/>
          </p:cNvCxnSpPr>
          <p:nvPr/>
        </p:nvCxnSpPr>
        <p:spPr>
          <a:xfrm flipV="1">
            <a:off x="4287982" y="2240334"/>
            <a:ext cx="6689294" cy="937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箭头连接符 109"/>
          <p:cNvCxnSpPr>
            <a:stCxn id="27" idx="0"/>
            <a:endCxn id="37" idx="2"/>
          </p:cNvCxnSpPr>
          <p:nvPr/>
        </p:nvCxnSpPr>
        <p:spPr>
          <a:xfrm flipV="1">
            <a:off x="4462770" y="1119187"/>
            <a:ext cx="5252850" cy="59792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箭头连接符 110"/>
          <p:cNvCxnSpPr>
            <a:stCxn id="5" idx="0"/>
            <a:endCxn id="24" idx="2"/>
          </p:cNvCxnSpPr>
          <p:nvPr/>
        </p:nvCxnSpPr>
        <p:spPr>
          <a:xfrm flipH="1" flipV="1">
            <a:off x="1925390" y="2240336"/>
            <a:ext cx="828376" cy="937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箭头连接符 111"/>
          <p:cNvCxnSpPr>
            <a:stCxn id="6" idx="0"/>
            <a:endCxn id="24" idx="2"/>
          </p:cNvCxnSpPr>
          <p:nvPr/>
        </p:nvCxnSpPr>
        <p:spPr>
          <a:xfrm flipH="1" flipV="1">
            <a:off x="1925390" y="2240336"/>
            <a:ext cx="1205583" cy="937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箭头连接符 112"/>
          <p:cNvCxnSpPr>
            <a:stCxn id="23" idx="0"/>
            <a:endCxn id="27" idx="2"/>
          </p:cNvCxnSpPr>
          <p:nvPr/>
        </p:nvCxnSpPr>
        <p:spPr>
          <a:xfrm flipH="1" flipV="1">
            <a:off x="4462770" y="2240334"/>
            <a:ext cx="6922119" cy="937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箭头连接符 113"/>
          <p:cNvCxnSpPr>
            <a:stCxn id="8" idx="0"/>
            <a:endCxn id="28" idx="2"/>
          </p:cNvCxnSpPr>
          <p:nvPr/>
        </p:nvCxnSpPr>
        <p:spPr>
          <a:xfrm flipV="1">
            <a:off x="4287982" y="2240334"/>
            <a:ext cx="1544019" cy="937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接箭头连接符 114"/>
          <p:cNvCxnSpPr>
            <a:stCxn id="8" idx="0"/>
            <a:endCxn id="29" idx="2"/>
          </p:cNvCxnSpPr>
          <p:nvPr/>
        </p:nvCxnSpPr>
        <p:spPr>
          <a:xfrm flipV="1">
            <a:off x="4287982" y="2240334"/>
            <a:ext cx="2565755" cy="937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箭头连接符 115"/>
          <p:cNvCxnSpPr>
            <a:stCxn id="9" idx="0"/>
            <a:endCxn id="31" idx="2"/>
          </p:cNvCxnSpPr>
          <p:nvPr/>
        </p:nvCxnSpPr>
        <p:spPr>
          <a:xfrm flipV="1">
            <a:off x="4748071" y="2240334"/>
            <a:ext cx="4146589" cy="937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箭头连接符 116"/>
          <p:cNvCxnSpPr>
            <a:stCxn id="14" idx="0"/>
            <a:endCxn id="32" idx="2"/>
          </p:cNvCxnSpPr>
          <p:nvPr/>
        </p:nvCxnSpPr>
        <p:spPr>
          <a:xfrm flipV="1">
            <a:off x="6877009" y="2240334"/>
            <a:ext cx="3274670" cy="937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矩形: 圆角 117"/>
          <p:cNvSpPr/>
          <p:nvPr/>
        </p:nvSpPr>
        <p:spPr>
          <a:xfrm>
            <a:off x="1331426" y="5260777"/>
            <a:ext cx="536854" cy="1204103"/>
          </a:xfrm>
          <a:prstGeom prst="roundRect">
            <a:avLst/>
          </a:prstGeom>
          <a:solidFill>
            <a:srgbClr val="96B0DE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公共课</a:t>
            </a:r>
            <a:endParaRPr lang="zh-CN" altLang="en-US" sz="1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矩形: 圆角 118"/>
          <p:cNvSpPr/>
          <p:nvPr/>
        </p:nvSpPr>
        <p:spPr>
          <a:xfrm>
            <a:off x="2239488" y="5254328"/>
            <a:ext cx="186483" cy="1184798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900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9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教师口语</a:t>
            </a:r>
            <a:endParaRPr lang="zh-CN" altLang="en-US" sz="9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矩形: 圆角 119"/>
          <p:cNvSpPr/>
          <p:nvPr/>
        </p:nvSpPr>
        <p:spPr>
          <a:xfrm>
            <a:off x="2587136" y="5254328"/>
            <a:ext cx="232944" cy="1175371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乐理与视唱练耳</a:t>
            </a:r>
            <a:endParaRPr lang="zh-CN" altLang="en-US" sz="9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矩形: 圆角 120"/>
          <p:cNvSpPr/>
          <p:nvPr/>
        </p:nvSpPr>
        <p:spPr>
          <a:xfrm>
            <a:off x="2981245" y="5254328"/>
            <a:ext cx="232944" cy="1175371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学前儿童卫生与保健</a:t>
            </a:r>
            <a:endParaRPr lang="zh-CN" altLang="en-US" sz="8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矩形: 圆角 121"/>
          <p:cNvSpPr/>
          <p:nvPr/>
        </p:nvSpPr>
        <p:spPr>
          <a:xfrm>
            <a:off x="3375354" y="5254328"/>
            <a:ext cx="232944" cy="1175371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学前儿童心理发展</a:t>
            </a:r>
            <a:endParaRPr lang="zh-CN" altLang="en-US" sz="9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3" name="矩形: 圆角 122"/>
          <p:cNvSpPr/>
          <p:nvPr/>
        </p:nvSpPr>
        <p:spPr>
          <a:xfrm>
            <a:off x="3769463" y="5254328"/>
            <a:ext cx="232944" cy="1175371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学前教育概论                </a:t>
            </a:r>
            <a:endParaRPr lang="zh-CN" altLang="en-US" sz="9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矩形: 圆角 123"/>
          <p:cNvSpPr/>
          <p:nvPr/>
        </p:nvSpPr>
        <p:spPr>
          <a:xfrm>
            <a:off x="4163572" y="5254328"/>
            <a:ext cx="232944" cy="1175371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7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教师职业道德与政策法规        </a:t>
            </a:r>
            <a:endParaRPr lang="zh-CN" altLang="en-US" sz="7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" name="矩形: 圆角 124"/>
          <p:cNvSpPr/>
          <p:nvPr/>
        </p:nvSpPr>
        <p:spPr>
          <a:xfrm>
            <a:off x="4557681" y="5254328"/>
            <a:ext cx="232944" cy="1175371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数字化教育技术 应用</a:t>
            </a:r>
            <a:endParaRPr lang="zh-CN" altLang="en-US" sz="8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6" name="直接箭头连接符 125"/>
          <p:cNvCxnSpPr>
            <a:stCxn id="118" idx="0"/>
            <a:endCxn id="96" idx="2"/>
          </p:cNvCxnSpPr>
          <p:nvPr/>
        </p:nvCxnSpPr>
        <p:spPr>
          <a:xfrm flipV="1">
            <a:off x="1599853" y="4460459"/>
            <a:ext cx="100975" cy="800318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7" name="直接箭头连接符 126"/>
          <p:cNvCxnSpPr>
            <a:stCxn id="118" idx="0"/>
            <a:endCxn id="97" idx="2"/>
          </p:cNvCxnSpPr>
          <p:nvPr/>
        </p:nvCxnSpPr>
        <p:spPr>
          <a:xfrm flipV="1">
            <a:off x="1599853" y="4460459"/>
            <a:ext cx="1309813" cy="800318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8" name="直接箭头连接符 127"/>
          <p:cNvCxnSpPr>
            <a:stCxn id="118" idx="0"/>
            <a:endCxn id="98" idx="2"/>
          </p:cNvCxnSpPr>
          <p:nvPr/>
        </p:nvCxnSpPr>
        <p:spPr>
          <a:xfrm flipV="1">
            <a:off x="1599853" y="4460459"/>
            <a:ext cx="2677311" cy="800318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9" name="直接箭头连接符 128"/>
          <p:cNvCxnSpPr>
            <a:stCxn id="118" idx="0"/>
            <a:endCxn id="102" idx="2"/>
          </p:cNvCxnSpPr>
          <p:nvPr/>
        </p:nvCxnSpPr>
        <p:spPr>
          <a:xfrm flipV="1">
            <a:off x="1599853" y="4460459"/>
            <a:ext cx="8506562" cy="800318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0" name="直接箭头连接符 129"/>
          <p:cNvCxnSpPr>
            <a:stCxn id="118" idx="0"/>
            <a:endCxn id="103" idx="2"/>
          </p:cNvCxnSpPr>
          <p:nvPr/>
        </p:nvCxnSpPr>
        <p:spPr>
          <a:xfrm flipV="1">
            <a:off x="1599853" y="4460459"/>
            <a:ext cx="9560317" cy="800318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1" name="矩形: 圆角 130"/>
          <p:cNvSpPr/>
          <p:nvPr/>
        </p:nvSpPr>
        <p:spPr>
          <a:xfrm>
            <a:off x="5381751" y="5282609"/>
            <a:ext cx="232944" cy="1175371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幼儿园教师音乐技能</a:t>
            </a:r>
            <a:endParaRPr lang="zh-CN" altLang="en-US" sz="8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矩形: 圆角 131"/>
          <p:cNvSpPr/>
          <p:nvPr/>
        </p:nvSpPr>
        <p:spPr>
          <a:xfrm>
            <a:off x="5796897" y="5282609"/>
            <a:ext cx="232944" cy="1175371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幼儿园教师舞蹈技能</a:t>
            </a:r>
            <a:endParaRPr lang="zh-CN" altLang="en-US" sz="8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3" name="直接箭头连接符 132"/>
          <p:cNvCxnSpPr>
            <a:stCxn id="119" idx="0"/>
            <a:endCxn id="98" idx="2"/>
          </p:cNvCxnSpPr>
          <p:nvPr/>
        </p:nvCxnSpPr>
        <p:spPr>
          <a:xfrm flipV="1">
            <a:off x="2332730" y="4460459"/>
            <a:ext cx="1944434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4" name="直接箭头连接符 133"/>
          <p:cNvCxnSpPr>
            <a:stCxn id="119" idx="0"/>
            <a:endCxn id="99" idx="2"/>
          </p:cNvCxnSpPr>
          <p:nvPr/>
        </p:nvCxnSpPr>
        <p:spPr>
          <a:xfrm flipV="1">
            <a:off x="2332730" y="4460459"/>
            <a:ext cx="3730955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5" name="直接箭头连接符 134"/>
          <p:cNvCxnSpPr>
            <a:stCxn id="119" idx="0"/>
            <a:endCxn id="103" idx="2"/>
          </p:cNvCxnSpPr>
          <p:nvPr/>
        </p:nvCxnSpPr>
        <p:spPr>
          <a:xfrm flipV="1">
            <a:off x="2332730" y="4460459"/>
            <a:ext cx="8827440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6" name="直接箭头连接符 135"/>
          <p:cNvCxnSpPr>
            <a:stCxn id="120" idx="0"/>
            <a:endCxn id="98" idx="2"/>
          </p:cNvCxnSpPr>
          <p:nvPr/>
        </p:nvCxnSpPr>
        <p:spPr>
          <a:xfrm flipV="1">
            <a:off x="2703608" y="4460459"/>
            <a:ext cx="1573556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7" name="直接箭头连接符 136"/>
          <p:cNvCxnSpPr>
            <a:stCxn id="120" idx="0"/>
            <a:endCxn id="99" idx="2"/>
          </p:cNvCxnSpPr>
          <p:nvPr/>
        </p:nvCxnSpPr>
        <p:spPr>
          <a:xfrm flipV="1">
            <a:off x="2703608" y="4460459"/>
            <a:ext cx="3360077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8" name="直接箭头连接符 137"/>
          <p:cNvCxnSpPr>
            <a:stCxn id="121" idx="0"/>
            <a:endCxn id="96" idx="2"/>
          </p:cNvCxnSpPr>
          <p:nvPr/>
        </p:nvCxnSpPr>
        <p:spPr>
          <a:xfrm flipH="1" flipV="1">
            <a:off x="1700828" y="4460459"/>
            <a:ext cx="1396889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9" name="直接箭头连接符 138"/>
          <p:cNvCxnSpPr>
            <a:stCxn id="121" idx="0"/>
            <a:endCxn id="97" idx="2"/>
          </p:cNvCxnSpPr>
          <p:nvPr/>
        </p:nvCxnSpPr>
        <p:spPr>
          <a:xfrm flipH="1" flipV="1">
            <a:off x="2909666" y="4460459"/>
            <a:ext cx="188051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0" name="直接箭头连接符 139"/>
          <p:cNvCxnSpPr>
            <a:stCxn id="121" idx="0"/>
            <a:endCxn id="98" idx="2"/>
          </p:cNvCxnSpPr>
          <p:nvPr/>
        </p:nvCxnSpPr>
        <p:spPr>
          <a:xfrm flipV="1">
            <a:off x="3097717" y="4460459"/>
            <a:ext cx="1179447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1" name="直接箭头连接符 140"/>
          <p:cNvCxnSpPr>
            <a:stCxn id="121" idx="0"/>
            <a:endCxn id="99" idx="2"/>
          </p:cNvCxnSpPr>
          <p:nvPr/>
        </p:nvCxnSpPr>
        <p:spPr>
          <a:xfrm flipV="1">
            <a:off x="3097717" y="4460459"/>
            <a:ext cx="2965968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2" name="直接箭头连接符 141"/>
          <p:cNvCxnSpPr>
            <a:stCxn id="121" idx="0"/>
            <a:endCxn id="100" idx="2"/>
          </p:cNvCxnSpPr>
          <p:nvPr/>
        </p:nvCxnSpPr>
        <p:spPr>
          <a:xfrm flipV="1">
            <a:off x="3097717" y="4462158"/>
            <a:ext cx="4602570" cy="79217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3" name="直接箭头连接符 142"/>
          <p:cNvCxnSpPr>
            <a:stCxn id="122" idx="0"/>
            <a:endCxn id="96" idx="2"/>
          </p:cNvCxnSpPr>
          <p:nvPr/>
        </p:nvCxnSpPr>
        <p:spPr>
          <a:xfrm flipH="1" flipV="1">
            <a:off x="1700828" y="4460459"/>
            <a:ext cx="1790998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4" name="直接箭头连接符 143"/>
          <p:cNvCxnSpPr>
            <a:stCxn id="122" idx="0"/>
            <a:endCxn id="97" idx="2"/>
          </p:cNvCxnSpPr>
          <p:nvPr/>
        </p:nvCxnSpPr>
        <p:spPr>
          <a:xfrm flipH="1" flipV="1">
            <a:off x="2909666" y="4460459"/>
            <a:ext cx="582160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5" name="直接箭头连接符 144"/>
          <p:cNvCxnSpPr>
            <a:stCxn id="122" idx="0"/>
            <a:endCxn id="98" idx="2"/>
          </p:cNvCxnSpPr>
          <p:nvPr/>
        </p:nvCxnSpPr>
        <p:spPr>
          <a:xfrm flipV="1">
            <a:off x="3491826" y="4460459"/>
            <a:ext cx="785338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6" name="直接箭头连接符 145"/>
          <p:cNvCxnSpPr>
            <a:stCxn id="122" idx="0"/>
            <a:endCxn id="99" idx="2"/>
          </p:cNvCxnSpPr>
          <p:nvPr/>
        </p:nvCxnSpPr>
        <p:spPr>
          <a:xfrm flipV="1">
            <a:off x="3491826" y="4460459"/>
            <a:ext cx="2571859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7" name="直接箭头连接符 146"/>
          <p:cNvCxnSpPr>
            <a:stCxn id="122" idx="0"/>
            <a:endCxn id="100" idx="2"/>
          </p:cNvCxnSpPr>
          <p:nvPr/>
        </p:nvCxnSpPr>
        <p:spPr>
          <a:xfrm flipV="1">
            <a:off x="3491826" y="4462158"/>
            <a:ext cx="4208461" cy="79217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8" name="直接箭头连接符 147"/>
          <p:cNvCxnSpPr>
            <a:stCxn id="122" idx="0"/>
            <a:endCxn id="101" idx="2"/>
          </p:cNvCxnSpPr>
          <p:nvPr/>
        </p:nvCxnSpPr>
        <p:spPr>
          <a:xfrm flipV="1">
            <a:off x="3491826" y="4460459"/>
            <a:ext cx="5457412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9" name="直接箭头连接符 148"/>
          <p:cNvCxnSpPr>
            <a:stCxn id="123" idx="0"/>
            <a:endCxn id="96" idx="2"/>
          </p:cNvCxnSpPr>
          <p:nvPr/>
        </p:nvCxnSpPr>
        <p:spPr>
          <a:xfrm flipH="1" flipV="1">
            <a:off x="1700828" y="4460459"/>
            <a:ext cx="2185107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0" name="直接箭头连接符 149"/>
          <p:cNvCxnSpPr>
            <a:stCxn id="123" idx="0"/>
            <a:endCxn id="97" idx="2"/>
          </p:cNvCxnSpPr>
          <p:nvPr/>
        </p:nvCxnSpPr>
        <p:spPr>
          <a:xfrm flipH="1" flipV="1">
            <a:off x="2909666" y="4460459"/>
            <a:ext cx="976269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1" name="直接箭头连接符 150"/>
          <p:cNvCxnSpPr>
            <a:stCxn id="123" idx="0"/>
            <a:endCxn id="98" idx="2"/>
          </p:cNvCxnSpPr>
          <p:nvPr/>
        </p:nvCxnSpPr>
        <p:spPr>
          <a:xfrm flipV="1">
            <a:off x="3885935" y="4460459"/>
            <a:ext cx="391229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2" name="直接箭头连接符 151"/>
          <p:cNvCxnSpPr>
            <a:stCxn id="123" idx="0"/>
            <a:endCxn id="101" idx="2"/>
          </p:cNvCxnSpPr>
          <p:nvPr/>
        </p:nvCxnSpPr>
        <p:spPr>
          <a:xfrm flipV="1">
            <a:off x="3885935" y="4460459"/>
            <a:ext cx="5063303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3" name="直接箭头连接符 152"/>
          <p:cNvCxnSpPr>
            <a:stCxn id="124" idx="0"/>
            <a:endCxn id="96" idx="2"/>
          </p:cNvCxnSpPr>
          <p:nvPr/>
        </p:nvCxnSpPr>
        <p:spPr>
          <a:xfrm flipH="1" flipV="1">
            <a:off x="1700828" y="4460459"/>
            <a:ext cx="2579216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4" name="直接箭头连接符 153"/>
          <p:cNvCxnSpPr>
            <a:stCxn id="124" idx="0"/>
            <a:endCxn id="97" idx="2"/>
          </p:cNvCxnSpPr>
          <p:nvPr/>
        </p:nvCxnSpPr>
        <p:spPr>
          <a:xfrm flipH="1" flipV="1">
            <a:off x="2909666" y="4460459"/>
            <a:ext cx="1370378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5" name="直接箭头连接符 154"/>
          <p:cNvCxnSpPr>
            <a:stCxn id="125" idx="0"/>
            <a:endCxn id="98" idx="2"/>
          </p:cNvCxnSpPr>
          <p:nvPr/>
        </p:nvCxnSpPr>
        <p:spPr>
          <a:xfrm flipH="1" flipV="1">
            <a:off x="4277164" y="4460459"/>
            <a:ext cx="396989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6" name="直接箭头连接符 155"/>
          <p:cNvCxnSpPr>
            <a:stCxn id="125" idx="0"/>
            <a:endCxn id="99" idx="2"/>
          </p:cNvCxnSpPr>
          <p:nvPr/>
        </p:nvCxnSpPr>
        <p:spPr>
          <a:xfrm flipV="1">
            <a:off x="4674153" y="4460459"/>
            <a:ext cx="1389532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7" name="直接箭头连接符 156"/>
          <p:cNvCxnSpPr>
            <a:stCxn id="125" idx="0"/>
            <a:endCxn id="102" idx="2"/>
          </p:cNvCxnSpPr>
          <p:nvPr/>
        </p:nvCxnSpPr>
        <p:spPr>
          <a:xfrm flipV="1">
            <a:off x="4674153" y="4460459"/>
            <a:ext cx="5432262" cy="79386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8" name="直接箭头连接符 157"/>
          <p:cNvCxnSpPr>
            <a:stCxn id="131" idx="0"/>
            <a:endCxn id="98" idx="2"/>
          </p:cNvCxnSpPr>
          <p:nvPr/>
        </p:nvCxnSpPr>
        <p:spPr>
          <a:xfrm flipH="1" flipV="1">
            <a:off x="4277164" y="4460459"/>
            <a:ext cx="1221059" cy="82215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9" name="直接箭头连接符 158"/>
          <p:cNvCxnSpPr>
            <a:stCxn id="131" idx="0"/>
            <a:endCxn id="99" idx="2"/>
          </p:cNvCxnSpPr>
          <p:nvPr/>
        </p:nvCxnSpPr>
        <p:spPr>
          <a:xfrm flipV="1">
            <a:off x="5498223" y="4460459"/>
            <a:ext cx="565462" cy="82215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0" name="直接箭头连接符 159"/>
          <p:cNvCxnSpPr>
            <a:stCxn id="131" idx="0"/>
            <a:endCxn id="101" idx="2"/>
          </p:cNvCxnSpPr>
          <p:nvPr/>
        </p:nvCxnSpPr>
        <p:spPr>
          <a:xfrm flipV="1">
            <a:off x="5498223" y="4460459"/>
            <a:ext cx="3451015" cy="82215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1" name="直接箭头连接符 160"/>
          <p:cNvCxnSpPr>
            <a:stCxn id="132" idx="0"/>
            <a:endCxn id="98" idx="2"/>
          </p:cNvCxnSpPr>
          <p:nvPr/>
        </p:nvCxnSpPr>
        <p:spPr>
          <a:xfrm flipH="1" flipV="1">
            <a:off x="4277164" y="4460459"/>
            <a:ext cx="1636205" cy="82215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2" name="直接箭头连接符 161"/>
          <p:cNvCxnSpPr>
            <a:stCxn id="132" idx="0"/>
            <a:endCxn id="99" idx="2"/>
          </p:cNvCxnSpPr>
          <p:nvPr/>
        </p:nvCxnSpPr>
        <p:spPr>
          <a:xfrm flipV="1">
            <a:off x="5913369" y="4460459"/>
            <a:ext cx="150316" cy="82215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3" name="直接箭头连接符 162"/>
          <p:cNvCxnSpPr>
            <a:stCxn id="132" idx="0"/>
            <a:endCxn id="101" idx="2"/>
          </p:cNvCxnSpPr>
          <p:nvPr/>
        </p:nvCxnSpPr>
        <p:spPr>
          <a:xfrm flipV="1">
            <a:off x="5913369" y="4460459"/>
            <a:ext cx="3035869" cy="82215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4" name="直接箭头连接符 163"/>
          <p:cNvCxnSpPr>
            <a:stCxn id="132" idx="0"/>
            <a:endCxn id="103" idx="2"/>
          </p:cNvCxnSpPr>
          <p:nvPr/>
        </p:nvCxnSpPr>
        <p:spPr>
          <a:xfrm flipV="1">
            <a:off x="5913369" y="4460459"/>
            <a:ext cx="5246801" cy="82215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5" name="矩形: 圆角 164"/>
          <p:cNvSpPr/>
          <p:nvPr/>
        </p:nvSpPr>
        <p:spPr>
          <a:xfrm>
            <a:off x="6212043" y="5282609"/>
            <a:ext cx="232944" cy="1175371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幼儿园教师美术技能</a:t>
            </a:r>
            <a:endParaRPr lang="zh-CN" altLang="en-US" sz="8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6" name="直接箭头连接符 165"/>
          <p:cNvCxnSpPr>
            <a:stCxn id="165" idx="0"/>
            <a:endCxn id="98" idx="2"/>
          </p:cNvCxnSpPr>
          <p:nvPr/>
        </p:nvCxnSpPr>
        <p:spPr>
          <a:xfrm flipH="1" flipV="1">
            <a:off x="4277164" y="4460459"/>
            <a:ext cx="2051351" cy="82215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7" name="直接箭头连接符 166"/>
          <p:cNvCxnSpPr>
            <a:stCxn id="165" idx="0"/>
            <a:endCxn id="99" idx="2"/>
          </p:cNvCxnSpPr>
          <p:nvPr/>
        </p:nvCxnSpPr>
        <p:spPr>
          <a:xfrm flipH="1" flipV="1">
            <a:off x="6063685" y="4460459"/>
            <a:ext cx="264830" cy="82215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8" name="直接箭头连接符 167"/>
          <p:cNvCxnSpPr>
            <a:stCxn id="165" idx="0"/>
            <a:endCxn id="101" idx="2"/>
          </p:cNvCxnSpPr>
          <p:nvPr/>
        </p:nvCxnSpPr>
        <p:spPr>
          <a:xfrm flipV="1">
            <a:off x="6328515" y="4460459"/>
            <a:ext cx="2620723" cy="82215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9" name="矩形: 圆角 168"/>
          <p:cNvSpPr/>
          <p:nvPr/>
        </p:nvSpPr>
        <p:spPr>
          <a:xfrm>
            <a:off x="6627189" y="5282609"/>
            <a:ext cx="232944" cy="1175371"/>
          </a:xfrm>
          <a:prstGeom prst="roundRect">
            <a:avLst/>
          </a:prstGeom>
          <a:solidFill>
            <a:srgbClr val="E6FFFB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幼儿园课程概论</a:t>
            </a:r>
            <a:endParaRPr lang="zh-CN" altLang="en-US" sz="9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0" name="直接箭头连接符 169"/>
          <p:cNvCxnSpPr>
            <a:stCxn id="169" idx="0"/>
            <a:endCxn id="98" idx="2"/>
          </p:cNvCxnSpPr>
          <p:nvPr/>
        </p:nvCxnSpPr>
        <p:spPr>
          <a:xfrm flipH="1" flipV="1">
            <a:off x="4277164" y="4460459"/>
            <a:ext cx="2466497" cy="82215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1" name="直接箭头连接符 170"/>
          <p:cNvCxnSpPr>
            <a:stCxn id="169" idx="0"/>
            <a:endCxn id="99" idx="2"/>
          </p:cNvCxnSpPr>
          <p:nvPr/>
        </p:nvCxnSpPr>
        <p:spPr>
          <a:xfrm flipH="1" flipV="1">
            <a:off x="6063685" y="4460459"/>
            <a:ext cx="679976" cy="82215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2" name="直接箭头连接符 171"/>
          <p:cNvCxnSpPr>
            <a:stCxn id="169" idx="0"/>
            <a:endCxn id="101" idx="2"/>
          </p:cNvCxnSpPr>
          <p:nvPr/>
        </p:nvCxnSpPr>
        <p:spPr>
          <a:xfrm flipV="1">
            <a:off x="6743661" y="4460459"/>
            <a:ext cx="2205577" cy="82215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73" name="矩形: 圆角 172"/>
          <p:cNvSpPr/>
          <p:nvPr/>
        </p:nvSpPr>
        <p:spPr>
          <a:xfrm>
            <a:off x="7042335" y="5282609"/>
            <a:ext cx="232944" cy="1175371"/>
          </a:xfrm>
          <a:prstGeom prst="roundRect">
            <a:avLst/>
          </a:prstGeom>
          <a:solidFill>
            <a:srgbClr val="E6FFFB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幼儿游戏与指导</a:t>
            </a:r>
            <a:endParaRPr lang="zh-CN" altLang="en-US" sz="9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4" name="直接箭头连接符 173"/>
          <p:cNvCxnSpPr>
            <a:stCxn id="173" idx="0"/>
            <a:endCxn id="98" idx="2"/>
          </p:cNvCxnSpPr>
          <p:nvPr/>
        </p:nvCxnSpPr>
        <p:spPr>
          <a:xfrm flipH="1" flipV="1">
            <a:off x="4277164" y="4460459"/>
            <a:ext cx="2881643" cy="82215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5" name="直接箭头连接符 174"/>
          <p:cNvCxnSpPr>
            <a:stCxn id="173" idx="0"/>
            <a:endCxn id="99" idx="2"/>
          </p:cNvCxnSpPr>
          <p:nvPr/>
        </p:nvCxnSpPr>
        <p:spPr>
          <a:xfrm flipH="1" flipV="1">
            <a:off x="6063685" y="4460459"/>
            <a:ext cx="1095122" cy="82215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6" name="直接箭头连接符 175"/>
          <p:cNvCxnSpPr>
            <a:stCxn id="173" idx="0"/>
            <a:endCxn id="102" idx="2"/>
          </p:cNvCxnSpPr>
          <p:nvPr/>
        </p:nvCxnSpPr>
        <p:spPr>
          <a:xfrm flipV="1">
            <a:off x="7158807" y="4460459"/>
            <a:ext cx="2947608" cy="82215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77" name="矩形: 圆角 176"/>
          <p:cNvSpPr/>
          <p:nvPr/>
        </p:nvSpPr>
        <p:spPr>
          <a:xfrm>
            <a:off x="7457481" y="5305257"/>
            <a:ext cx="242371" cy="1165786"/>
          </a:xfrm>
          <a:prstGeom prst="roundRect">
            <a:avLst/>
          </a:prstGeom>
          <a:solidFill>
            <a:srgbClr val="E6FFFB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教育活动</a:t>
            </a:r>
            <a:endParaRPr lang="en-US" altLang="zh-CN" sz="8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8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设计与指导</a:t>
            </a:r>
            <a:endParaRPr lang="zh-CN" altLang="en-US" sz="8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8" name="直接箭头连接符 177"/>
          <p:cNvCxnSpPr>
            <a:stCxn id="177" idx="0"/>
            <a:endCxn id="98" idx="2"/>
          </p:cNvCxnSpPr>
          <p:nvPr/>
        </p:nvCxnSpPr>
        <p:spPr>
          <a:xfrm flipH="1" flipV="1">
            <a:off x="4277164" y="4460459"/>
            <a:ext cx="3301503" cy="844798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>
            <a:stCxn id="177" idx="0"/>
            <a:endCxn id="99" idx="2"/>
          </p:cNvCxnSpPr>
          <p:nvPr/>
        </p:nvCxnSpPr>
        <p:spPr>
          <a:xfrm flipH="1" flipV="1">
            <a:off x="6063685" y="4460459"/>
            <a:ext cx="1514982" cy="844798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>
            <a:stCxn id="177" idx="0"/>
            <a:endCxn id="101" idx="2"/>
          </p:cNvCxnSpPr>
          <p:nvPr/>
        </p:nvCxnSpPr>
        <p:spPr>
          <a:xfrm flipV="1">
            <a:off x="7578667" y="4460459"/>
            <a:ext cx="1370571" cy="844798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>
            <a:stCxn id="177" idx="0"/>
            <a:endCxn id="102" idx="2"/>
          </p:cNvCxnSpPr>
          <p:nvPr/>
        </p:nvCxnSpPr>
        <p:spPr>
          <a:xfrm flipV="1">
            <a:off x="7578667" y="4460459"/>
            <a:ext cx="2527748" cy="844798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2" name="矩形: 圆角 181"/>
          <p:cNvSpPr/>
          <p:nvPr/>
        </p:nvSpPr>
        <p:spPr>
          <a:xfrm>
            <a:off x="7882054" y="5295672"/>
            <a:ext cx="232944" cy="1175371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儿童文学应用与实践</a:t>
            </a:r>
            <a:endParaRPr lang="zh-CN" altLang="en-US" sz="8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3" name="直接箭头连接符 182"/>
          <p:cNvCxnSpPr>
            <a:stCxn id="182" idx="0"/>
            <a:endCxn id="98" idx="2"/>
          </p:cNvCxnSpPr>
          <p:nvPr/>
        </p:nvCxnSpPr>
        <p:spPr>
          <a:xfrm flipH="1" flipV="1">
            <a:off x="4277164" y="4460459"/>
            <a:ext cx="3721362" cy="8352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>
            <a:stCxn id="182" idx="0"/>
            <a:endCxn id="99" idx="2"/>
          </p:cNvCxnSpPr>
          <p:nvPr/>
        </p:nvCxnSpPr>
        <p:spPr>
          <a:xfrm flipH="1" flipV="1">
            <a:off x="6063685" y="4460459"/>
            <a:ext cx="1934841" cy="8352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>
            <a:stCxn id="182" idx="0"/>
            <a:endCxn id="101" idx="2"/>
          </p:cNvCxnSpPr>
          <p:nvPr/>
        </p:nvCxnSpPr>
        <p:spPr>
          <a:xfrm flipV="1">
            <a:off x="7998526" y="4460459"/>
            <a:ext cx="950712" cy="8352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>
            <a:stCxn id="182" idx="0"/>
            <a:endCxn id="103" idx="2"/>
          </p:cNvCxnSpPr>
          <p:nvPr/>
        </p:nvCxnSpPr>
        <p:spPr>
          <a:xfrm flipV="1">
            <a:off x="7998526" y="4460459"/>
            <a:ext cx="3161644" cy="8352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7" name="矩形: 圆角 186"/>
          <p:cNvSpPr/>
          <p:nvPr/>
        </p:nvSpPr>
        <p:spPr>
          <a:xfrm>
            <a:off x="8297200" y="5295672"/>
            <a:ext cx="232944" cy="1175371"/>
          </a:xfrm>
          <a:prstGeom prst="roundRect">
            <a:avLst/>
          </a:prstGeom>
          <a:solidFill>
            <a:srgbClr val="E6FFFB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环境创设玩教具制作</a:t>
            </a:r>
            <a:endParaRPr lang="zh-CN" altLang="en-US" sz="8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8" name="直接箭头连接符 187"/>
          <p:cNvCxnSpPr>
            <a:stCxn id="187" idx="0"/>
            <a:endCxn id="98" idx="2"/>
          </p:cNvCxnSpPr>
          <p:nvPr/>
        </p:nvCxnSpPr>
        <p:spPr>
          <a:xfrm flipH="1" flipV="1">
            <a:off x="4277164" y="4460459"/>
            <a:ext cx="4136508" cy="8352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9" name="直接箭头连接符 188"/>
          <p:cNvCxnSpPr>
            <a:stCxn id="187" idx="0"/>
            <a:endCxn id="99" idx="2"/>
          </p:cNvCxnSpPr>
          <p:nvPr/>
        </p:nvCxnSpPr>
        <p:spPr>
          <a:xfrm flipH="1" flipV="1">
            <a:off x="6063685" y="4460459"/>
            <a:ext cx="2349987" cy="8352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0" name="直接箭头连接符 189"/>
          <p:cNvCxnSpPr>
            <a:stCxn id="187" idx="0"/>
            <a:endCxn id="101" idx="2"/>
          </p:cNvCxnSpPr>
          <p:nvPr/>
        </p:nvCxnSpPr>
        <p:spPr>
          <a:xfrm flipV="1">
            <a:off x="8413672" y="4460459"/>
            <a:ext cx="535566" cy="8352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1" name="直接箭头连接符 190"/>
          <p:cNvCxnSpPr>
            <a:stCxn id="187" idx="0"/>
            <a:endCxn id="102" idx="2"/>
          </p:cNvCxnSpPr>
          <p:nvPr/>
        </p:nvCxnSpPr>
        <p:spPr>
          <a:xfrm flipV="1">
            <a:off x="8413672" y="4460459"/>
            <a:ext cx="1692743" cy="8352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2" name="直接箭头连接符 191"/>
          <p:cNvCxnSpPr>
            <a:stCxn id="187" idx="0"/>
            <a:endCxn id="103" idx="2"/>
          </p:cNvCxnSpPr>
          <p:nvPr/>
        </p:nvCxnSpPr>
        <p:spPr>
          <a:xfrm flipV="1">
            <a:off x="8413672" y="4460459"/>
            <a:ext cx="2746498" cy="8352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3" name="矩形: 圆角 192"/>
          <p:cNvSpPr/>
          <p:nvPr/>
        </p:nvSpPr>
        <p:spPr>
          <a:xfrm>
            <a:off x="8712346" y="5295672"/>
            <a:ext cx="232944" cy="1175371"/>
          </a:xfrm>
          <a:prstGeom prst="roundRect">
            <a:avLst/>
          </a:prstGeom>
          <a:solidFill>
            <a:srgbClr val="E6FFFB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幼儿园班级管理</a:t>
            </a:r>
            <a:endParaRPr lang="zh-CN" altLang="en-US" sz="9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4" name="直接箭头连接符 193"/>
          <p:cNvCxnSpPr>
            <a:stCxn id="193" idx="0"/>
            <a:endCxn id="96" idx="2"/>
          </p:cNvCxnSpPr>
          <p:nvPr/>
        </p:nvCxnSpPr>
        <p:spPr>
          <a:xfrm flipH="1" flipV="1">
            <a:off x="1700828" y="4460459"/>
            <a:ext cx="7127990" cy="8352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5" name="直接箭头连接符 194"/>
          <p:cNvCxnSpPr>
            <a:stCxn id="193" idx="0"/>
            <a:endCxn id="99" idx="2"/>
          </p:cNvCxnSpPr>
          <p:nvPr/>
        </p:nvCxnSpPr>
        <p:spPr>
          <a:xfrm flipH="1" flipV="1">
            <a:off x="6063685" y="4460459"/>
            <a:ext cx="2765133" cy="8352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6" name="直接箭头连接符 195"/>
          <p:cNvCxnSpPr>
            <a:stCxn id="193" idx="0"/>
            <a:endCxn id="100" idx="2"/>
          </p:cNvCxnSpPr>
          <p:nvPr/>
        </p:nvCxnSpPr>
        <p:spPr>
          <a:xfrm flipH="1" flipV="1">
            <a:off x="7700287" y="4462158"/>
            <a:ext cx="1128531" cy="83351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7" name="直接箭头连接符 196"/>
          <p:cNvCxnSpPr>
            <a:stCxn id="193" idx="0"/>
            <a:endCxn id="101" idx="2"/>
          </p:cNvCxnSpPr>
          <p:nvPr/>
        </p:nvCxnSpPr>
        <p:spPr>
          <a:xfrm flipV="1">
            <a:off x="8828818" y="4460459"/>
            <a:ext cx="120420" cy="8352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8" name="矩形: 圆角 197"/>
          <p:cNvSpPr/>
          <p:nvPr/>
        </p:nvSpPr>
        <p:spPr>
          <a:xfrm>
            <a:off x="9127492" y="5295672"/>
            <a:ext cx="232944" cy="1175371"/>
          </a:xfrm>
          <a:prstGeom prst="roundRect">
            <a:avLst/>
          </a:prstGeom>
          <a:solidFill>
            <a:srgbClr val="E6FFFB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学前儿童行为观察</a:t>
            </a:r>
            <a:endParaRPr lang="zh-CN" altLang="en-US" sz="9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9" name="直接箭头连接符 198"/>
          <p:cNvCxnSpPr>
            <a:stCxn id="198" idx="0"/>
            <a:endCxn id="96" idx="2"/>
          </p:cNvCxnSpPr>
          <p:nvPr/>
        </p:nvCxnSpPr>
        <p:spPr>
          <a:xfrm flipH="1" flipV="1">
            <a:off x="1700828" y="4460459"/>
            <a:ext cx="7543136" cy="8352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0" name="直接箭头连接符 199"/>
          <p:cNvCxnSpPr>
            <a:stCxn id="198" idx="0"/>
            <a:endCxn id="98" idx="2"/>
          </p:cNvCxnSpPr>
          <p:nvPr/>
        </p:nvCxnSpPr>
        <p:spPr>
          <a:xfrm flipH="1" flipV="1">
            <a:off x="4277164" y="4460459"/>
            <a:ext cx="4966800" cy="8352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1" name="直接箭头连接符 200"/>
          <p:cNvCxnSpPr>
            <a:stCxn id="198" idx="0"/>
            <a:endCxn id="99" idx="2"/>
          </p:cNvCxnSpPr>
          <p:nvPr/>
        </p:nvCxnSpPr>
        <p:spPr>
          <a:xfrm flipH="1" flipV="1">
            <a:off x="6063685" y="4460459"/>
            <a:ext cx="3180279" cy="8352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2" name="直接箭头连接符 201"/>
          <p:cNvCxnSpPr>
            <a:stCxn id="198" idx="0"/>
            <a:endCxn id="102" idx="2"/>
          </p:cNvCxnSpPr>
          <p:nvPr/>
        </p:nvCxnSpPr>
        <p:spPr>
          <a:xfrm flipV="1">
            <a:off x="9243964" y="4460459"/>
            <a:ext cx="862451" cy="8352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3" name="直接箭头连接符 202"/>
          <p:cNvCxnSpPr>
            <a:stCxn id="198" idx="0"/>
            <a:endCxn id="103" idx="2"/>
          </p:cNvCxnSpPr>
          <p:nvPr/>
        </p:nvCxnSpPr>
        <p:spPr>
          <a:xfrm flipV="1">
            <a:off x="9243964" y="4460459"/>
            <a:ext cx="1916206" cy="8352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4" name="矩形: 圆角 203"/>
          <p:cNvSpPr/>
          <p:nvPr/>
        </p:nvSpPr>
        <p:spPr>
          <a:xfrm>
            <a:off x="9542636" y="5295672"/>
            <a:ext cx="232944" cy="1175371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教育科学研究方法</a:t>
            </a:r>
            <a:endParaRPr lang="zh-CN" altLang="en-US" sz="9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5" name="直接箭头连接符 204"/>
          <p:cNvCxnSpPr>
            <a:stCxn id="204" idx="0"/>
            <a:endCxn id="96" idx="2"/>
          </p:cNvCxnSpPr>
          <p:nvPr/>
        </p:nvCxnSpPr>
        <p:spPr>
          <a:xfrm flipH="1" flipV="1">
            <a:off x="1700828" y="4460459"/>
            <a:ext cx="7958280" cy="8352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6" name="直接箭头连接符 205"/>
          <p:cNvCxnSpPr>
            <a:stCxn id="204" idx="0"/>
            <a:endCxn id="99" idx="2"/>
          </p:cNvCxnSpPr>
          <p:nvPr/>
        </p:nvCxnSpPr>
        <p:spPr>
          <a:xfrm flipH="1" flipV="1">
            <a:off x="6063685" y="4460459"/>
            <a:ext cx="3595423" cy="8352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7" name="直接箭头连接符 206"/>
          <p:cNvCxnSpPr>
            <a:stCxn id="204" idx="0"/>
            <a:endCxn id="102" idx="2"/>
          </p:cNvCxnSpPr>
          <p:nvPr/>
        </p:nvCxnSpPr>
        <p:spPr>
          <a:xfrm flipV="1">
            <a:off x="9659108" y="4460459"/>
            <a:ext cx="447307" cy="8352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8" name="直接箭头连接符 207"/>
          <p:cNvCxnSpPr>
            <a:stCxn id="204" idx="0"/>
            <a:endCxn id="103" idx="2"/>
          </p:cNvCxnSpPr>
          <p:nvPr/>
        </p:nvCxnSpPr>
        <p:spPr>
          <a:xfrm flipV="1">
            <a:off x="9659108" y="4460459"/>
            <a:ext cx="1501062" cy="8352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9" name="矩形: 圆角 208"/>
          <p:cNvSpPr/>
          <p:nvPr/>
        </p:nvSpPr>
        <p:spPr>
          <a:xfrm>
            <a:off x="10203561" y="5251350"/>
            <a:ext cx="353943" cy="1204103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专业限选课</a:t>
            </a:r>
            <a:endParaRPr lang="zh-CN" altLang="en-US" sz="1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0" name="矩形: 圆角 209"/>
          <p:cNvSpPr/>
          <p:nvPr/>
        </p:nvSpPr>
        <p:spPr>
          <a:xfrm>
            <a:off x="10867978" y="5233720"/>
            <a:ext cx="588135" cy="1204103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实践教学</a:t>
            </a:r>
            <a:endParaRPr lang="zh-CN" altLang="en-US" sz="1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1" name="直接箭头连接符 210"/>
          <p:cNvCxnSpPr>
            <a:stCxn id="209" idx="0"/>
            <a:endCxn id="97" idx="2"/>
          </p:cNvCxnSpPr>
          <p:nvPr/>
        </p:nvCxnSpPr>
        <p:spPr>
          <a:xfrm flipH="1" flipV="1">
            <a:off x="2909666" y="4460459"/>
            <a:ext cx="7470867" cy="790891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2" name="直接箭头连接符 211"/>
          <p:cNvCxnSpPr>
            <a:stCxn id="209" idx="0"/>
            <a:endCxn id="98" idx="2"/>
          </p:cNvCxnSpPr>
          <p:nvPr/>
        </p:nvCxnSpPr>
        <p:spPr>
          <a:xfrm flipH="1" flipV="1">
            <a:off x="4277164" y="4460459"/>
            <a:ext cx="6103369" cy="790891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3" name="直接箭头连接符 212"/>
          <p:cNvCxnSpPr>
            <a:stCxn id="209" idx="0"/>
            <a:endCxn id="99" idx="2"/>
          </p:cNvCxnSpPr>
          <p:nvPr/>
        </p:nvCxnSpPr>
        <p:spPr>
          <a:xfrm flipH="1" flipV="1">
            <a:off x="6063685" y="4460459"/>
            <a:ext cx="4316848" cy="790891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4" name="直接箭头连接符 213"/>
          <p:cNvCxnSpPr>
            <a:stCxn id="209" idx="0"/>
            <a:endCxn id="101" idx="2"/>
          </p:cNvCxnSpPr>
          <p:nvPr/>
        </p:nvCxnSpPr>
        <p:spPr>
          <a:xfrm flipH="1" flipV="1">
            <a:off x="8949238" y="4460459"/>
            <a:ext cx="1431295" cy="790891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5" name="直接箭头连接符 214"/>
          <p:cNvCxnSpPr>
            <a:stCxn id="209" idx="0"/>
            <a:endCxn id="102" idx="2"/>
          </p:cNvCxnSpPr>
          <p:nvPr/>
        </p:nvCxnSpPr>
        <p:spPr>
          <a:xfrm flipH="1" flipV="1">
            <a:off x="10106415" y="4460459"/>
            <a:ext cx="274118" cy="790891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6" name="直接箭头连接符 215"/>
          <p:cNvCxnSpPr>
            <a:stCxn id="209" idx="0"/>
            <a:endCxn id="103" idx="2"/>
          </p:cNvCxnSpPr>
          <p:nvPr/>
        </p:nvCxnSpPr>
        <p:spPr>
          <a:xfrm flipV="1">
            <a:off x="10380533" y="4460459"/>
            <a:ext cx="779637" cy="790891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7" name="直接箭头连接符 216"/>
          <p:cNvCxnSpPr>
            <a:stCxn id="210" idx="0"/>
            <a:endCxn id="103" idx="2"/>
          </p:cNvCxnSpPr>
          <p:nvPr/>
        </p:nvCxnSpPr>
        <p:spPr>
          <a:xfrm flipH="1" flipV="1">
            <a:off x="11160170" y="4460459"/>
            <a:ext cx="1876" cy="773261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8" name="直接箭头连接符 217"/>
          <p:cNvCxnSpPr>
            <a:stCxn id="210" idx="0"/>
            <a:endCxn id="102" idx="2"/>
          </p:cNvCxnSpPr>
          <p:nvPr/>
        </p:nvCxnSpPr>
        <p:spPr>
          <a:xfrm flipH="1" flipV="1">
            <a:off x="10106415" y="4460459"/>
            <a:ext cx="1055631" cy="773261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9" name="直接箭头连接符 218"/>
          <p:cNvCxnSpPr>
            <a:stCxn id="210" idx="0"/>
            <a:endCxn id="101" idx="2"/>
          </p:cNvCxnSpPr>
          <p:nvPr/>
        </p:nvCxnSpPr>
        <p:spPr>
          <a:xfrm flipH="1" flipV="1">
            <a:off x="8949238" y="4460459"/>
            <a:ext cx="2212808" cy="773261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0" name="直接箭头连接符 219"/>
          <p:cNvCxnSpPr>
            <a:stCxn id="210" idx="0"/>
            <a:endCxn id="100" idx="2"/>
          </p:cNvCxnSpPr>
          <p:nvPr/>
        </p:nvCxnSpPr>
        <p:spPr>
          <a:xfrm flipH="1" flipV="1">
            <a:off x="7700287" y="4462158"/>
            <a:ext cx="3461759" cy="77156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1" name="直接箭头连接符 220"/>
          <p:cNvCxnSpPr>
            <a:stCxn id="210" idx="0"/>
            <a:endCxn id="99" idx="2"/>
          </p:cNvCxnSpPr>
          <p:nvPr/>
        </p:nvCxnSpPr>
        <p:spPr>
          <a:xfrm flipH="1" flipV="1">
            <a:off x="6063685" y="4460459"/>
            <a:ext cx="5098361" cy="773261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2" name="直接箭头连接符 221"/>
          <p:cNvCxnSpPr>
            <a:stCxn id="210" idx="0"/>
            <a:endCxn id="98" idx="2"/>
          </p:cNvCxnSpPr>
          <p:nvPr/>
        </p:nvCxnSpPr>
        <p:spPr>
          <a:xfrm flipH="1" flipV="1">
            <a:off x="4277164" y="4460459"/>
            <a:ext cx="6884882" cy="773261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3" name="直接箭头连接符 222"/>
          <p:cNvCxnSpPr>
            <a:stCxn id="210" idx="0"/>
            <a:endCxn id="97" idx="2"/>
          </p:cNvCxnSpPr>
          <p:nvPr/>
        </p:nvCxnSpPr>
        <p:spPr>
          <a:xfrm flipH="1" flipV="1">
            <a:off x="2909666" y="4460459"/>
            <a:ext cx="8252380" cy="773261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4" name="直接箭头连接符 223"/>
          <p:cNvCxnSpPr>
            <a:stCxn id="210" idx="0"/>
            <a:endCxn id="96" idx="2"/>
          </p:cNvCxnSpPr>
          <p:nvPr/>
        </p:nvCxnSpPr>
        <p:spPr>
          <a:xfrm flipH="1" flipV="1">
            <a:off x="1700828" y="4460459"/>
            <a:ext cx="9461218" cy="773261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5" name="文本框 224"/>
          <p:cNvSpPr txBox="1"/>
          <p:nvPr/>
        </p:nvSpPr>
        <p:spPr>
          <a:xfrm>
            <a:off x="446635" y="5475452"/>
            <a:ext cx="67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课程体系</a:t>
            </a:r>
            <a:endParaRPr lang="zh-CN" altLang="en-US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5" name="矩形 244"/>
          <p:cNvSpPr/>
          <p:nvPr/>
        </p:nvSpPr>
        <p:spPr>
          <a:xfrm>
            <a:off x="7324504" y="5291311"/>
            <a:ext cx="531516" cy="1186845"/>
          </a:xfrm>
          <a:prstGeom prst="rect">
            <a:avLst/>
          </a:prstGeom>
          <a:solidFill>
            <a:srgbClr val="E6FFFB"/>
          </a:solidFill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00" b="1" dirty="0">
                <a:solidFill>
                  <a:srgbClr val="A40000"/>
                </a:solidFill>
                <a:latin typeface="+mn-ea"/>
              </a:rPr>
              <a:t>教育活动设计与指导</a:t>
            </a:r>
            <a:endParaRPr lang="zh-CN" altLang="en-US" sz="1300" b="1" dirty="0">
              <a:solidFill>
                <a:srgbClr val="A40000"/>
              </a:solidFill>
              <a:latin typeface="+mn-ea"/>
            </a:endParaRPr>
          </a:p>
        </p:txBody>
      </p:sp>
      <p:sp>
        <p:nvSpPr>
          <p:cNvPr id="256" name="矩形 255"/>
          <p:cNvSpPr/>
          <p:nvPr/>
        </p:nvSpPr>
        <p:spPr>
          <a:xfrm>
            <a:off x="7857784" y="5253049"/>
            <a:ext cx="2212262" cy="12379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83000">
                <a:srgbClr val="EDF0F5"/>
              </a:gs>
              <a:gs pos="100000">
                <a:srgbClr val="EDF0F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7" name="矩形: 圆角 256"/>
          <p:cNvSpPr/>
          <p:nvPr/>
        </p:nvSpPr>
        <p:spPr>
          <a:xfrm>
            <a:off x="7929177" y="5277057"/>
            <a:ext cx="638038" cy="234462"/>
          </a:xfrm>
          <a:prstGeom prst="roundRect">
            <a:avLst/>
          </a:prstGeom>
          <a:solidFill>
            <a:srgbClr val="E6FF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rgbClr val="C00000"/>
                </a:solidFill>
              </a:rPr>
              <a:t>健康</a:t>
            </a:r>
            <a:endParaRPr lang="zh-CN" altLang="en-US" sz="1400" b="1" dirty="0">
              <a:solidFill>
                <a:srgbClr val="C00000"/>
              </a:solidFill>
            </a:endParaRPr>
          </a:p>
        </p:txBody>
      </p:sp>
      <p:sp>
        <p:nvSpPr>
          <p:cNvPr id="259" name="矩形: 圆角 258"/>
          <p:cNvSpPr/>
          <p:nvPr/>
        </p:nvSpPr>
        <p:spPr>
          <a:xfrm>
            <a:off x="7929177" y="5517588"/>
            <a:ext cx="638038" cy="234462"/>
          </a:xfrm>
          <a:prstGeom prst="roundRect">
            <a:avLst/>
          </a:prstGeom>
          <a:solidFill>
            <a:srgbClr val="E6FF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rgbClr val="022FAC"/>
                </a:solidFill>
              </a:rPr>
              <a:t>语言</a:t>
            </a:r>
            <a:endParaRPr lang="zh-CN" altLang="en-US" sz="1400" dirty="0">
              <a:solidFill>
                <a:srgbClr val="022FAC"/>
              </a:solidFill>
            </a:endParaRPr>
          </a:p>
        </p:txBody>
      </p:sp>
      <p:sp>
        <p:nvSpPr>
          <p:cNvPr id="260" name="矩形: 圆角 259"/>
          <p:cNvSpPr/>
          <p:nvPr/>
        </p:nvSpPr>
        <p:spPr>
          <a:xfrm>
            <a:off x="7929177" y="5758120"/>
            <a:ext cx="638038" cy="234462"/>
          </a:xfrm>
          <a:prstGeom prst="roundRect">
            <a:avLst/>
          </a:prstGeom>
          <a:solidFill>
            <a:srgbClr val="E6FF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rgbClr val="022FAC"/>
                </a:solidFill>
              </a:rPr>
              <a:t>社会</a:t>
            </a:r>
            <a:endParaRPr lang="zh-CN" altLang="en-US" sz="1400" dirty="0">
              <a:solidFill>
                <a:srgbClr val="022FAC"/>
              </a:solidFill>
            </a:endParaRPr>
          </a:p>
        </p:txBody>
      </p:sp>
      <p:sp>
        <p:nvSpPr>
          <p:cNvPr id="261" name="矩形: 圆角 260"/>
          <p:cNvSpPr/>
          <p:nvPr/>
        </p:nvSpPr>
        <p:spPr>
          <a:xfrm>
            <a:off x="7929177" y="5998651"/>
            <a:ext cx="638038" cy="234462"/>
          </a:xfrm>
          <a:prstGeom prst="roundRect">
            <a:avLst/>
          </a:prstGeom>
          <a:solidFill>
            <a:srgbClr val="E6FF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rgbClr val="022FAC"/>
                </a:solidFill>
              </a:rPr>
              <a:t>科学</a:t>
            </a:r>
            <a:endParaRPr lang="zh-CN" altLang="en-US" sz="1400" dirty="0">
              <a:solidFill>
                <a:srgbClr val="022FAC"/>
              </a:solidFill>
            </a:endParaRPr>
          </a:p>
        </p:txBody>
      </p:sp>
      <p:sp>
        <p:nvSpPr>
          <p:cNvPr id="262" name="矩形: 圆角 261"/>
          <p:cNvSpPr/>
          <p:nvPr/>
        </p:nvSpPr>
        <p:spPr>
          <a:xfrm>
            <a:off x="7929177" y="6239183"/>
            <a:ext cx="638038" cy="234462"/>
          </a:xfrm>
          <a:prstGeom prst="roundRect">
            <a:avLst/>
          </a:prstGeom>
          <a:solidFill>
            <a:srgbClr val="E6FF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rgbClr val="022FAC"/>
                </a:solidFill>
              </a:rPr>
              <a:t>艺术</a:t>
            </a:r>
            <a:endParaRPr lang="zh-CN" altLang="en-US" sz="1400" dirty="0">
              <a:solidFill>
                <a:srgbClr val="022FAC"/>
              </a:solidFill>
            </a:endParaRPr>
          </a:p>
        </p:txBody>
      </p:sp>
      <p:cxnSp>
        <p:nvCxnSpPr>
          <p:cNvPr id="394" name="直接箭头连接符 393"/>
          <p:cNvCxnSpPr>
            <a:stCxn id="257" idx="0"/>
            <a:endCxn id="98" idx="2"/>
          </p:cNvCxnSpPr>
          <p:nvPr/>
        </p:nvCxnSpPr>
        <p:spPr>
          <a:xfrm flipH="1" flipV="1">
            <a:off x="4277164" y="4460459"/>
            <a:ext cx="3971032" cy="816598"/>
          </a:xfrm>
          <a:prstGeom prst="straightConnector1">
            <a:avLst/>
          </a:prstGeom>
          <a:ln w="34925">
            <a:solidFill>
              <a:srgbClr val="A4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直接箭头连接符 395"/>
          <p:cNvCxnSpPr>
            <a:stCxn id="257" idx="0"/>
            <a:endCxn id="99" idx="2"/>
          </p:cNvCxnSpPr>
          <p:nvPr/>
        </p:nvCxnSpPr>
        <p:spPr>
          <a:xfrm flipH="1" flipV="1">
            <a:off x="6063685" y="4460459"/>
            <a:ext cx="2184511" cy="816598"/>
          </a:xfrm>
          <a:prstGeom prst="straightConnector1">
            <a:avLst/>
          </a:prstGeom>
          <a:ln w="34925">
            <a:solidFill>
              <a:srgbClr val="A4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直接箭头连接符 398"/>
          <p:cNvCxnSpPr>
            <a:stCxn id="257" idx="0"/>
            <a:endCxn id="101" idx="2"/>
          </p:cNvCxnSpPr>
          <p:nvPr/>
        </p:nvCxnSpPr>
        <p:spPr>
          <a:xfrm flipV="1">
            <a:off x="8248196" y="4460459"/>
            <a:ext cx="701042" cy="816598"/>
          </a:xfrm>
          <a:prstGeom prst="straightConnector1">
            <a:avLst/>
          </a:prstGeom>
          <a:ln w="34925">
            <a:solidFill>
              <a:srgbClr val="A4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直接箭头连接符 401"/>
          <p:cNvCxnSpPr>
            <a:stCxn id="257" idx="0"/>
            <a:endCxn id="102" idx="2"/>
          </p:cNvCxnSpPr>
          <p:nvPr/>
        </p:nvCxnSpPr>
        <p:spPr>
          <a:xfrm flipV="1">
            <a:off x="8248196" y="4460459"/>
            <a:ext cx="1858219" cy="816598"/>
          </a:xfrm>
          <a:prstGeom prst="straightConnector1">
            <a:avLst/>
          </a:prstGeom>
          <a:ln w="34925">
            <a:solidFill>
              <a:srgbClr val="A4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直接箭头连接符 404"/>
          <p:cNvCxnSpPr>
            <a:stCxn id="257" idx="0"/>
            <a:endCxn id="103" idx="2"/>
          </p:cNvCxnSpPr>
          <p:nvPr/>
        </p:nvCxnSpPr>
        <p:spPr>
          <a:xfrm flipV="1">
            <a:off x="8248196" y="4460459"/>
            <a:ext cx="2911974" cy="816598"/>
          </a:xfrm>
          <a:prstGeom prst="straightConnector1">
            <a:avLst/>
          </a:prstGeom>
          <a:ln w="34925">
            <a:solidFill>
              <a:srgbClr val="A4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8" name="星形: 五角 407"/>
          <p:cNvSpPr/>
          <p:nvPr/>
        </p:nvSpPr>
        <p:spPr>
          <a:xfrm>
            <a:off x="3661858" y="3031119"/>
            <a:ext cx="276360" cy="293371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0" name="星形: 五角 409"/>
          <p:cNvSpPr/>
          <p:nvPr/>
        </p:nvSpPr>
        <p:spPr>
          <a:xfrm>
            <a:off x="4172896" y="3028695"/>
            <a:ext cx="276360" cy="293371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1" name="星形: 五角 410"/>
          <p:cNvSpPr/>
          <p:nvPr/>
        </p:nvSpPr>
        <p:spPr>
          <a:xfrm>
            <a:off x="6343030" y="3057728"/>
            <a:ext cx="276360" cy="293371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2" name="星形: 五角 411"/>
          <p:cNvSpPr/>
          <p:nvPr/>
        </p:nvSpPr>
        <p:spPr>
          <a:xfrm>
            <a:off x="8386776" y="3023505"/>
            <a:ext cx="276360" cy="293371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3" name="星形: 五角 412"/>
          <p:cNvSpPr/>
          <p:nvPr/>
        </p:nvSpPr>
        <p:spPr>
          <a:xfrm>
            <a:off x="10222903" y="3013980"/>
            <a:ext cx="276360" cy="293371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4" name="星形: 五角 413"/>
          <p:cNvSpPr/>
          <p:nvPr/>
        </p:nvSpPr>
        <p:spPr>
          <a:xfrm>
            <a:off x="11262147" y="3018381"/>
            <a:ext cx="276360" cy="293371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5" name="矩形 414"/>
          <p:cNvSpPr/>
          <p:nvPr/>
        </p:nvSpPr>
        <p:spPr>
          <a:xfrm>
            <a:off x="4097125" y="3307486"/>
            <a:ext cx="387925" cy="762402"/>
          </a:xfrm>
          <a:prstGeom prst="rect">
            <a:avLst/>
          </a:prstGeom>
          <a:solidFill>
            <a:srgbClr val="FFFF99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6" name="矩形 415"/>
          <p:cNvSpPr/>
          <p:nvPr/>
        </p:nvSpPr>
        <p:spPr>
          <a:xfrm>
            <a:off x="6350516" y="3336017"/>
            <a:ext cx="387925" cy="762402"/>
          </a:xfrm>
          <a:prstGeom prst="rect">
            <a:avLst/>
          </a:prstGeom>
          <a:solidFill>
            <a:srgbClr val="FFFF99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7" name="任意多边形: 形状 416"/>
          <p:cNvSpPr/>
          <p:nvPr/>
        </p:nvSpPr>
        <p:spPr>
          <a:xfrm rot="18776568" flipV="1">
            <a:off x="681200" y="1272575"/>
            <a:ext cx="261520" cy="306546"/>
          </a:xfrm>
          <a:custGeom>
            <a:avLst/>
            <a:gdLst>
              <a:gd name="T0" fmla="*/ 6433 w 6587"/>
              <a:gd name="T1" fmla="*/ 4527 h 6587"/>
              <a:gd name="T2" fmla="*/ 4681 w 6587"/>
              <a:gd name="T3" fmla="*/ 2775 h 6587"/>
              <a:gd name="T4" fmla="*/ 5829 w 6587"/>
              <a:gd name="T5" fmla="*/ 2142 h 6587"/>
              <a:gd name="T6" fmla="*/ 5976 w 6587"/>
              <a:gd name="T7" fmla="*/ 1858 h 6587"/>
              <a:gd name="T8" fmla="*/ 5770 w 6587"/>
              <a:gd name="T9" fmla="*/ 1612 h 6587"/>
              <a:gd name="T10" fmla="*/ 389 w 6587"/>
              <a:gd name="T11" fmla="*/ 30 h 6587"/>
              <a:gd name="T12" fmla="*/ 103 w 6587"/>
              <a:gd name="T13" fmla="*/ 103 h 6587"/>
              <a:gd name="T14" fmla="*/ 30 w 6587"/>
              <a:gd name="T15" fmla="*/ 389 h 6587"/>
              <a:gd name="T16" fmla="*/ 1612 w 6587"/>
              <a:gd name="T17" fmla="*/ 5770 h 6587"/>
              <a:gd name="T18" fmla="*/ 1858 w 6587"/>
              <a:gd name="T19" fmla="*/ 5976 h 6587"/>
              <a:gd name="T20" fmla="*/ 2142 w 6587"/>
              <a:gd name="T21" fmla="*/ 5829 h 6587"/>
              <a:gd name="T22" fmla="*/ 2775 w 6587"/>
              <a:gd name="T23" fmla="*/ 4682 h 6587"/>
              <a:gd name="T24" fmla="*/ 4526 w 6587"/>
              <a:gd name="T25" fmla="*/ 6434 h 6587"/>
              <a:gd name="T26" fmla="*/ 5082 w 6587"/>
              <a:gd name="T27" fmla="*/ 6434 h 6587"/>
              <a:gd name="T28" fmla="*/ 6433 w 6587"/>
              <a:gd name="T29" fmla="*/ 5082 h 6587"/>
              <a:gd name="T30" fmla="*/ 6433 w 6587"/>
              <a:gd name="T31" fmla="*/ 4527 h 6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587" h="6587">
                <a:moveTo>
                  <a:pt x="6433" y="4527"/>
                </a:moveTo>
                <a:lnTo>
                  <a:pt x="4681" y="2775"/>
                </a:lnTo>
                <a:lnTo>
                  <a:pt x="5829" y="2142"/>
                </a:lnTo>
                <a:cubicBezTo>
                  <a:pt x="5931" y="2086"/>
                  <a:pt x="5989" y="1974"/>
                  <a:pt x="5976" y="1858"/>
                </a:cubicBezTo>
                <a:cubicBezTo>
                  <a:pt x="5964" y="1742"/>
                  <a:pt x="5882" y="1645"/>
                  <a:pt x="5770" y="1612"/>
                </a:cubicBezTo>
                <a:lnTo>
                  <a:pt x="389" y="30"/>
                </a:lnTo>
                <a:cubicBezTo>
                  <a:pt x="287" y="0"/>
                  <a:pt x="178" y="28"/>
                  <a:pt x="103" y="103"/>
                </a:cubicBezTo>
                <a:cubicBezTo>
                  <a:pt x="28" y="178"/>
                  <a:pt x="0" y="287"/>
                  <a:pt x="30" y="389"/>
                </a:cubicBezTo>
                <a:lnTo>
                  <a:pt x="1612" y="5770"/>
                </a:lnTo>
                <a:cubicBezTo>
                  <a:pt x="1644" y="5882"/>
                  <a:pt x="1742" y="5964"/>
                  <a:pt x="1858" y="5976"/>
                </a:cubicBezTo>
                <a:cubicBezTo>
                  <a:pt x="1974" y="5989"/>
                  <a:pt x="2086" y="5931"/>
                  <a:pt x="2142" y="5829"/>
                </a:cubicBezTo>
                <a:lnTo>
                  <a:pt x="2775" y="4682"/>
                </a:lnTo>
                <a:lnTo>
                  <a:pt x="4526" y="6434"/>
                </a:lnTo>
                <a:cubicBezTo>
                  <a:pt x="4680" y="6587"/>
                  <a:pt x="4929" y="6587"/>
                  <a:pt x="5082" y="6434"/>
                </a:cubicBezTo>
                <a:lnTo>
                  <a:pt x="6433" y="5082"/>
                </a:lnTo>
                <a:cubicBezTo>
                  <a:pt x="6587" y="4929"/>
                  <a:pt x="6587" y="4680"/>
                  <a:pt x="6433" y="4527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8" name="任意多边形: 形状 417"/>
          <p:cNvSpPr/>
          <p:nvPr/>
        </p:nvSpPr>
        <p:spPr>
          <a:xfrm rot="18776568" flipV="1">
            <a:off x="678873" y="2530833"/>
            <a:ext cx="261520" cy="306546"/>
          </a:xfrm>
          <a:custGeom>
            <a:avLst/>
            <a:gdLst>
              <a:gd name="T0" fmla="*/ 6433 w 6587"/>
              <a:gd name="T1" fmla="*/ 4527 h 6587"/>
              <a:gd name="T2" fmla="*/ 4681 w 6587"/>
              <a:gd name="T3" fmla="*/ 2775 h 6587"/>
              <a:gd name="T4" fmla="*/ 5829 w 6587"/>
              <a:gd name="T5" fmla="*/ 2142 h 6587"/>
              <a:gd name="T6" fmla="*/ 5976 w 6587"/>
              <a:gd name="T7" fmla="*/ 1858 h 6587"/>
              <a:gd name="T8" fmla="*/ 5770 w 6587"/>
              <a:gd name="T9" fmla="*/ 1612 h 6587"/>
              <a:gd name="T10" fmla="*/ 389 w 6587"/>
              <a:gd name="T11" fmla="*/ 30 h 6587"/>
              <a:gd name="T12" fmla="*/ 103 w 6587"/>
              <a:gd name="T13" fmla="*/ 103 h 6587"/>
              <a:gd name="T14" fmla="*/ 30 w 6587"/>
              <a:gd name="T15" fmla="*/ 389 h 6587"/>
              <a:gd name="T16" fmla="*/ 1612 w 6587"/>
              <a:gd name="T17" fmla="*/ 5770 h 6587"/>
              <a:gd name="T18" fmla="*/ 1858 w 6587"/>
              <a:gd name="T19" fmla="*/ 5976 h 6587"/>
              <a:gd name="T20" fmla="*/ 2142 w 6587"/>
              <a:gd name="T21" fmla="*/ 5829 h 6587"/>
              <a:gd name="T22" fmla="*/ 2775 w 6587"/>
              <a:gd name="T23" fmla="*/ 4682 h 6587"/>
              <a:gd name="T24" fmla="*/ 4526 w 6587"/>
              <a:gd name="T25" fmla="*/ 6434 h 6587"/>
              <a:gd name="T26" fmla="*/ 5082 w 6587"/>
              <a:gd name="T27" fmla="*/ 6434 h 6587"/>
              <a:gd name="T28" fmla="*/ 6433 w 6587"/>
              <a:gd name="T29" fmla="*/ 5082 h 6587"/>
              <a:gd name="T30" fmla="*/ 6433 w 6587"/>
              <a:gd name="T31" fmla="*/ 4527 h 6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587" h="6587">
                <a:moveTo>
                  <a:pt x="6433" y="4527"/>
                </a:moveTo>
                <a:lnTo>
                  <a:pt x="4681" y="2775"/>
                </a:lnTo>
                <a:lnTo>
                  <a:pt x="5829" y="2142"/>
                </a:lnTo>
                <a:cubicBezTo>
                  <a:pt x="5931" y="2086"/>
                  <a:pt x="5989" y="1974"/>
                  <a:pt x="5976" y="1858"/>
                </a:cubicBezTo>
                <a:cubicBezTo>
                  <a:pt x="5964" y="1742"/>
                  <a:pt x="5882" y="1645"/>
                  <a:pt x="5770" y="1612"/>
                </a:cubicBezTo>
                <a:lnTo>
                  <a:pt x="389" y="30"/>
                </a:lnTo>
                <a:cubicBezTo>
                  <a:pt x="287" y="0"/>
                  <a:pt x="178" y="28"/>
                  <a:pt x="103" y="103"/>
                </a:cubicBezTo>
                <a:cubicBezTo>
                  <a:pt x="28" y="178"/>
                  <a:pt x="0" y="287"/>
                  <a:pt x="30" y="389"/>
                </a:cubicBezTo>
                <a:lnTo>
                  <a:pt x="1612" y="5770"/>
                </a:lnTo>
                <a:cubicBezTo>
                  <a:pt x="1644" y="5882"/>
                  <a:pt x="1742" y="5964"/>
                  <a:pt x="1858" y="5976"/>
                </a:cubicBezTo>
                <a:cubicBezTo>
                  <a:pt x="1974" y="5989"/>
                  <a:pt x="2086" y="5931"/>
                  <a:pt x="2142" y="5829"/>
                </a:cubicBezTo>
                <a:lnTo>
                  <a:pt x="2775" y="4682"/>
                </a:lnTo>
                <a:lnTo>
                  <a:pt x="4526" y="6434"/>
                </a:lnTo>
                <a:cubicBezTo>
                  <a:pt x="4680" y="6587"/>
                  <a:pt x="4929" y="6587"/>
                  <a:pt x="5082" y="6434"/>
                </a:cubicBezTo>
                <a:lnTo>
                  <a:pt x="6433" y="5082"/>
                </a:lnTo>
                <a:cubicBezTo>
                  <a:pt x="6587" y="4929"/>
                  <a:pt x="6587" y="4680"/>
                  <a:pt x="6433" y="4527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9" name="任意多边形: 形状 418"/>
          <p:cNvSpPr/>
          <p:nvPr/>
        </p:nvSpPr>
        <p:spPr>
          <a:xfrm rot="18776568" flipV="1">
            <a:off x="678032" y="4735811"/>
            <a:ext cx="261520" cy="306546"/>
          </a:xfrm>
          <a:custGeom>
            <a:avLst/>
            <a:gdLst>
              <a:gd name="T0" fmla="*/ 6433 w 6587"/>
              <a:gd name="T1" fmla="*/ 4527 h 6587"/>
              <a:gd name="T2" fmla="*/ 4681 w 6587"/>
              <a:gd name="T3" fmla="*/ 2775 h 6587"/>
              <a:gd name="T4" fmla="*/ 5829 w 6587"/>
              <a:gd name="T5" fmla="*/ 2142 h 6587"/>
              <a:gd name="T6" fmla="*/ 5976 w 6587"/>
              <a:gd name="T7" fmla="*/ 1858 h 6587"/>
              <a:gd name="T8" fmla="*/ 5770 w 6587"/>
              <a:gd name="T9" fmla="*/ 1612 h 6587"/>
              <a:gd name="T10" fmla="*/ 389 w 6587"/>
              <a:gd name="T11" fmla="*/ 30 h 6587"/>
              <a:gd name="T12" fmla="*/ 103 w 6587"/>
              <a:gd name="T13" fmla="*/ 103 h 6587"/>
              <a:gd name="T14" fmla="*/ 30 w 6587"/>
              <a:gd name="T15" fmla="*/ 389 h 6587"/>
              <a:gd name="T16" fmla="*/ 1612 w 6587"/>
              <a:gd name="T17" fmla="*/ 5770 h 6587"/>
              <a:gd name="T18" fmla="*/ 1858 w 6587"/>
              <a:gd name="T19" fmla="*/ 5976 h 6587"/>
              <a:gd name="T20" fmla="*/ 2142 w 6587"/>
              <a:gd name="T21" fmla="*/ 5829 h 6587"/>
              <a:gd name="T22" fmla="*/ 2775 w 6587"/>
              <a:gd name="T23" fmla="*/ 4682 h 6587"/>
              <a:gd name="T24" fmla="*/ 4526 w 6587"/>
              <a:gd name="T25" fmla="*/ 6434 h 6587"/>
              <a:gd name="T26" fmla="*/ 5082 w 6587"/>
              <a:gd name="T27" fmla="*/ 6434 h 6587"/>
              <a:gd name="T28" fmla="*/ 6433 w 6587"/>
              <a:gd name="T29" fmla="*/ 5082 h 6587"/>
              <a:gd name="T30" fmla="*/ 6433 w 6587"/>
              <a:gd name="T31" fmla="*/ 4527 h 6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587" h="6587">
                <a:moveTo>
                  <a:pt x="6433" y="4527"/>
                </a:moveTo>
                <a:lnTo>
                  <a:pt x="4681" y="2775"/>
                </a:lnTo>
                <a:lnTo>
                  <a:pt x="5829" y="2142"/>
                </a:lnTo>
                <a:cubicBezTo>
                  <a:pt x="5931" y="2086"/>
                  <a:pt x="5989" y="1974"/>
                  <a:pt x="5976" y="1858"/>
                </a:cubicBezTo>
                <a:cubicBezTo>
                  <a:pt x="5964" y="1742"/>
                  <a:pt x="5882" y="1645"/>
                  <a:pt x="5770" y="1612"/>
                </a:cubicBezTo>
                <a:lnTo>
                  <a:pt x="389" y="30"/>
                </a:lnTo>
                <a:cubicBezTo>
                  <a:pt x="287" y="0"/>
                  <a:pt x="178" y="28"/>
                  <a:pt x="103" y="103"/>
                </a:cubicBezTo>
                <a:cubicBezTo>
                  <a:pt x="28" y="178"/>
                  <a:pt x="0" y="287"/>
                  <a:pt x="30" y="389"/>
                </a:cubicBezTo>
                <a:lnTo>
                  <a:pt x="1612" y="5770"/>
                </a:lnTo>
                <a:cubicBezTo>
                  <a:pt x="1644" y="5882"/>
                  <a:pt x="1742" y="5964"/>
                  <a:pt x="1858" y="5976"/>
                </a:cubicBezTo>
                <a:cubicBezTo>
                  <a:pt x="1974" y="5989"/>
                  <a:pt x="2086" y="5931"/>
                  <a:pt x="2142" y="5829"/>
                </a:cubicBezTo>
                <a:lnTo>
                  <a:pt x="2775" y="4682"/>
                </a:lnTo>
                <a:lnTo>
                  <a:pt x="4526" y="6434"/>
                </a:lnTo>
                <a:cubicBezTo>
                  <a:pt x="4680" y="6587"/>
                  <a:pt x="4929" y="6587"/>
                  <a:pt x="5082" y="6434"/>
                </a:cubicBezTo>
                <a:lnTo>
                  <a:pt x="6433" y="5082"/>
                </a:lnTo>
                <a:cubicBezTo>
                  <a:pt x="6587" y="4929"/>
                  <a:pt x="6587" y="4680"/>
                  <a:pt x="6433" y="4527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 bldLvl="0" animBg="1"/>
      <p:bldP spid="245" grpId="1" animBg="1"/>
      <p:bldP spid="256" grpId="0" bldLvl="0" animBg="1"/>
      <p:bldP spid="257" grpId="0" bldLvl="0" animBg="1"/>
      <p:bldP spid="259" grpId="0" bldLvl="0" animBg="1"/>
      <p:bldP spid="260" grpId="0" bldLvl="0" animBg="1"/>
      <p:bldP spid="261" grpId="0" bldLvl="0" animBg="1"/>
      <p:bldP spid="262" grpId="0" bldLvl="0" animBg="1"/>
      <p:bldP spid="408" grpId="0" bldLvl="0" animBg="1"/>
      <p:bldP spid="410" grpId="0" bldLvl="0" animBg="1"/>
      <p:bldP spid="411" grpId="0" bldLvl="0" animBg="1"/>
      <p:bldP spid="412" grpId="0" bldLvl="0" animBg="1"/>
      <p:bldP spid="413" grpId="0" bldLvl="0" animBg="1"/>
      <p:bldP spid="414" grpId="0" bldLvl="0" animBg="1"/>
      <p:bldP spid="415" grpId="0" bldLvl="0" animBg="1"/>
      <p:bldP spid="416" grpId="0" bldLvl="0" animBg="1"/>
      <p:bldP spid="417" grpId="0" bldLvl="0" animBg="1"/>
      <p:bldP spid="418" grpId="0" bldLvl="0" animBg="1"/>
      <p:bldP spid="41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/>
          <a:p>
            <a:pPr algn="just"/>
            <a:r>
              <a:rPr lang="zh-CN" altLang="en-US" sz="6600" spc="600" dirty="0">
                <a:solidFill>
                  <a:schemeClr val="accent1"/>
                </a:solidFill>
              </a:rPr>
              <a:t>课程</a:t>
            </a:r>
            <a:r>
              <a:rPr lang="zh-CN" altLang="en-US" sz="6600" spc="600" dirty="0"/>
              <a:t>目标和内容</a:t>
            </a:r>
            <a:endParaRPr lang="en-US" sz="6600" spc="600" dirty="0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基于毕业要求的</a:t>
            </a:r>
            <a:r>
              <a:rPr lang="zh-CN" altLang="en-US" sz="2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课程标准</a:t>
            </a:r>
            <a:endParaRPr lang="en-US" sz="2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43572" y="3429000"/>
            <a:ext cx="2174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b="1" dirty="0">
                <a:solidFill>
                  <a:schemeClr val="accent1"/>
                </a:solidFill>
              </a:rPr>
              <a:t>02</a:t>
            </a:r>
            <a:endParaRPr lang="zh-CN" altLang="en-US" sz="13800" b="1" dirty="0">
              <a:solidFill>
                <a:schemeClr val="accent1"/>
              </a:solidFill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9083610" y="1081010"/>
            <a:ext cx="1973298" cy="1287839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dash"/>
          </a:ln>
          <a:effectLst>
            <a:outerShdw blurRad="254000" dist="190500" dir="13500000" algn="br" rotWithShape="0">
              <a:schemeClr val="bg1">
                <a:alpha val="9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en-US" altLang="zh-CN" sz="3600" dirty="0">
                <a:solidFill>
                  <a:schemeClr val="accent1"/>
                </a:solidFill>
              </a:rPr>
              <a:t>PART</a:t>
            </a:r>
            <a:endParaRPr lang="zh-CN" alt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课程目标与内容：</a:t>
            </a:r>
            <a:r>
              <a:rPr lang="zh-CN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基于毕业要求的课程标准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3324" y="1606772"/>
            <a:ext cx="8078819" cy="4516236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445105" y="2301695"/>
            <a:ext cx="11188093" cy="3117380"/>
            <a:chOff x="653449" y="1885006"/>
            <a:chExt cx="11188093" cy="3117380"/>
          </a:xfrm>
        </p:grpSpPr>
        <p:sp>
          <p:nvSpPr>
            <p:cNvPr id="39" name="文本框 38"/>
            <p:cNvSpPr txBox="1"/>
            <p:nvPr/>
          </p:nvSpPr>
          <p:spPr>
            <a:xfrm>
              <a:off x="653449" y="4396302"/>
              <a:ext cx="3534637" cy="579118"/>
            </a:xfrm>
            <a:prstGeom prst="roundRect">
              <a:avLst>
                <a:gd name="adj" fmla="val 0"/>
              </a:avLst>
            </a:prstGeom>
            <a:noFill/>
            <a:ln w="3175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zh-CN" altLang="en-US" sz="2800" b="1" dirty="0">
                  <a:solidFill>
                    <a:schemeClr val="accent1"/>
                  </a:solidFill>
                </a:rPr>
                <a:t>课程目标</a:t>
              </a:r>
              <a:endParaRPr lang="en-US" sz="3200" dirty="0">
                <a:solidFill>
                  <a:schemeClr val="accent1"/>
                </a:solidFill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3118657" y="1931401"/>
              <a:ext cx="3534637" cy="579118"/>
            </a:xfrm>
            <a:prstGeom prst="roundRect">
              <a:avLst>
                <a:gd name="adj" fmla="val 0"/>
              </a:avLst>
            </a:prstGeom>
            <a:noFill/>
            <a:ln w="3175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zh-CN" altLang="en-US" sz="2800" b="1" dirty="0">
                  <a:solidFill>
                    <a:srgbClr val="22CEAD"/>
                  </a:solidFill>
                </a:rPr>
                <a:t>课程内容</a:t>
              </a:r>
              <a:endParaRPr lang="en-US" sz="3200" dirty="0">
                <a:solidFill>
                  <a:srgbClr val="22CEAD"/>
                </a:solidFill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5570335" y="4423268"/>
              <a:ext cx="3534637" cy="579118"/>
            </a:xfrm>
            <a:prstGeom prst="roundRect">
              <a:avLst>
                <a:gd name="adj" fmla="val 0"/>
              </a:avLst>
            </a:prstGeom>
            <a:noFill/>
            <a:ln w="3175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zh-CN" altLang="en-US" sz="3200" b="1" dirty="0">
                  <a:solidFill>
                    <a:schemeClr val="accent1"/>
                  </a:solidFill>
                </a:rPr>
                <a:t>考核要求</a:t>
              </a:r>
              <a:endParaRPr lang="en-US" sz="3600" dirty="0">
                <a:solidFill>
                  <a:schemeClr val="accent1"/>
                </a:solidFill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8306905" y="1885006"/>
              <a:ext cx="3534637" cy="579118"/>
            </a:xfrm>
            <a:prstGeom prst="roundRect">
              <a:avLst>
                <a:gd name="adj" fmla="val 0"/>
              </a:avLst>
            </a:prstGeom>
            <a:noFill/>
            <a:ln w="3175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zh-CN" altLang="en-US" sz="2800" b="1" dirty="0">
                  <a:solidFill>
                    <a:srgbClr val="22CEAD"/>
                  </a:solidFill>
                </a:rPr>
                <a:t>教学资源</a:t>
              </a:r>
              <a:r>
                <a:rPr lang="en-US" altLang="zh-CN" sz="2800" b="1" dirty="0">
                  <a:solidFill>
                    <a:srgbClr val="22CEAD"/>
                  </a:solidFill>
                </a:rPr>
                <a:t>……</a:t>
              </a:r>
              <a:endParaRPr lang="en-US" sz="3200" dirty="0">
                <a:solidFill>
                  <a:srgbClr val="22CEAD"/>
                </a:solidFill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1421923" y="2537185"/>
              <a:ext cx="9379784" cy="2241486"/>
              <a:chOff x="1421923" y="2537185"/>
              <a:chExt cx="9379784" cy="2241486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4358118" y="3177535"/>
                <a:ext cx="1055717" cy="1055717"/>
              </a:xfrm>
              <a:prstGeom prst="ellipse">
                <a:avLst/>
              </a:prstGeom>
              <a:solidFill>
                <a:schemeClr val="accent2">
                  <a:alpha val="90000"/>
                </a:schemeClr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7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zh-CN" altLang="en-US" sz="3200" b="1" dirty="0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6829635" y="3073479"/>
                <a:ext cx="1055717" cy="1055717"/>
              </a:xfrm>
              <a:prstGeom prst="ellipse">
                <a:avLst/>
              </a:prstGeom>
              <a:solidFill>
                <a:schemeClr val="accent1">
                  <a:alpha val="90000"/>
                </a:schemeClr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7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zh-CN" altLang="en-US" sz="3200" b="1" dirty="0"/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9261471" y="3177534"/>
                <a:ext cx="1055717" cy="1055717"/>
              </a:xfrm>
              <a:prstGeom prst="ellipse">
                <a:avLst/>
              </a:prstGeom>
              <a:solidFill>
                <a:srgbClr val="22CEA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7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zh-CN" altLang="en-US" sz="3200" b="1" dirty="0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906441" y="3073479"/>
                <a:ext cx="1055717" cy="1055717"/>
              </a:xfrm>
              <a:prstGeom prst="ellipse">
                <a:avLst/>
              </a:prstGeom>
              <a:solidFill>
                <a:schemeClr val="accent1">
                  <a:alpha val="90000"/>
                </a:schemeClr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7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zh-CN" altLang="en-US" sz="3200" b="1" dirty="0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2149409" y="3311340"/>
                <a:ext cx="569789" cy="568995"/>
              </a:xfrm>
              <a:custGeom>
                <a:avLst/>
                <a:gdLst>
                  <a:gd name="T0" fmla="*/ 3871 w 3960"/>
                  <a:gd name="T1" fmla="*/ 1391 h 3960"/>
                  <a:gd name="T2" fmla="*/ 3823 w 3960"/>
                  <a:gd name="T3" fmla="*/ 1254 h 3960"/>
                  <a:gd name="T4" fmla="*/ 3743 w 3960"/>
                  <a:gd name="T5" fmla="*/ 1079 h 3960"/>
                  <a:gd name="T6" fmla="*/ 3413 w 3960"/>
                  <a:gd name="T7" fmla="*/ 614 h 3960"/>
                  <a:gd name="T8" fmla="*/ 2966 w 3960"/>
                  <a:gd name="T9" fmla="*/ 262 h 3960"/>
                  <a:gd name="T10" fmla="*/ 2751 w 3960"/>
                  <a:gd name="T11" fmla="*/ 156 h 3960"/>
                  <a:gd name="T12" fmla="*/ 2615 w 3960"/>
                  <a:gd name="T13" fmla="*/ 104 h 3960"/>
                  <a:gd name="T14" fmla="*/ 2379 w 3960"/>
                  <a:gd name="T15" fmla="*/ 40 h 3960"/>
                  <a:gd name="T16" fmla="*/ 1581 w 3960"/>
                  <a:gd name="T17" fmla="*/ 40 h 3960"/>
                  <a:gd name="T18" fmla="*/ 1345 w 3960"/>
                  <a:gd name="T19" fmla="*/ 104 h 3960"/>
                  <a:gd name="T20" fmla="*/ 1209 w 3960"/>
                  <a:gd name="T21" fmla="*/ 156 h 3960"/>
                  <a:gd name="T22" fmla="*/ 994 w 3960"/>
                  <a:gd name="T23" fmla="*/ 262 h 3960"/>
                  <a:gd name="T24" fmla="*/ 547 w 3960"/>
                  <a:gd name="T25" fmla="*/ 614 h 3960"/>
                  <a:gd name="T26" fmla="*/ 217 w 3960"/>
                  <a:gd name="T27" fmla="*/ 1079 h 3960"/>
                  <a:gd name="T28" fmla="*/ 137 w 3960"/>
                  <a:gd name="T29" fmla="*/ 1254 h 3960"/>
                  <a:gd name="T30" fmla="*/ 89 w 3960"/>
                  <a:gd name="T31" fmla="*/ 1391 h 3960"/>
                  <a:gd name="T32" fmla="*/ 0 w 3960"/>
                  <a:gd name="T33" fmla="*/ 1980 h 3960"/>
                  <a:gd name="T34" fmla="*/ 217 w 3960"/>
                  <a:gd name="T35" fmla="*/ 2881 h 3960"/>
                  <a:gd name="T36" fmla="*/ 338 w 3960"/>
                  <a:gd name="T37" fmla="*/ 3087 h 3960"/>
                  <a:gd name="T38" fmla="*/ 422 w 3960"/>
                  <a:gd name="T39" fmla="*/ 3202 h 3960"/>
                  <a:gd name="T40" fmla="*/ 547 w 3960"/>
                  <a:gd name="T41" fmla="*/ 3346 h 3960"/>
                  <a:gd name="T42" fmla="*/ 994 w 3960"/>
                  <a:gd name="T43" fmla="*/ 3698 h 3960"/>
                  <a:gd name="T44" fmla="*/ 1209 w 3960"/>
                  <a:gd name="T45" fmla="*/ 3804 h 3960"/>
                  <a:gd name="T46" fmla="*/ 1345 w 3960"/>
                  <a:gd name="T47" fmla="*/ 3856 h 3960"/>
                  <a:gd name="T48" fmla="*/ 1581 w 3960"/>
                  <a:gd name="T49" fmla="*/ 3920 h 3960"/>
                  <a:gd name="T50" fmla="*/ 2379 w 3960"/>
                  <a:gd name="T51" fmla="*/ 3920 h 3960"/>
                  <a:gd name="T52" fmla="*/ 2615 w 3960"/>
                  <a:gd name="T53" fmla="*/ 3856 h 3960"/>
                  <a:gd name="T54" fmla="*/ 2751 w 3960"/>
                  <a:gd name="T55" fmla="*/ 3804 h 3960"/>
                  <a:gd name="T56" fmla="*/ 2966 w 3960"/>
                  <a:gd name="T57" fmla="*/ 3698 h 3960"/>
                  <a:gd name="T58" fmla="*/ 3413 w 3960"/>
                  <a:gd name="T59" fmla="*/ 3346 h 3960"/>
                  <a:gd name="T60" fmla="*/ 3538 w 3960"/>
                  <a:gd name="T61" fmla="*/ 3202 h 3960"/>
                  <a:gd name="T62" fmla="*/ 3622 w 3960"/>
                  <a:gd name="T63" fmla="*/ 3087 h 3960"/>
                  <a:gd name="T64" fmla="*/ 3743 w 3960"/>
                  <a:gd name="T65" fmla="*/ 2881 h 3960"/>
                  <a:gd name="T66" fmla="*/ 3960 w 3960"/>
                  <a:gd name="T67" fmla="*/ 1980 h 3960"/>
                  <a:gd name="T68" fmla="*/ 1789 w 3960"/>
                  <a:gd name="T69" fmla="*/ 661 h 3960"/>
                  <a:gd name="T70" fmla="*/ 2162 w 3960"/>
                  <a:gd name="T71" fmla="*/ 661 h 3960"/>
                  <a:gd name="T72" fmla="*/ 1976 w 3960"/>
                  <a:gd name="T73" fmla="*/ 1408 h 3960"/>
                  <a:gd name="T74" fmla="*/ 1789 w 3960"/>
                  <a:gd name="T75" fmla="*/ 661 h 3960"/>
                  <a:gd name="T76" fmla="*/ 2011 w 3960"/>
                  <a:gd name="T77" fmla="*/ 3245 h 3960"/>
                  <a:gd name="T78" fmla="*/ 1137 w 3960"/>
                  <a:gd name="T79" fmla="*/ 982 h 3960"/>
                  <a:gd name="T80" fmla="*/ 1414 w 3960"/>
                  <a:gd name="T81" fmla="*/ 1109 h 3960"/>
                  <a:gd name="T82" fmla="*/ 1017 w 3960"/>
                  <a:gd name="T83" fmla="*/ 1961 h 3960"/>
                  <a:gd name="T84" fmla="*/ 2911 w 3960"/>
                  <a:gd name="T85" fmla="*/ 1961 h 3960"/>
                  <a:gd name="T86" fmla="*/ 2533 w 3960"/>
                  <a:gd name="T87" fmla="*/ 1125 h 3960"/>
                  <a:gd name="T88" fmla="*/ 2812 w 3960"/>
                  <a:gd name="T89" fmla="*/ 999 h 39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960" h="3960">
                    <a:moveTo>
                      <a:pt x="3920" y="1581"/>
                    </a:moveTo>
                    <a:cubicBezTo>
                      <a:pt x="3907" y="1517"/>
                      <a:pt x="3890" y="1453"/>
                      <a:pt x="3871" y="1391"/>
                    </a:cubicBezTo>
                    <a:cubicBezTo>
                      <a:pt x="3866" y="1376"/>
                      <a:pt x="3861" y="1360"/>
                      <a:pt x="3856" y="1345"/>
                    </a:cubicBezTo>
                    <a:cubicBezTo>
                      <a:pt x="3846" y="1314"/>
                      <a:pt x="3834" y="1284"/>
                      <a:pt x="3823" y="1254"/>
                    </a:cubicBezTo>
                    <a:cubicBezTo>
                      <a:pt x="3817" y="1239"/>
                      <a:pt x="3811" y="1224"/>
                      <a:pt x="3804" y="1209"/>
                    </a:cubicBezTo>
                    <a:cubicBezTo>
                      <a:pt x="3786" y="1165"/>
                      <a:pt x="3765" y="1121"/>
                      <a:pt x="3743" y="1079"/>
                    </a:cubicBezTo>
                    <a:cubicBezTo>
                      <a:pt x="3729" y="1050"/>
                      <a:pt x="3714" y="1022"/>
                      <a:pt x="3698" y="994"/>
                    </a:cubicBezTo>
                    <a:cubicBezTo>
                      <a:pt x="3618" y="856"/>
                      <a:pt x="3523" y="729"/>
                      <a:pt x="3413" y="614"/>
                    </a:cubicBezTo>
                    <a:cubicBezTo>
                      <a:pt x="3391" y="591"/>
                      <a:pt x="3369" y="569"/>
                      <a:pt x="3346" y="547"/>
                    </a:cubicBezTo>
                    <a:cubicBezTo>
                      <a:pt x="3231" y="437"/>
                      <a:pt x="3104" y="342"/>
                      <a:pt x="2966" y="262"/>
                    </a:cubicBezTo>
                    <a:cubicBezTo>
                      <a:pt x="2938" y="246"/>
                      <a:pt x="2910" y="231"/>
                      <a:pt x="2881" y="217"/>
                    </a:cubicBezTo>
                    <a:cubicBezTo>
                      <a:pt x="2839" y="195"/>
                      <a:pt x="2795" y="174"/>
                      <a:pt x="2751" y="156"/>
                    </a:cubicBezTo>
                    <a:cubicBezTo>
                      <a:pt x="2736" y="149"/>
                      <a:pt x="2721" y="143"/>
                      <a:pt x="2706" y="137"/>
                    </a:cubicBezTo>
                    <a:cubicBezTo>
                      <a:pt x="2676" y="126"/>
                      <a:pt x="2646" y="114"/>
                      <a:pt x="2615" y="104"/>
                    </a:cubicBezTo>
                    <a:cubicBezTo>
                      <a:pt x="2600" y="99"/>
                      <a:pt x="2584" y="94"/>
                      <a:pt x="2569" y="89"/>
                    </a:cubicBezTo>
                    <a:cubicBezTo>
                      <a:pt x="2507" y="70"/>
                      <a:pt x="2443" y="53"/>
                      <a:pt x="2379" y="40"/>
                    </a:cubicBezTo>
                    <a:cubicBezTo>
                      <a:pt x="2250" y="14"/>
                      <a:pt x="2117" y="0"/>
                      <a:pt x="1980" y="0"/>
                    </a:cubicBezTo>
                    <a:cubicBezTo>
                      <a:pt x="1843" y="0"/>
                      <a:pt x="1710" y="14"/>
                      <a:pt x="1581" y="40"/>
                    </a:cubicBezTo>
                    <a:cubicBezTo>
                      <a:pt x="1517" y="53"/>
                      <a:pt x="1453" y="70"/>
                      <a:pt x="1391" y="89"/>
                    </a:cubicBezTo>
                    <a:cubicBezTo>
                      <a:pt x="1376" y="94"/>
                      <a:pt x="1360" y="99"/>
                      <a:pt x="1345" y="104"/>
                    </a:cubicBezTo>
                    <a:cubicBezTo>
                      <a:pt x="1314" y="114"/>
                      <a:pt x="1284" y="126"/>
                      <a:pt x="1254" y="137"/>
                    </a:cubicBezTo>
                    <a:cubicBezTo>
                      <a:pt x="1239" y="143"/>
                      <a:pt x="1224" y="149"/>
                      <a:pt x="1209" y="156"/>
                    </a:cubicBezTo>
                    <a:cubicBezTo>
                      <a:pt x="1165" y="174"/>
                      <a:pt x="1121" y="195"/>
                      <a:pt x="1079" y="217"/>
                    </a:cubicBezTo>
                    <a:cubicBezTo>
                      <a:pt x="1050" y="231"/>
                      <a:pt x="1022" y="246"/>
                      <a:pt x="994" y="262"/>
                    </a:cubicBezTo>
                    <a:cubicBezTo>
                      <a:pt x="856" y="342"/>
                      <a:pt x="729" y="437"/>
                      <a:pt x="614" y="547"/>
                    </a:cubicBezTo>
                    <a:cubicBezTo>
                      <a:pt x="591" y="569"/>
                      <a:pt x="569" y="591"/>
                      <a:pt x="547" y="614"/>
                    </a:cubicBezTo>
                    <a:cubicBezTo>
                      <a:pt x="437" y="729"/>
                      <a:pt x="342" y="856"/>
                      <a:pt x="262" y="994"/>
                    </a:cubicBezTo>
                    <a:cubicBezTo>
                      <a:pt x="246" y="1022"/>
                      <a:pt x="231" y="1050"/>
                      <a:pt x="217" y="1079"/>
                    </a:cubicBezTo>
                    <a:cubicBezTo>
                      <a:pt x="195" y="1121"/>
                      <a:pt x="174" y="1165"/>
                      <a:pt x="156" y="1209"/>
                    </a:cubicBezTo>
                    <a:cubicBezTo>
                      <a:pt x="149" y="1224"/>
                      <a:pt x="143" y="1239"/>
                      <a:pt x="137" y="1254"/>
                    </a:cubicBezTo>
                    <a:cubicBezTo>
                      <a:pt x="126" y="1284"/>
                      <a:pt x="114" y="1314"/>
                      <a:pt x="104" y="1345"/>
                    </a:cubicBezTo>
                    <a:cubicBezTo>
                      <a:pt x="99" y="1360"/>
                      <a:pt x="94" y="1376"/>
                      <a:pt x="89" y="1391"/>
                    </a:cubicBezTo>
                    <a:cubicBezTo>
                      <a:pt x="70" y="1453"/>
                      <a:pt x="53" y="1517"/>
                      <a:pt x="40" y="1581"/>
                    </a:cubicBezTo>
                    <a:cubicBezTo>
                      <a:pt x="14" y="1710"/>
                      <a:pt x="0" y="1843"/>
                      <a:pt x="0" y="1980"/>
                    </a:cubicBezTo>
                    <a:cubicBezTo>
                      <a:pt x="0" y="2270"/>
                      <a:pt x="63" y="2546"/>
                      <a:pt x="175" y="2795"/>
                    </a:cubicBezTo>
                    <a:cubicBezTo>
                      <a:pt x="188" y="2824"/>
                      <a:pt x="202" y="2853"/>
                      <a:pt x="217" y="2881"/>
                    </a:cubicBezTo>
                    <a:cubicBezTo>
                      <a:pt x="238" y="2924"/>
                      <a:pt x="262" y="2966"/>
                      <a:pt x="287" y="3007"/>
                    </a:cubicBezTo>
                    <a:cubicBezTo>
                      <a:pt x="303" y="3034"/>
                      <a:pt x="320" y="3061"/>
                      <a:pt x="338" y="3087"/>
                    </a:cubicBezTo>
                    <a:cubicBezTo>
                      <a:pt x="347" y="3100"/>
                      <a:pt x="356" y="3113"/>
                      <a:pt x="365" y="3126"/>
                    </a:cubicBezTo>
                    <a:cubicBezTo>
                      <a:pt x="384" y="3152"/>
                      <a:pt x="403" y="3177"/>
                      <a:pt x="422" y="3202"/>
                    </a:cubicBezTo>
                    <a:cubicBezTo>
                      <a:pt x="442" y="3227"/>
                      <a:pt x="462" y="3252"/>
                      <a:pt x="483" y="3276"/>
                    </a:cubicBezTo>
                    <a:cubicBezTo>
                      <a:pt x="504" y="3300"/>
                      <a:pt x="525" y="3323"/>
                      <a:pt x="547" y="3346"/>
                    </a:cubicBezTo>
                    <a:cubicBezTo>
                      <a:pt x="569" y="3369"/>
                      <a:pt x="591" y="3391"/>
                      <a:pt x="614" y="3413"/>
                    </a:cubicBezTo>
                    <a:cubicBezTo>
                      <a:pt x="729" y="3523"/>
                      <a:pt x="856" y="3618"/>
                      <a:pt x="994" y="3698"/>
                    </a:cubicBezTo>
                    <a:cubicBezTo>
                      <a:pt x="1022" y="3714"/>
                      <a:pt x="1050" y="3729"/>
                      <a:pt x="1079" y="3743"/>
                    </a:cubicBezTo>
                    <a:cubicBezTo>
                      <a:pt x="1121" y="3765"/>
                      <a:pt x="1165" y="3786"/>
                      <a:pt x="1209" y="3804"/>
                    </a:cubicBezTo>
                    <a:cubicBezTo>
                      <a:pt x="1224" y="3811"/>
                      <a:pt x="1239" y="3817"/>
                      <a:pt x="1254" y="3823"/>
                    </a:cubicBezTo>
                    <a:cubicBezTo>
                      <a:pt x="1284" y="3834"/>
                      <a:pt x="1314" y="3846"/>
                      <a:pt x="1345" y="3856"/>
                    </a:cubicBezTo>
                    <a:cubicBezTo>
                      <a:pt x="1360" y="3861"/>
                      <a:pt x="1376" y="3866"/>
                      <a:pt x="1391" y="3871"/>
                    </a:cubicBezTo>
                    <a:cubicBezTo>
                      <a:pt x="1453" y="3890"/>
                      <a:pt x="1517" y="3907"/>
                      <a:pt x="1581" y="3920"/>
                    </a:cubicBezTo>
                    <a:cubicBezTo>
                      <a:pt x="1710" y="3946"/>
                      <a:pt x="1843" y="3960"/>
                      <a:pt x="1980" y="3960"/>
                    </a:cubicBezTo>
                    <a:cubicBezTo>
                      <a:pt x="2117" y="3960"/>
                      <a:pt x="2250" y="3946"/>
                      <a:pt x="2379" y="3920"/>
                    </a:cubicBezTo>
                    <a:cubicBezTo>
                      <a:pt x="2443" y="3907"/>
                      <a:pt x="2507" y="3890"/>
                      <a:pt x="2569" y="3871"/>
                    </a:cubicBezTo>
                    <a:cubicBezTo>
                      <a:pt x="2584" y="3866"/>
                      <a:pt x="2600" y="3861"/>
                      <a:pt x="2615" y="3856"/>
                    </a:cubicBezTo>
                    <a:cubicBezTo>
                      <a:pt x="2646" y="3846"/>
                      <a:pt x="2676" y="3834"/>
                      <a:pt x="2706" y="3823"/>
                    </a:cubicBezTo>
                    <a:cubicBezTo>
                      <a:pt x="2721" y="3817"/>
                      <a:pt x="2736" y="3811"/>
                      <a:pt x="2751" y="3804"/>
                    </a:cubicBezTo>
                    <a:cubicBezTo>
                      <a:pt x="2795" y="3786"/>
                      <a:pt x="2839" y="3765"/>
                      <a:pt x="2881" y="3743"/>
                    </a:cubicBezTo>
                    <a:cubicBezTo>
                      <a:pt x="2910" y="3729"/>
                      <a:pt x="2938" y="3714"/>
                      <a:pt x="2966" y="3698"/>
                    </a:cubicBezTo>
                    <a:cubicBezTo>
                      <a:pt x="3104" y="3618"/>
                      <a:pt x="3231" y="3523"/>
                      <a:pt x="3346" y="3413"/>
                    </a:cubicBezTo>
                    <a:cubicBezTo>
                      <a:pt x="3369" y="3391"/>
                      <a:pt x="3391" y="3369"/>
                      <a:pt x="3413" y="3346"/>
                    </a:cubicBezTo>
                    <a:cubicBezTo>
                      <a:pt x="3435" y="3323"/>
                      <a:pt x="3456" y="3300"/>
                      <a:pt x="3477" y="3276"/>
                    </a:cubicBezTo>
                    <a:cubicBezTo>
                      <a:pt x="3498" y="3252"/>
                      <a:pt x="3518" y="3227"/>
                      <a:pt x="3538" y="3202"/>
                    </a:cubicBezTo>
                    <a:cubicBezTo>
                      <a:pt x="3557" y="3177"/>
                      <a:pt x="3576" y="3152"/>
                      <a:pt x="3595" y="3126"/>
                    </a:cubicBezTo>
                    <a:cubicBezTo>
                      <a:pt x="3604" y="3113"/>
                      <a:pt x="3613" y="3100"/>
                      <a:pt x="3622" y="3087"/>
                    </a:cubicBezTo>
                    <a:cubicBezTo>
                      <a:pt x="3640" y="3061"/>
                      <a:pt x="3657" y="3034"/>
                      <a:pt x="3673" y="3007"/>
                    </a:cubicBezTo>
                    <a:cubicBezTo>
                      <a:pt x="3698" y="2966"/>
                      <a:pt x="3722" y="2924"/>
                      <a:pt x="3743" y="2881"/>
                    </a:cubicBezTo>
                    <a:cubicBezTo>
                      <a:pt x="3758" y="2853"/>
                      <a:pt x="3772" y="2824"/>
                      <a:pt x="3785" y="2795"/>
                    </a:cubicBezTo>
                    <a:cubicBezTo>
                      <a:pt x="3897" y="2546"/>
                      <a:pt x="3960" y="2270"/>
                      <a:pt x="3960" y="1980"/>
                    </a:cubicBezTo>
                    <a:cubicBezTo>
                      <a:pt x="3960" y="1843"/>
                      <a:pt x="3946" y="1710"/>
                      <a:pt x="3920" y="1581"/>
                    </a:cubicBezTo>
                    <a:close/>
                    <a:moveTo>
                      <a:pt x="1789" y="661"/>
                    </a:moveTo>
                    <a:cubicBezTo>
                      <a:pt x="1789" y="558"/>
                      <a:pt x="1873" y="475"/>
                      <a:pt x="1976" y="475"/>
                    </a:cubicBezTo>
                    <a:cubicBezTo>
                      <a:pt x="2078" y="475"/>
                      <a:pt x="2162" y="558"/>
                      <a:pt x="2162" y="661"/>
                    </a:cubicBezTo>
                    <a:lnTo>
                      <a:pt x="2162" y="1222"/>
                    </a:lnTo>
                    <a:cubicBezTo>
                      <a:pt x="2162" y="1324"/>
                      <a:pt x="2078" y="1408"/>
                      <a:pt x="1976" y="1408"/>
                    </a:cubicBezTo>
                    <a:cubicBezTo>
                      <a:pt x="1873" y="1408"/>
                      <a:pt x="1789" y="1324"/>
                      <a:pt x="1789" y="1222"/>
                    </a:cubicBezTo>
                    <a:lnTo>
                      <a:pt x="1789" y="661"/>
                    </a:lnTo>
                    <a:close/>
                    <a:moveTo>
                      <a:pt x="3246" y="2030"/>
                    </a:moveTo>
                    <a:cubicBezTo>
                      <a:pt x="3212" y="2691"/>
                      <a:pt x="2672" y="3221"/>
                      <a:pt x="2011" y="3245"/>
                    </a:cubicBezTo>
                    <a:cubicBezTo>
                      <a:pt x="1282" y="3270"/>
                      <a:pt x="679" y="2685"/>
                      <a:pt x="679" y="1961"/>
                    </a:cubicBezTo>
                    <a:cubicBezTo>
                      <a:pt x="679" y="1569"/>
                      <a:pt x="862" y="1217"/>
                      <a:pt x="1137" y="982"/>
                    </a:cubicBezTo>
                    <a:cubicBezTo>
                      <a:pt x="1246" y="889"/>
                      <a:pt x="1414" y="965"/>
                      <a:pt x="1414" y="1109"/>
                    </a:cubicBezTo>
                    <a:lnTo>
                      <a:pt x="1414" y="1109"/>
                    </a:lnTo>
                    <a:cubicBezTo>
                      <a:pt x="1414" y="1158"/>
                      <a:pt x="1391" y="1205"/>
                      <a:pt x="1354" y="1237"/>
                    </a:cubicBezTo>
                    <a:cubicBezTo>
                      <a:pt x="1150" y="1410"/>
                      <a:pt x="1017" y="1671"/>
                      <a:pt x="1017" y="1961"/>
                    </a:cubicBezTo>
                    <a:cubicBezTo>
                      <a:pt x="1017" y="2483"/>
                      <a:pt x="1444" y="2907"/>
                      <a:pt x="1966" y="2907"/>
                    </a:cubicBezTo>
                    <a:cubicBezTo>
                      <a:pt x="2487" y="2907"/>
                      <a:pt x="2911" y="2483"/>
                      <a:pt x="2911" y="1961"/>
                    </a:cubicBezTo>
                    <a:cubicBezTo>
                      <a:pt x="2911" y="1680"/>
                      <a:pt x="2793" y="1426"/>
                      <a:pt x="2592" y="1253"/>
                    </a:cubicBezTo>
                    <a:cubicBezTo>
                      <a:pt x="2555" y="1221"/>
                      <a:pt x="2533" y="1174"/>
                      <a:pt x="2533" y="1125"/>
                    </a:cubicBezTo>
                    <a:lnTo>
                      <a:pt x="2533" y="1125"/>
                    </a:lnTo>
                    <a:cubicBezTo>
                      <a:pt x="2533" y="980"/>
                      <a:pt x="2704" y="903"/>
                      <a:pt x="2812" y="999"/>
                    </a:cubicBezTo>
                    <a:cubicBezTo>
                      <a:pt x="3094" y="1248"/>
                      <a:pt x="3268" y="1620"/>
                      <a:pt x="3246" y="2030"/>
                    </a:cubicBez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弧形 48"/>
              <p:cNvSpPr/>
              <p:nvPr/>
            </p:nvSpPr>
            <p:spPr>
              <a:xfrm>
                <a:off x="1421923" y="2537185"/>
                <a:ext cx="2024754" cy="2024755"/>
              </a:xfrm>
              <a:prstGeom prst="arc">
                <a:avLst>
                  <a:gd name="adj1" fmla="val 10820748"/>
                  <a:gd name="adj2" fmla="val 21581917"/>
                </a:avLst>
              </a:prstGeom>
              <a:noFill/>
              <a:ln w="38100" cap="rnd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zh-CN" alt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4601082" y="3420931"/>
                <a:ext cx="569789" cy="568924"/>
              </a:xfrm>
              <a:custGeom>
                <a:avLst/>
                <a:gdLst>
                  <a:gd name="T0" fmla="*/ 2600 w 5200"/>
                  <a:gd name="T1" fmla="*/ 0 h 5200"/>
                  <a:gd name="T2" fmla="*/ 0 w 5200"/>
                  <a:gd name="T3" fmla="*/ 2600 h 5200"/>
                  <a:gd name="T4" fmla="*/ 2600 w 5200"/>
                  <a:gd name="T5" fmla="*/ 5200 h 5200"/>
                  <a:gd name="T6" fmla="*/ 5200 w 5200"/>
                  <a:gd name="T7" fmla="*/ 2600 h 5200"/>
                  <a:gd name="T8" fmla="*/ 2600 w 5200"/>
                  <a:gd name="T9" fmla="*/ 0 h 5200"/>
                  <a:gd name="T10" fmla="*/ 3385 w 5200"/>
                  <a:gd name="T11" fmla="*/ 2826 h 5200"/>
                  <a:gd name="T12" fmla="*/ 2501 w 5200"/>
                  <a:gd name="T13" fmla="*/ 3710 h 5200"/>
                  <a:gd name="T14" fmla="*/ 2275 w 5200"/>
                  <a:gd name="T15" fmla="*/ 3803 h 5200"/>
                  <a:gd name="T16" fmla="*/ 2153 w 5200"/>
                  <a:gd name="T17" fmla="*/ 3779 h 5200"/>
                  <a:gd name="T18" fmla="*/ 1956 w 5200"/>
                  <a:gd name="T19" fmla="*/ 3484 h 5200"/>
                  <a:gd name="T20" fmla="*/ 1956 w 5200"/>
                  <a:gd name="T21" fmla="*/ 1716 h 5200"/>
                  <a:gd name="T22" fmla="*/ 2153 w 5200"/>
                  <a:gd name="T23" fmla="*/ 1421 h 5200"/>
                  <a:gd name="T24" fmla="*/ 2501 w 5200"/>
                  <a:gd name="T25" fmla="*/ 1490 h 5200"/>
                  <a:gd name="T26" fmla="*/ 3385 w 5200"/>
                  <a:gd name="T27" fmla="*/ 2374 h 5200"/>
                  <a:gd name="T28" fmla="*/ 3385 w 5200"/>
                  <a:gd name="T29" fmla="*/ 2826 h 5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200" h="5200">
                    <a:moveTo>
                      <a:pt x="2600" y="0"/>
                    </a:moveTo>
                    <a:cubicBezTo>
                      <a:pt x="1164" y="0"/>
                      <a:pt x="0" y="1164"/>
                      <a:pt x="0" y="2600"/>
                    </a:cubicBezTo>
                    <a:cubicBezTo>
                      <a:pt x="0" y="4036"/>
                      <a:pt x="1164" y="5200"/>
                      <a:pt x="2600" y="5200"/>
                    </a:cubicBezTo>
                    <a:cubicBezTo>
                      <a:pt x="4036" y="5200"/>
                      <a:pt x="5200" y="4036"/>
                      <a:pt x="5200" y="2600"/>
                    </a:cubicBezTo>
                    <a:cubicBezTo>
                      <a:pt x="5200" y="1164"/>
                      <a:pt x="4036" y="0"/>
                      <a:pt x="2600" y="0"/>
                    </a:cubicBezTo>
                    <a:close/>
                    <a:moveTo>
                      <a:pt x="3385" y="2826"/>
                    </a:moveTo>
                    <a:lnTo>
                      <a:pt x="2501" y="3710"/>
                    </a:lnTo>
                    <a:cubicBezTo>
                      <a:pt x="2440" y="3771"/>
                      <a:pt x="2358" y="3803"/>
                      <a:pt x="2275" y="3803"/>
                    </a:cubicBezTo>
                    <a:cubicBezTo>
                      <a:pt x="2234" y="3803"/>
                      <a:pt x="2192" y="3796"/>
                      <a:pt x="2153" y="3779"/>
                    </a:cubicBezTo>
                    <a:cubicBezTo>
                      <a:pt x="2034" y="3730"/>
                      <a:pt x="1956" y="3613"/>
                      <a:pt x="1956" y="3484"/>
                    </a:cubicBezTo>
                    <a:lnTo>
                      <a:pt x="1956" y="1716"/>
                    </a:lnTo>
                    <a:cubicBezTo>
                      <a:pt x="1956" y="1587"/>
                      <a:pt x="2034" y="1470"/>
                      <a:pt x="2153" y="1421"/>
                    </a:cubicBezTo>
                    <a:cubicBezTo>
                      <a:pt x="2272" y="1371"/>
                      <a:pt x="2409" y="1399"/>
                      <a:pt x="2501" y="1490"/>
                    </a:cubicBezTo>
                    <a:lnTo>
                      <a:pt x="3385" y="2374"/>
                    </a:lnTo>
                    <a:cubicBezTo>
                      <a:pt x="3510" y="2499"/>
                      <a:pt x="3510" y="2701"/>
                      <a:pt x="3385" y="2826"/>
                    </a:cubicBez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US" sz="16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弧形 50"/>
              <p:cNvSpPr/>
              <p:nvPr/>
            </p:nvSpPr>
            <p:spPr>
              <a:xfrm flipV="1">
                <a:off x="3873600" y="2753916"/>
                <a:ext cx="2024754" cy="2024755"/>
              </a:xfrm>
              <a:prstGeom prst="arc">
                <a:avLst>
                  <a:gd name="adj1" fmla="val 10820748"/>
                  <a:gd name="adj2" fmla="val 21581917"/>
                </a:avLst>
              </a:prstGeom>
              <a:noFill/>
              <a:ln w="38100" cap="rnd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7072599" y="3367551"/>
                <a:ext cx="569789" cy="467573"/>
              </a:xfrm>
              <a:custGeom>
                <a:avLst/>
                <a:gdLst>
                  <a:gd name="connsiteX0" fmla="*/ 77575 w 405332"/>
                  <a:gd name="connsiteY0" fmla="*/ 176644 h 332619"/>
                  <a:gd name="connsiteX1" fmla="*/ 101002 w 405332"/>
                  <a:gd name="connsiteY1" fmla="*/ 176644 h 332619"/>
                  <a:gd name="connsiteX2" fmla="*/ 101002 w 405332"/>
                  <a:gd name="connsiteY2" fmla="*/ 227454 h 332619"/>
                  <a:gd name="connsiteX3" fmla="*/ 228714 w 405332"/>
                  <a:gd name="connsiteY3" fmla="*/ 227454 h 332619"/>
                  <a:gd name="connsiteX4" fmla="*/ 228714 w 405332"/>
                  <a:gd name="connsiteY4" fmla="*/ 254648 h 332619"/>
                  <a:gd name="connsiteX5" fmla="*/ 77575 w 405332"/>
                  <a:gd name="connsiteY5" fmla="*/ 254648 h 332619"/>
                  <a:gd name="connsiteX6" fmla="*/ 228714 w 405332"/>
                  <a:gd name="connsiteY6" fmla="*/ 155927 h 332619"/>
                  <a:gd name="connsiteX7" fmla="*/ 405332 w 405332"/>
                  <a:gd name="connsiteY7" fmla="*/ 155927 h 332619"/>
                  <a:gd name="connsiteX8" fmla="*/ 405332 w 405332"/>
                  <a:gd name="connsiteY8" fmla="*/ 332619 h 332619"/>
                  <a:gd name="connsiteX9" fmla="*/ 405285 w 405332"/>
                  <a:gd name="connsiteY9" fmla="*/ 332524 h 332619"/>
                  <a:gd name="connsiteX10" fmla="*/ 228714 w 405332"/>
                  <a:gd name="connsiteY10" fmla="*/ 332524 h 332619"/>
                  <a:gd name="connsiteX11" fmla="*/ 228714 w 405332"/>
                  <a:gd name="connsiteY11" fmla="*/ 254648 h 332619"/>
                  <a:gd name="connsiteX12" fmla="*/ 228756 w 405332"/>
                  <a:gd name="connsiteY12" fmla="*/ 254648 h 332619"/>
                  <a:gd name="connsiteX13" fmla="*/ 228756 w 405332"/>
                  <a:gd name="connsiteY13" fmla="*/ 227454 h 332619"/>
                  <a:gd name="connsiteX14" fmla="*/ 228714 w 405332"/>
                  <a:gd name="connsiteY14" fmla="*/ 227454 h 332619"/>
                  <a:gd name="connsiteX15" fmla="*/ 0 w 405332"/>
                  <a:gd name="connsiteY15" fmla="*/ 0 h 332619"/>
                  <a:gd name="connsiteX16" fmla="*/ 176666 w 405332"/>
                  <a:gd name="connsiteY16" fmla="*/ 0 h 332619"/>
                  <a:gd name="connsiteX17" fmla="*/ 176666 w 405332"/>
                  <a:gd name="connsiteY17" fmla="*/ 176644 h 332619"/>
                  <a:gd name="connsiteX18" fmla="*/ 101002 w 405332"/>
                  <a:gd name="connsiteY18" fmla="*/ 176644 h 332619"/>
                  <a:gd name="connsiteX19" fmla="*/ 101002 w 405332"/>
                  <a:gd name="connsiteY19" fmla="*/ 169732 h 332619"/>
                  <a:gd name="connsiteX20" fmla="*/ 77575 w 405332"/>
                  <a:gd name="connsiteY20" fmla="*/ 169732 h 332619"/>
                  <a:gd name="connsiteX21" fmla="*/ 77575 w 405332"/>
                  <a:gd name="connsiteY21" fmla="*/ 176644 h 332619"/>
                  <a:gd name="connsiteX22" fmla="*/ 0 w 405332"/>
                  <a:gd name="connsiteY22" fmla="*/ 176644 h 332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332" h="332619">
                    <a:moveTo>
                      <a:pt x="77575" y="176644"/>
                    </a:moveTo>
                    <a:lnTo>
                      <a:pt x="101002" y="176644"/>
                    </a:lnTo>
                    <a:lnTo>
                      <a:pt x="101002" y="227454"/>
                    </a:lnTo>
                    <a:lnTo>
                      <a:pt x="228714" y="227454"/>
                    </a:lnTo>
                    <a:lnTo>
                      <a:pt x="228714" y="254648"/>
                    </a:lnTo>
                    <a:lnTo>
                      <a:pt x="77575" y="254648"/>
                    </a:lnTo>
                    <a:close/>
                    <a:moveTo>
                      <a:pt x="228714" y="155927"/>
                    </a:moveTo>
                    <a:lnTo>
                      <a:pt x="405332" y="155927"/>
                    </a:lnTo>
                    <a:lnTo>
                      <a:pt x="405332" y="332619"/>
                    </a:lnTo>
                    <a:lnTo>
                      <a:pt x="405285" y="332524"/>
                    </a:lnTo>
                    <a:lnTo>
                      <a:pt x="228714" y="332524"/>
                    </a:lnTo>
                    <a:lnTo>
                      <a:pt x="228714" y="254648"/>
                    </a:lnTo>
                    <a:lnTo>
                      <a:pt x="228756" y="254648"/>
                    </a:lnTo>
                    <a:lnTo>
                      <a:pt x="228756" y="227454"/>
                    </a:lnTo>
                    <a:lnTo>
                      <a:pt x="228714" y="227454"/>
                    </a:lnTo>
                    <a:close/>
                    <a:moveTo>
                      <a:pt x="0" y="0"/>
                    </a:moveTo>
                    <a:lnTo>
                      <a:pt x="176666" y="0"/>
                    </a:lnTo>
                    <a:lnTo>
                      <a:pt x="176666" y="176644"/>
                    </a:lnTo>
                    <a:lnTo>
                      <a:pt x="101002" y="176644"/>
                    </a:lnTo>
                    <a:lnTo>
                      <a:pt x="101002" y="169732"/>
                    </a:lnTo>
                    <a:lnTo>
                      <a:pt x="77575" y="169732"/>
                    </a:lnTo>
                    <a:lnTo>
                      <a:pt x="77575" y="176644"/>
                    </a:lnTo>
                    <a:lnTo>
                      <a:pt x="0" y="176644"/>
                    </a:ln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弧形 52"/>
              <p:cNvSpPr/>
              <p:nvPr/>
            </p:nvSpPr>
            <p:spPr>
              <a:xfrm>
                <a:off x="6325277" y="2537185"/>
                <a:ext cx="2024754" cy="2024755"/>
              </a:xfrm>
              <a:prstGeom prst="arc">
                <a:avLst>
                  <a:gd name="adj1" fmla="val 10820748"/>
                  <a:gd name="adj2" fmla="val 21581917"/>
                </a:avLst>
              </a:prstGeom>
              <a:noFill/>
              <a:ln w="38100" cap="rnd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9504435" y="3420498"/>
                <a:ext cx="569789" cy="569789"/>
              </a:xfrm>
              <a:custGeom>
                <a:avLst/>
                <a:gdLst>
                  <a:gd name="connsiteX0" fmla="*/ 369576 w 739152"/>
                  <a:gd name="connsiteY0" fmla="*/ 36337 h 739152"/>
                  <a:gd name="connsiteX1" fmla="*/ 369577 w 739152"/>
                  <a:gd name="connsiteY1" fmla="*/ 369566 h 739152"/>
                  <a:gd name="connsiteX2" fmla="*/ 369577 w 739152"/>
                  <a:gd name="connsiteY2" fmla="*/ 369575 h 739152"/>
                  <a:gd name="connsiteX3" fmla="*/ 658169 w 739152"/>
                  <a:gd name="connsiteY3" fmla="*/ 536194 h 739152"/>
                  <a:gd name="connsiteX4" fmla="*/ 658169 w 739152"/>
                  <a:gd name="connsiteY4" fmla="*/ 202956 h 739152"/>
                  <a:gd name="connsiteX5" fmla="*/ 456524 w 739152"/>
                  <a:gd name="connsiteY5" fmla="*/ 47872 h 739152"/>
                  <a:gd name="connsiteX6" fmla="*/ 369576 w 739152"/>
                  <a:gd name="connsiteY6" fmla="*/ 36337 h 739152"/>
                  <a:gd name="connsiteX7" fmla="*/ 369576 w 739152"/>
                  <a:gd name="connsiteY7" fmla="*/ 0 h 739152"/>
                  <a:gd name="connsiteX8" fmla="*/ 739152 w 739152"/>
                  <a:gd name="connsiteY8" fmla="*/ 369576 h 739152"/>
                  <a:gd name="connsiteX9" fmla="*/ 369576 w 739152"/>
                  <a:gd name="connsiteY9" fmla="*/ 739152 h 739152"/>
                  <a:gd name="connsiteX10" fmla="*/ 0 w 739152"/>
                  <a:gd name="connsiteY10" fmla="*/ 369576 h 739152"/>
                  <a:gd name="connsiteX11" fmla="*/ 369576 w 739152"/>
                  <a:gd name="connsiteY11" fmla="*/ 0 h 739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9152" h="739152">
                    <a:moveTo>
                      <a:pt x="369576" y="36337"/>
                    </a:moveTo>
                    <a:lnTo>
                      <a:pt x="369577" y="369566"/>
                    </a:lnTo>
                    <a:lnTo>
                      <a:pt x="369577" y="369575"/>
                    </a:lnTo>
                    <a:lnTo>
                      <a:pt x="658169" y="536194"/>
                    </a:lnTo>
                    <a:cubicBezTo>
                      <a:pt x="717696" y="433090"/>
                      <a:pt x="717696" y="306060"/>
                      <a:pt x="658169" y="202956"/>
                    </a:cubicBezTo>
                    <a:cubicBezTo>
                      <a:pt x="613523" y="125628"/>
                      <a:pt x="540481" y="70569"/>
                      <a:pt x="456524" y="47872"/>
                    </a:cubicBezTo>
                    <a:lnTo>
                      <a:pt x="369576" y="36337"/>
                    </a:lnTo>
                    <a:close/>
                    <a:moveTo>
                      <a:pt x="369576" y="0"/>
                    </a:moveTo>
                    <a:cubicBezTo>
                      <a:pt x="573687" y="0"/>
                      <a:pt x="739152" y="165465"/>
                      <a:pt x="739152" y="369576"/>
                    </a:cubicBezTo>
                    <a:cubicBezTo>
                      <a:pt x="739152" y="573687"/>
                      <a:pt x="573687" y="739152"/>
                      <a:pt x="369576" y="739152"/>
                    </a:cubicBezTo>
                    <a:cubicBezTo>
                      <a:pt x="165465" y="739152"/>
                      <a:pt x="0" y="573687"/>
                      <a:pt x="0" y="369576"/>
                    </a:cubicBezTo>
                    <a:cubicBezTo>
                      <a:pt x="0" y="165465"/>
                      <a:pt x="165465" y="0"/>
                      <a:pt x="369576" y="0"/>
                    </a:cubicBez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弧形 54"/>
              <p:cNvSpPr/>
              <p:nvPr/>
            </p:nvSpPr>
            <p:spPr>
              <a:xfrm flipV="1">
                <a:off x="8776953" y="2753916"/>
                <a:ext cx="2024754" cy="2024755"/>
              </a:xfrm>
              <a:prstGeom prst="arc">
                <a:avLst>
                  <a:gd name="adj1" fmla="val 10820748"/>
                  <a:gd name="adj2" fmla="val 21581917"/>
                </a:avLst>
              </a:prstGeom>
              <a:noFill/>
              <a:ln w="38100" cap="rnd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课程目标与内容：</a:t>
            </a:r>
            <a:r>
              <a:rPr lang="zh-CN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基于毕业要求的课程标准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10034"/>
            <a:ext cx="3534637" cy="579118"/>
          </a:xfrm>
          <a:prstGeom prst="roundRect">
            <a:avLst>
              <a:gd name="adj" fmla="val 0"/>
            </a:avLst>
          </a:prstGeom>
          <a:noFill/>
          <a:ln w="31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（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1</a:t>
            </a: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）课程目标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30146" y="2463085"/>
            <a:ext cx="10637134" cy="3905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课程目标</a:t>
            </a:r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1——</a:t>
            </a:r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毕业要求 </a:t>
            </a:r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3.1-</a:t>
            </a:r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幼儿发展知识</a:t>
            </a:r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 </a:t>
            </a:r>
            <a:endParaRPr lang="en-US" altLang="zh-CN" sz="2400" b="1" dirty="0">
              <a:solidFill>
                <a:schemeClr val="accent1"/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课程目标</a:t>
            </a:r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2——</a:t>
            </a:r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毕业要求 </a:t>
            </a:r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3.2-</a:t>
            </a:r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保育与教育知识</a:t>
            </a:r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 </a:t>
            </a:r>
            <a:endParaRPr lang="en-US" altLang="zh-CN" sz="2400" b="1" dirty="0">
              <a:solidFill>
                <a:schemeClr val="accent1"/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课程目标</a:t>
            </a:r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3——</a:t>
            </a:r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毕业要求 </a:t>
            </a:r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4.4-</a:t>
            </a:r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实施教育活动</a:t>
            </a:r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 </a:t>
            </a:r>
            <a:endParaRPr lang="en-US" altLang="zh-CN" sz="2400" b="1" dirty="0">
              <a:solidFill>
                <a:schemeClr val="accent1"/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课程目标</a:t>
            </a:r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4——</a:t>
            </a:r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毕业要求 </a:t>
            </a:r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6.1-</a:t>
            </a:r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全面育人 </a:t>
            </a:r>
            <a:endParaRPr lang="en-US" altLang="zh-CN" sz="2400" b="1" dirty="0">
              <a:solidFill>
                <a:schemeClr val="accent1"/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课程目标</a:t>
            </a:r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5——</a:t>
            </a:r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毕业要求 </a:t>
            </a:r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7.2-</a:t>
            </a:r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反思与创新</a:t>
            </a:r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 </a:t>
            </a:r>
            <a:endParaRPr lang="en-US" altLang="zh-CN" sz="2400" b="1" dirty="0">
              <a:solidFill>
                <a:schemeClr val="accent1"/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课程目标</a:t>
            </a:r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6——</a:t>
            </a:r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毕业要求 </a:t>
            </a:r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8.2-</a:t>
            </a:r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团队合作</a:t>
            </a:r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 </a:t>
            </a:r>
            <a:endParaRPr lang="en-US" altLang="zh-CN" sz="2400" b="1" dirty="0">
              <a:solidFill>
                <a:schemeClr val="accent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zh-CN" altLang="en-US" sz="2400" dirty="0">
              <a:latin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12938" y="2315428"/>
            <a:ext cx="10348916" cy="3731278"/>
            <a:chOff x="1088136" y="2224183"/>
            <a:chExt cx="10348916" cy="3731278"/>
          </a:xfrm>
        </p:grpSpPr>
        <p:sp>
          <p:nvSpPr>
            <p:cNvPr id="6" name="文本框 5"/>
            <p:cNvSpPr txBox="1"/>
            <p:nvPr/>
          </p:nvSpPr>
          <p:spPr>
            <a:xfrm>
              <a:off x="1877046" y="2224183"/>
              <a:ext cx="9560006" cy="3731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理解和描述各年龄段幼儿身心发育、动作发展等方面特点和容易出现的问题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accent1"/>
                  </a:solidFill>
                  <a:latin typeface="+mn-ea"/>
                </a:rPr>
                <a:t>掌握不同类型健康教育活动的目标、内容、特点、设计实施要求、评价等知识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accent1"/>
                  </a:solidFill>
                  <a:latin typeface="+mn-ea"/>
                </a:rPr>
                <a:t>能科学设计健康教育活动方案，并运用适宜的方法组织实施和评价不同类型的健康教育活动，教育行为得当</a:t>
              </a:r>
              <a:endParaRPr lang="en-US" altLang="zh-CN" sz="2000" b="1" dirty="0">
                <a:solidFill>
                  <a:schemeClr val="accent1"/>
                </a:solidFill>
                <a:latin typeface="+mn-ea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能在活动中融入爱国主义教育、劳动教育、传统文化教育，具备初步育人能力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关爱幼儿，树立科学的健康观和健康教育观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具有教育反思和教育研究意识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具有团队协作精神，积极思考、交流讨论、主动承担任务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1088136" y="2404872"/>
              <a:ext cx="722376" cy="579118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/>
                <a:t>知识</a:t>
              </a:r>
              <a:endParaRPr lang="zh-CN" altLang="en-US" b="1" dirty="0"/>
            </a:p>
          </p:txBody>
        </p:sp>
        <p:sp>
          <p:nvSpPr>
            <p:cNvPr id="8" name="矩形: 圆角 7"/>
            <p:cNvSpPr/>
            <p:nvPr/>
          </p:nvSpPr>
          <p:spPr>
            <a:xfrm>
              <a:off x="1088136" y="3592944"/>
              <a:ext cx="722376" cy="579118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/>
                <a:t>能力</a:t>
              </a:r>
              <a:endParaRPr lang="zh-CN" altLang="en-US" b="1" dirty="0"/>
            </a:p>
          </p:txBody>
        </p:sp>
        <p:sp>
          <p:nvSpPr>
            <p:cNvPr id="9" name="矩形: 圆角 8"/>
            <p:cNvSpPr/>
            <p:nvPr/>
          </p:nvSpPr>
          <p:spPr>
            <a:xfrm>
              <a:off x="1088136" y="4868848"/>
              <a:ext cx="722376" cy="579118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/>
                <a:t>素质</a:t>
              </a:r>
              <a:endParaRPr lang="zh-CN" altLang="en-US" b="1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877046" y="2284524"/>
              <a:ext cx="9434082" cy="900112"/>
            </a:xfrm>
            <a:prstGeom prst="rect">
              <a:avLst/>
            </a:prstGeom>
            <a:noFill/>
            <a:ln w="19050">
              <a:solidFill>
                <a:srgbClr val="143DB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877046" y="3244518"/>
              <a:ext cx="9434082" cy="1314435"/>
            </a:xfrm>
            <a:prstGeom prst="rect">
              <a:avLst/>
            </a:prstGeom>
            <a:noFill/>
            <a:ln w="19050">
              <a:solidFill>
                <a:srgbClr val="143DB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877046" y="4641026"/>
              <a:ext cx="9434082" cy="1314435"/>
            </a:xfrm>
            <a:prstGeom prst="rect">
              <a:avLst/>
            </a:prstGeom>
            <a:noFill/>
            <a:ln w="19050">
              <a:solidFill>
                <a:srgbClr val="143DB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  <p:tag name="commondata" val="eyJoZGlkIjoiNTQwMmQzN2Q3MTMyZjI1N2YwNWI4MmMwZDE3YTBlZjEifQ==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022FAC"/>
      </a:accent1>
      <a:accent2>
        <a:srgbClr val="0ECDA7"/>
      </a:accent2>
      <a:accent3>
        <a:srgbClr val="30B509"/>
      </a:accent3>
      <a:accent4>
        <a:srgbClr val="79B003"/>
      </a:accent4>
      <a:accent5>
        <a:srgbClr val="C5710F"/>
      </a:accent5>
      <a:accent6>
        <a:srgbClr val="BD4B0F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3708</Words>
  <Application>WPS 演示</Application>
  <PresentationFormat>宽屏</PresentationFormat>
  <Paragraphs>692</Paragraphs>
  <Slides>30</Slides>
  <Notes>29</Notes>
  <HiddenSlides>0</HiddenSlides>
  <MMClips>5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Times New Roman</vt:lpstr>
      <vt:lpstr>Arial Unicode MS</vt:lpstr>
      <vt:lpstr>等线</vt:lpstr>
      <vt:lpstr>华光标题宋_CNKI</vt:lpstr>
      <vt:lpstr>华文行楷</vt:lpstr>
      <vt:lpstr>Designed by OfficePLUS</vt:lpstr>
      <vt:lpstr>聚焦课堂，对标课标，回归人培</vt:lpstr>
      <vt:lpstr>PowerPoint 演示文稿</vt:lpstr>
      <vt:lpstr>课程定位</vt:lpstr>
      <vt:lpstr>课程定位：人才培养方案与课程的关系</vt:lpstr>
      <vt:lpstr>课程定位：人才培养方案与课程的关系</vt:lpstr>
      <vt:lpstr>PowerPoint 演示文稿</vt:lpstr>
      <vt:lpstr>课程目标和内容</vt:lpstr>
      <vt:lpstr>课程目标与内容：基于毕业要求的课程标准</vt:lpstr>
      <vt:lpstr>课程目标与内容：基于毕业要求的课程标准</vt:lpstr>
      <vt:lpstr>课程目标与内容：基于毕业要求的课程标准</vt:lpstr>
      <vt:lpstr>课程目标与内容：基于毕业要求的课程标准</vt:lpstr>
      <vt:lpstr>PowerPoint 演示文稿</vt:lpstr>
      <vt:lpstr>课程实施</vt:lpstr>
      <vt:lpstr>课程实施：以学生为中心的课堂教学</vt:lpstr>
      <vt:lpstr>课程实施：以学生为中心的课堂教学</vt:lpstr>
      <vt:lpstr>课程实施：以学生为中心的课堂教学</vt:lpstr>
      <vt:lpstr>课程实施：以学生为中心的课堂教学</vt:lpstr>
      <vt:lpstr>课程实施：以学生为中心的课堂教学</vt:lpstr>
      <vt:lpstr>PowerPoint 演示文稿</vt:lpstr>
      <vt:lpstr>PowerPoint 演示文稿</vt:lpstr>
      <vt:lpstr>PowerPoint 演示文稿</vt:lpstr>
      <vt:lpstr>课程实施：以学生为中心的课堂教学</vt:lpstr>
      <vt:lpstr>课程评价</vt:lpstr>
      <vt:lpstr>课程评价：回应毕业要求的达成度分析</vt:lpstr>
      <vt:lpstr>课程特色</vt:lpstr>
      <vt:lpstr>课程特色：目标达成基础上的个性化学习</vt:lpstr>
      <vt:lpstr>PowerPoint 演示文稿</vt:lpstr>
      <vt:lpstr>PowerPoint 演示文稿</vt:lpstr>
      <vt:lpstr>恳请提出批评指正</vt:lpstr>
      <vt:lpstr>恳请提出批评指正</vt:lpstr>
    </vt:vector>
  </TitlesOfParts>
  <Company>OfficePLUS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WPS</cp:lastModifiedBy>
  <cp:revision>70</cp:revision>
  <cp:lastPrinted>2025-04-14T16:00:00Z</cp:lastPrinted>
  <dcterms:created xsi:type="dcterms:W3CDTF">2025-04-14T16:00:00Z</dcterms:created>
  <dcterms:modified xsi:type="dcterms:W3CDTF">2025-09-11T01:56:04Z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368BEA59ED58419599B99DD0B58226F3_13</vt:lpwstr>
  </property>
  <property fmtid="{D5CDD505-2E9C-101B-9397-08002B2CF9AE}" pid="3" name="KSOProductBuildVer">
    <vt:lpwstr>2052-12.1.0.22529</vt:lpwstr>
  </property>
</Properties>
</file>