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5" r:id="rId3"/>
  </p:sldMasterIdLst>
  <p:notesMasterIdLst>
    <p:notesMasterId r:id="rId5"/>
  </p:notesMasterIdLst>
  <p:sldIdLst>
    <p:sldId id="14998813" r:id="rId4"/>
    <p:sldId id="14998815" r:id="rId6"/>
    <p:sldId id="14998817" r:id="rId7"/>
    <p:sldId id="16769101" r:id="rId8"/>
    <p:sldId id="14998821" r:id="rId9"/>
    <p:sldId id="16769098" r:id="rId10"/>
    <p:sldId id="16769103" r:id="rId11"/>
    <p:sldId id="16769083" r:id="rId12"/>
    <p:sldId id="16769100" r:id="rId13"/>
    <p:sldId id="14998823" r:id="rId14"/>
    <p:sldId id="262" r:id="rId15"/>
    <p:sldId id="16769104" r:id="rId16"/>
    <p:sldId id="257" r:id="rId17"/>
    <p:sldId id="16769093" r:id="rId18"/>
    <p:sldId id="16769096" r:id="rId19"/>
    <p:sldId id="16769097" r:id="rId20"/>
    <p:sldId id="258" r:id="rId21"/>
    <p:sldId id="261" r:id="rId22"/>
    <p:sldId id="16769102" r:id="rId23"/>
    <p:sldId id="16769086" r:id="rId24"/>
    <p:sldId id="16769087" r:id="rId25"/>
    <p:sldId id="282" r:id="rId26"/>
    <p:sldId id="16769090" r:id="rId27"/>
    <p:sldId id="16769099" r:id="rId28"/>
    <p:sldId id="16769122" r:id="rId29"/>
  </p:sldIdLst>
  <p:sldSz cx="9144000" cy="5720080" type="screen16x10"/>
  <p:notesSz cx="6858000" cy="9144000"/>
  <p:embeddedFontLst>
    <p:embeddedFont>
      <p:font typeface="汉仪雅酷黑W" panose="00020600040101010101" charset="-122"/>
      <p:regular r:id="rId33"/>
    </p:embeddedFont>
    <p:embeddedFont>
      <p:font typeface="方正公文小标宋" panose="02000500000000000000" charset="-122"/>
      <p:regular r:id="rId34"/>
    </p:embeddedFont>
    <p:embeddedFont>
      <p:font typeface="微软雅黑" panose="020B0503020204020204" pitchFamily="34" charset="-122"/>
      <p:regular r:id="rId35"/>
    </p:embeddedFont>
    <p:embeddedFont>
      <p:font typeface="华文中宋" panose="02010600040101010101" charset="-122"/>
      <p:regular r:id="rId36"/>
    </p:embeddedFont>
    <p:embeddedFont>
      <p:font typeface="Calibri" panose="020F0502020204030204"/>
      <p:regular r:id="rId37"/>
      <p:bold r:id="rId38"/>
      <p:italic r:id="rId39"/>
      <p:boldItalic r:id="rId40"/>
    </p:embeddedFont>
    <p:embeddedFont>
      <p:font typeface="等线" panose="02010600030101010101" charset="-122"/>
      <p:regular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175" userDrawn="1">
          <p15:clr>
            <a:srgbClr val="A4A3A4"/>
          </p15:clr>
        </p15:guide>
        <p15:guide id="5" orient="horz" pos="135" userDrawn="1">
          <p15:clr>
            <a:srgbClr val="A4A3A4"/>
          </p15:clr>
        </p15:guide>
        <p15:guide id="6" pos="2879" userDrawn="1">
          <p15:clr>
            <a:srgbClr val="A4A3A4"/>
          </p15:clr>
        </p15:guide>
        <p15:guide id="7" pos="184" userDrawn="1">
          <p15:clr>
            <a:srgbClr val="A4A3A4"/>
          </p15:clr>
        </p15:guide>
        <p15:guide id="8" pos="5515" userDrawn="1">
          <p15:clr>
            <a:srgbClr val="A4A3A4"/>
          </p15:clr>
        </p15:guide>
        <p15:guide id="9" orient="horz" pos="3110" userDrawn="1">
          <p15:clr>
            <a:srgbClr val="A4A3A4"/>
          </p15:clr>
        </p15:guide>
        <p15:guide id="10" pos="23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EC69"/>
    <a:srgbClr val="D2DAF0"/>
    <a:srgbClr val="B6C2E7"/>
    <a:srgbClr val="E9ECF8"/>
    <a:srgbClr val="AAB8E3"/>
    <a:srgbClr val="3757BD"/>
    <a:srgbClr val="7289D1"/>
    <a:srgbClr val="ABB9E3"/>
    <a:srgbClr val="6F86CF"/>
    <a:srgbClr val="FBFC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0" autoAdjust="0"/>
    <p:restoredTop sz="87653" autoAdjust="0"/>
  </p:normalViewPr>
  <p:slideViewPr>
    <p:cSldViewPr snapToGrid="0" showGuides="1">
      <p:cViewPr>
        <p:scale>
          <a:sx n="75" d="100"/>
          <a:sy n="75" d="100"/>
        </p:scale>
        <p:origin x="1460" y="80"/>
      </p:cViewPr>
      <p:guideLst>
        <p:guide orient="horz" pos="175"/>
        <p:guide orient="horz" pos="135"/>
        <p:guide pos="2879"/>
        <p:guide pos="184"/>
        <p:guide pos="5515"/>
        <p:guide orient="horz" pos="3110"/>
        <p:guide pos="2358"/>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2" Type="http://schemas.openxmlformats.org/officeDocument/2006/relationships/tags" Target="tags/tag129.xml"/><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1.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Sans" panose="00000500000000000000" pitchFamily="2" charset="-122"/>
                <a:ea typeface="MiSans" panose="00000500000000000000" pitchFamily="2"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Sans" panose="00000500000000000000" pitchFamily="2" charset="-122"/>
                <a:ea typeface="MiSans" panose="00000500000000000000" pitchFamily="2" charset="-122"/>
              </a:defRPr>
            </a:lvl1pPr>
          </a:lstStyle>
          <a:p>
            <a:fld id="{C3A11770-1A21-4C46-805C-DA5FEED0316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962451" y="1143000"/>
            <a:ext cx="4933099"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Sans" panose="00000500000000000000" pitchFamily="2" charset="-122"/>
                <a:ea typeface="MiSans" panose="00000500000000000000" pitchFamily="2"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Sans" panose="00000500000000000000" pitchFamily="2" charset="-122"/>
                <a:ea typeface="MiSans" panose="00000500000000000000" pitchFamily="2" charset="-122"/>
              </a:defRPr>
            </a:lvl1pPr>
          </a:lstStyle>
          <a:p>
            <a:fld id="{5846A1E5-7900-4EAB-94AE-E2A8FBAC3B4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Sans" panose="00000500000000000000" pitchFamily="2" charset="-122"/>
        <a:ea typeface="MiSans" panose="00000500000000000000" pitchFamily="2" charset="-122"/>
        <a:cs typeface="+mn-cs"/>
      </a:defRPr>
    </a:lvl1pPr>
    <a:lvl2pPr marL="457200" algn="l" defTabSz="914400" rtl="0" eaLnBrk="1" latinLnBrk="0" hangingPunct="1">
      <a:defRPr sz="1200" kern="1200">
        <a:solidFill>
          <a:schemeClr val="tx1"/>
        </a:solidFill>
        <a:latin typeface="MiSans" panose="00000500000000000000" pitchFamily="2" charset="-122"/>
        <a:ea typeface="MiSans" panose="00000500000000000000" pitchFamily="2" charset="-122"/>
        <a:cs typeface="+mn-cs"/>
      </a:defRPr>
    </a:lvl2pPr>
    <a:lvl3pPr marL="914400" algn="l" defTabSz="914400" rtl="0" eaLnBrk="1" latinLnBrk="0" hangingPunct="1">
      <a:defRPr sz="1200" kern="1200">
        <a:solidFill>
          <a:schemeClr val="tx1"/>
        </a:solidFill>
        <a:latin typeface="MiSans" panose="00000500000000000000" pitchFamily="2" charset="-122"/>
        <a:ea typeface="MiSans" panose="00000500000000000000" pitchFamily="2" charset="-122"/>
        <a:cs typeface="+mn-cs"/>
      </a:defRPr>
    </a:lvl3pPr>
    <a:lvl4pPr marL="1371600" algn="l" defTabSz="914400" rtl="0" eaLnBrk="1" latinLnBrk="0" hangingPunct="1">
      <a:defRPr sz="1200" kern="1200">
        <a:solidFill>
          <a:schemeClr val="tx1"/>
        </a:solidFill>
        <a:latin typeface="MiSans" panose="00000500000000000000" pitchFamily="2" charset="-122"/>
        <a:ea typeface="MiSans" panose="00000500000000000000" pitchFamily="2" charset="-122"/>
        <a:cs typeface="+mn-cs"/>
      </a:defRPr>
    </a:lvl4pPr>
    <a:lvl5pPr marL="1828800" algn="l" defTabSz="914400" rtl="0" eaLnBrk="1" latinLnBrk="0" hangingPunct="1">
      <a:defRPr sz="1200" kern="1200">
        <a:solidFill>
          <a:schemeClr val="tx1"/>
        </a:solidFill>
        <a:latin typeface="MiSans" panose="00000500000000000000" pitchFamily="2" charset="-122"/>
        <a:ea typeface="MiSans"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尊敬的各位领导、各位老师，大家下午好。我是基础教学部语文教研室的郭沁荣，。今天很荣幸在这样的场合和大家分享应用文写作这门课在顺应高等职业教育改革发展过程中我们语文教研室作的一些粗浅的尝试，恳请大家批评指正。我分享的题目是</a:t>
            </a:r>
            <a:r>
              <a:rPr lang="en-US" altLang="zh-CN"/>
              <a:t>“</a:t>
            </a:r>
            <a:r>
              <a:rPr lang="zh-CN" altLang="en-US"/>
              <a:t>以任务赋能，为专业筑基：三阶</a:t>
            </a:r>
            <a:r>
              <a:rPr lang="en-US" altLang="zh-CN"/>
              <a:t>·</a:t>
            </a:r>
            <a:r>
              <a:rPr lang="zh-CN" altLang="en-US"/>
              <a:t>六步</a:t>
            </a:r>
            <a:r>
              <a:rPr lang="en-US" altLang="zh-CN"/>
              <a:t>·</a:t>
            </a:r>
            <a:r>
              <a:rPr lang="zh-CN" altLang="en-US"/>
              <a:t>一核心</a:t>
            </a:r>
            <a:r>
              <a:rPr lang="en-US" altLang="zh-CN"/>
              <a:t>”</a:t>
            </a:r>
            <a:r>
              <a:rPr lang="zh-CN" altLang="en-US"/>
              <a:t>高职应用文写作教学改革探索之路。</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明确目标方法</a:t>
            </a:r>
            <a:endParaRPr lang="zh-CN" altLang="en-US" dirty="0"/>
          </a:p>
          <a:p>
            <a:r>
              <a:rPr lang="zh-CN" altLang="en-US" dirty="0"/>
              <a:t>结合任务驱动教学</a:t>
            </a:r>
            <a:r>
              <a:rPr lang="zh-CN" altLang="en-US" dirty="0"/>
              <a:t>理念，先对计划写作的课程目标、重点难点进行解构，结合学生实际和课堂环境，确立教学方法。以此为基开展教学。</a:t>
            </a:r>
            <a:endParaRPr lang="zh-CN" altLang="en-US" dirty="0"/>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 </a:t>
            </a:r>
            <a:r>
              <a:rPr lang="zh-CN" altLang="en-US" dirty="0"/>
              <a:t>解构任务框架</a:t>
            </a:r>
            <a:endParaRPr lang="en-US" altLang="zh-CN" dirty="0"/>
          </a:p>
          <a:p>
            <a:r>
              <a:rPr lang="zh-CN" altLang="zh-CN" dirty="0"/>
              <a:t>我们从任务库提取计划写作的任务并按照任务库的六大要素进行解构。首先以计划的规范写作为起点，引导学生进入高度仿真的职场情境。赋予学生</a:t>
            </a:r>
            <a:r>
              <a:rPr lang="en-US" altLang="zh-CN" dirty="0"/>
              <a:t>“</a:t>
            </a:r>
            <a:r>
              <a:rPr lang="zh-CN" altLang="en-US" dirty="0"/>
              <a:t>小二班专任教师身份</a:t>
            </a:r>
            <a:r>
              <a:rPr lang="en-US" altLang="zh-CN" dirty="0"/>
              <a:t>”</a:t>
            </a:r>
            <a:r>
              <a:rPr lang="zh-CN" altLang="en-US" dirty="0"/>
              <a:t>，创设情境，计划必须遵循</a:t>
            </a:r>
            <a:r>
              <a:rPr lang="en-US" altLang="zh-CN" dirty="0"/>
              <a:t>“</a:t>
            </a:r>
            <a:r>
              <a:rPr lang="zh-CN" altLang="en-US" dirty="0"/>
              <a:t>政策指令</a:t>
            </a:r>
            <a:r>
              <a:rPr lang="en-US" altLang="zh-CN" dirty="0"/>
              <a:t>-</a:t>
            </a:r>
            <a:r>
              <a:rPr lang="zh-CN" altLang="en-US" dirty="0"/>
              <a:t>园所重点</a:t>
            </a:r>
            <a:r>
              <a:rPr lang="en-US" altLang="zh-CN" dirty="0"/>
              <a:t>-</a:t>
            </a:r>
            <a:r>
              <a:rPr lang="zh-CN" altLang="en-US" dirty="0"/>
              <a:t>班情实际</a:t>
            </a:r>
            <a:r>
              <a:rPr lang="en-US" altLang="zh-CN" dirty="0"/>
              <a:t>”</a:t>
            </a:r>
            <a:r>
              <a:rPr lang="zh-CN" altLang="en-US" dirty="0"/>
              <a:t>三级联动的职场核心逻辑。设计任务；聚焦于撰写一份相对专业规范的计划文书。最终，学生提交的成果将作为同时具备执行指南、工作流程和档案记录三重功能的职业文档。通过完成此任务，全面培养学生的政策转化力、系统规划力、风险管控力和专业写作力四项关键职业素养。</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46A1E5-7900-4EAB-94AE-E2A8FBAC3B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经过对教学目标的明确，对教学任务的解构。就要进入课堂实践过程，通过</a:t>
            </a:r>
            <a:r>
              <a:rPr lang="en-US" altLang="zh-CN">
                <a:sym typeface="+mn-ea"/>
              </a:rPr>
              <a:t> </a:t>
            </a:r>
            <a:r>
              <a:rPr lang="zh-CN" altLang="en-US">
                <a:sym typeface="+mn-ea"/>
              </a:rPr>
              <a:t>三阶六步来实现</a:t>
            </a:r>
            <a:endParaRPr lang="zh-CN" altLang="en-US"/>
          </a:p>
          <a:p>
            <a:r>
              <a:rPr lang="zh-CN" altLang="en-US">
                <a:sym typeface="+mn-ea"/>
              </a:rPr>
              <a:t>三阶就是课前</a:t>
            </a:r>
            <a:r>
              <a:rPr lang="en-US" altLang="zh-CN">
                <a:sym typeface="+mn-ea"/>
              </a:rPr>
              <a:t> </a:t>
            </a:r>
            <a:r>
              <a:rPr lang="zh-CN" altLang="en-US">
                <a:sym typeface="+mn-ea"/>
              </a:rPr>
              <a:t>课中</a:t>
            </a:r>
            <a:r>
              <a:rPr lang="en-US" altLang="zh-CN">
                <a:sym typeface="+mn-ea"/>
              </a:rPr>
              <a:t> </a:t>
            </a:r>
            <a:r>
              <a:rPr lang="zh-CN" altLang="en-US">
                <a:sym typeface="+mn-ea"/>
              </a:rPr>
              <a:t>课后</a:t>
            </a:r>
            <a:endParaRPr lang="zh-CN" altLang="en-US"/>
          </a:p>
          <a:p>
            <a:r>
              <a:rPr lang="zh-CN" altLang="en-US">
                <a:sym typeface="+mn-ea"/>
              </a:rPr>
              <a:t>课中实现六步</a:t>
            </a:r>
            <a:endParaRPr lang="zh-CN" altLang="en-US"/>
          </a:p>
          <a:p>
            <a:r>
              <a:rPr lang="zh-CN" altLang="en-US">
                <a:sym typeface="+mn-ea"/>
              </a:rPr>
              <a:t>核心就是任务驱动</a:t>
            </a:r>
            <a:endParaRPr lang="zh-CN" altLang="en-US"/>
          </a:p>
          <a:p>
            <a:endParaRPr lang="en-US" altLang="zh-CN"/>
          </a:p>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经过对教学目标的明确，</a:t>
            </a:r>
            <a:r>
              <a:rPr lang="zh-CN" altLang="en-US"/>
              <a:t>对教学任务的解构。</a:t>
            </a:r>
            <a:r>
              <a:rPr lang="zh-CN" altLang="en-US"/>
              <a:t>就要进入课堂实践过程，通过</a:t>
            </a:r>
            <a:r>
              <a:rPr lang="en-US" altLang="zh-CN"/>
              <a:t> </a:t>
            </a:r>
            <a:r>
              <a:rPr lang="zh-CN" altLang="en-US"/>
              <a:t>三阶六步来</a:t>
            </a:r>
            <a:r>
              <a:rPr lang="zh-CN" altLang="en-US"/>
              <a:t>实现</a:t>
            </a:r>
            <a:endParaRPr lang="zh-CN" altLang="en-US"/>
          </a:p>
          <a:p>
            <a:r>
              <a:rPr lang="zh-CN" altLang="en-US"/>
              <a:t>三阶就是课前</a:t>
            </a:r>
            <a:r>
              <a:rPr lang="en-US" altLang="zh-CN"/>
              <a:t> </a:t>
            </a:r>
            <a:r>
              <a:rPr lang="zh-CN" altLang="en-US"/>
              <a:t>课中</a:t>
            </a:r>
            <a:r>
              <a:rPr lang="en-US" altLang="zh-CN"/>
              <a:t> </a:t>
            </a:r>
            <a:r>
              <a:rPr lang="zh-CN" altLang="en-US"/>
              <a:t>课后</a:t>
            </a:r>
            <a:endParaRPr lang="zh-CN" altLang="en-US"/>
          </a:p>
          <a:p>
            <a:r>
              <a:rPr lang="zh-CN" altLang="en-US"/>
              <a:t>课中实现六步</a:t>
            </a:r>
            <a:endParaRPr lang="zh-CN" altLang="en-US"/>
          </a:p>
          <a:p>
            <a:r>
              <a:rPr lang="zh-CN" altLang="en-US"/>
              <a:t>核心就是任务驱动</a:t>
            </a:r>
            <a:endParaRPr lang="zh-CN" altLang="en-US"/>
          </a:p>
          <a:p>
            <a:endParaRPr lang="en-US" altLang="zh-CN"/>
          </a:p>
          <a:p>
            <a:r>
              <a:rPr lang="zh-CN" altLang="en-US"/>
              <a:t>我结合上课的课件给大家简单介绍一下授课</a:t>
            </a:r>
            <a:r>
              <a:rPr lang="zh-CN" altLang="en-US"/>
              <a:t>过程。课前</a:t>
            </a:r>
            <a:r>
              <a:rPr lang="en-US" altLang="zh-CN"/>
              <a:t> </a:t>
            </a:r>
            <a:r>
              <a:rPr lang="zh-CN" altLang="en-US"/>
              <a:t>任务导入</a:t>
            </a:r>
            <a:r>
              <a:rPr lang="en-US" altLang="zh-CN"/>
              <a:t> </a:t>
            </a:r>
            <a:r>
              <a:rPr lang="zh-CN" altLang="en-US"/>
              <a:t>我会提前通过超星平台向学生发出一个</a:t>
            </a:r>
            <a:r>
              <a:rPr lang="en-US" altLang="zh-CN"/>
              <a:t>“</a:t>
            </a:r>
            <a:r>
              <a:rPr lang="zh-CN" altLang="en-US"/>
              <a:t>任务包</a:t>
            </a:r>
            <a:r>
              <a:rPr lang="en-US" altLang="zh-CN"/>
              <a:t>”</a:t>
            </a:r>
            <a:r>
              <a:rPr lang="zh-CN" altLang="en-US"/>
              <a:t>，告诉学生：</a:t>
            </a:r>
            <a:endParaRPr lang="zh-CN" altLang="en-US"/>
          </a:p>
          <a:p>
            <a:r>
              <a:rPr lang="zh-CN" altLang="en-US"/>
              <a:t>你是谁：</a:t>
            </a:r>
            <a:endParaRPr lang="zh-CN" altLang="en-US"/>
          </a:p>
          <a:p>
            <a:r>
              <a:rPr lang="zh-CN" altLang="en-US"/>
              <a:t>什么情况：</a:t>
            </a:r>
            <a:endParaRPr lang="zh-CN" altLang="en-US"/>
          </a:p>
          <a:p>
            <a:r>
              <a:rPr lang="zh-CN" altLang="en-US"/>
              <a:t>什么任务：</a:t>
            </a:r>
            <a:endParaRPr lang="zh-CN" altLang="en-US"/>
          </a:p>
          <a:p>
            <a:r>
              <a:rPr lang="zh-CN" altLang="en-US"/>
              <a:t>这步的目的：</a:t>
            </a:r>
            <a:r>
              <a:rPr lang="en-US" altLang="en-US"/>
              <a:t> </a:t>
            </a:r>
            <a:r>
              <a:rPr lang="zh-CN" altLang="en-US"/>
              <a:t>让学生先自己看资料，代入角色，知道自己的任务，带着任务来上课。</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课中</a:t>
            </a:r>
            <a:r>
              <a:rPr lang="en-US" altLang="zh-CN" dirty="0"/>
              <a:t> </a:t>
            </a:r>
            <a:r>
              <a:rPr lang="zh-CN" altLang="en-US" dirty="0"/>
              <a:t>在课中实现六步</a:t>
            </a:r>
            <a:endParaRPr lang="zh-CN" altLang="en-US" dirty="0"/>
          </a:p>
          <a:p>
            <a:r>
              <a:rPr lang="zh-CN" altLang="en-US" dirty="0"/>
              <a:t>第一步：情境导入，目标聚焦</a:t>
            </a:r>
            <a:endParaRPr lang="zh-CN" altLang="en-US" dirty="0"/>
          </a:p>
          <a:p>
            <a:r>
              <a:rPr lang="zh-CN" altLang="en-US" dirty="0"/>
              <a:t>我会放一段</a:t>
            </a:r>
            <a:r>
              <a:rPr lang="en-US" altLang="zh-CN" dirty="0"/>
              <a:t>AI</a:t>
            </a:r>
            <a:r>
              <a:rPr lang="zh-CN" altLang="en-US" dirty="0"/>
              <a:t>动画，模拟开会的场景，拿出两份往届学生写的计划：一份写得非常好，一份写得一般。让学生观察比较。</a:t>
            </a:r>
            <a:endParaRPr lang="zh-CN" altLang="en-US" dirty="0"/>
          </a:p>
          <a:p>
            <a:r>
              <a:rPr lang="en-US" altLang="en-US" dirty="0"/>
              <a:t>→</a:t>
            </a:r>
            <a:r>
              <a:rPr lang="en-US" altLang="zh-CN" dirty="0"/>
              <a:t> </a:t>
            </a:r>
            <a:r>
              <a:rPr lang="zh-CN" altLang="en-US" dirty="0"/>
              <a:t>这步同时练了【写】和【想】：</a:t>
            </a:r>
            <a:r>
              <a:rPr lang="en-US" altLang="en-US" dirty="0"/>
              <a:t> </a:t>
            </a:r>
            <a:r>
              <a:rPr lang="zh-CN" altLang="en-US" dirty="0"/>
              <a:t>写，知道了</a:t>
            </a:r>
            <a:r>
              <a:rPr lang="en-US" altLang="zh-CN" dirty="0"/>
              <a:t>“</a:t>
            </a:r>
            <a:r>
              <a:rPr lang="zh-CN" altLang="en-US" dirty="0"/>
              <a:t>好文章</a:t>
            </a:r>
            <a:r>
              <a:rPr lang="en-US" altLang="zh-CN" dirty="0"/>
              <a:t>”</a:t>
            </a:r>
            <a:r>
              <a:rPr lang="zh-CN" altLang="en-US" dirty="0"/>
              <a:t>的标准，想是知道了</a:t>
            </a:r>
            <a:r>
              <a:rPr lang="en-US" altLang="zh-CN" dirty="0"/>
              <a:t>“</a:t>
            </a:r>
            <a:r>
              <a:rPr lang="zh-CN" altLang="en-US" dirty="0"/>
              <a:t>好思路</a:t>
            </a:r>
            <a:r>
              <a:rPr lang="en-US" altLang="zh-CN" dirty="0"/>
              <a:t>”</a:t>
            </a:r>
            <a:r>
              <a:rPr lang="zh-CN" altLang="en-US" dirty="0"/>
              <a:t>的样子。</a:t>
            </a:r>
            <a:endParaRPr lang="zh-CN" altLang="en-US" dirty="0"/>
          </a:p>
          <a:p>
            <a:r>
              <a:rPr lang="zh-CN" altLang="en-US" dirty="0"/>
              <a:t>第二步：老师讲解，规范框架</a:t>
            </a:r>
            <a:r>
              <a:rPr lang="en-US" altLang="zh-CN" dirty="0"/>
              <a:t> </a:t>
            </a:r>
            <a:r>
              <a:rPr lang="zh-CN" altLang="en-US" dirty="0"/>
              <a:t>这是本次教学重点</a:t>
            </a:r>
            <a:endParaRPr lang="zh-CN" altLang="en-US" dirty="0"/>
          </a:p>
          <a:p>
            <a:r>
              <a:rPr lang="zh-CN" altLang="en-US" dirty="0"/>
              <a:t>我要像教练一样，教学生计划书的</a:t>
            </a:r>
            <a:r>
              <a:rPr lang="en-US" altLang="zh-CN" dirty="0"/>
              <a:t>“</a:t>
            </a:r>
            <a:r>
              <a:rPr lang="zh-CN" altLang="en-US" dirty="0"/>
              <a:t>标准动作</a:t>
            </a:r>
            <a:r>
              <a:rPr lang="en-US" altLang="zh-CN" dirty="0"/>
              <a:t>”</a:t>
            </a:r>
            <a:r>
              <a:rPr lang="zh-CN" altLang="en-US" dirty="0"/>
              <a:t>：</a:t>
            </a:r>
            <a:endParaRPr lang="zh-CN" altLang="en-US" dirty="0"/>
          </a:p>
          <a:p>
            <a:r>
              <a:rPr lang="zh-CN" altLang="en-US" dirty="0"/>
              <a:t>标题怎么起？</a:t>
            </a:r>
            <a:endParaRPr lang="zh-CN" altLang="en-US" dirty="0"/>
          </a:p>
          <a:p>
            <a:r>
              <a:rPr lang="zh-CN" altLang="en-US" dirty="0"/>
              <a:t>里面要分哪几个部分？（比如要有目标、有措施、有每月安排）</a:t>
            </a:r>
            <a:endParaRPr lang="zh-CN" altLang="en-US" dirty="0"/>
          </a:p>
          <a:p>
            <a:r>
              <a:rPr lang="zh-CN" altLang="en-US" dirty="0"/>
              <a:t>要用什么专业用语和规范用语？（比如不能说</a:t>
            </a:r>
            <a:r>
              <a:rPr lang="en-US" altLang="zh-CN" dirty="0"/>
              <a:t>“</a:t>
            </a:r>
            <a:r>
              <a:rPr lang="zh-CN" altLang="en-US" dirty="0"/>
              <a:t>带孩子玩</a:t>
            </a:r>
            <a:r>
              <a:rPr lang="en-US" altLang="zh-CN" dirty="0"/>
              <a:t>”</a:t>
            </a:r>
            <a:r>
              <a:rPr lang="zh-CN" altLang="en-US" dirty="0"/>
              <a:t>，得说</a:t>
            </a:r>
            <a:r>
              <a:rPr lang="en-US" altLang="zh-CN" dirty="0"/>
              <a:t>“</a:t>
            </a:r>
            <a:r>
              <a:rPr lang="zh-CN" altLang="en-US" dirty="0"/>
              <a:t>开展感统训练活动</a:t>
            </a:r>
            <a:r>
              <a:rPr lang="en-US" altLang="zh-CN" dirty="0"/>
              <a:t>”</a:t>
            </a:r>
            <a:r>
              <a:rPr lang="zh-CN" altLang="en-US" dirty="0"/>
              <a:t>）再比如说上网就不是规范用语，登陆互联网才是。这是需要老师来调整和引导</a:t>
            </a:r>
            <a:r>
              <a:rPr lang="zh-CN" altLang="en-US" dirty="0"/>
              <a:t>的。</a:t>
            </a:r>
            <a:endParaRPr lang="zh-CN" altLang="en-US" dirty="0"/>
          </a:p>
          <a:p>
            <a:r>
              <a:rPr lang="en-US" altLang="en-US" dirty="0"/>
              <a:t>→</a:t>
            </a:r>
            <a:r>
              <a:rPr lang="en-US" altLang="zh-CN" dirty="0"/>
              <a:t> </a:t>
            </a:r>
            <a:r>
              <a:rPr lang="zh-CN" altLang="en-US" dirty="0"/>
              <a:t>这步主要练【写】：</a:t>
            </a:r>
            <a:r>
              <a:rPr lang="en-US" altLang="en-US" dirty="0"/>
              <a:t> </a:t>
            </a:r>
            <a:r>
              <a:rPr lang="zh-CN" altLang="en-US" dirty="0"/>
              <a:t>给学生一个写作的</a:t>
            </a:r>
            <a:r>
              <a:rPr lang="en-US" altLang="zh-CN" dirty="0"/>
              <a:t>“</a:t>
            </a:r>
            <a:r>
              <a:rPr lang="zh-CN" altLang="en-US" dirty="0"/>
              <a:t>框架和工具</a:t>
            </a:r>
            <a:r>
              <a:rPr lang="en-US" altLang="zh-CN" dirty="0"/>
              <a:t>”</a:t>
            </a:r>
            <a:r>
              <a:rPr lang="zh-CN" altLang="en-US" dirty="0"/>
              <a:t>，解决</a:t>
            </a:r>
            <a:r>
              <a:rPr lang="en-US" altLang="zh-CN" dirty="0"/>
              <a:t>“</a:t>
            </a:r>
            <a:r>
              <a:rPr lang="zh-CN" altLang="en-US" dirty="0"/>
              <a:t>怎么写</a:t>
            </a:r>
            <a:r>
              <a:rPr lang="en-US" altLang="zh-CN" dirty="0"/>
              <a:t>”</a:t>
            </a:r>
            <a:r>
              <a:rPr lang="zh-CN" altLang="en-US" dirty="0"/>
              <a:t>的问题。</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46A1E5-7900-4EAB-94AE-E2A8FBAC3B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第三步：目标研讨内容设计（</a:t>
            </a:r>
            <a:r>
              <a:rPr lang="en-US" altLang="zh-CN" dirty="0">
                <a:sym typeface="+mn-ea"/>
              </a:rPr>
              <a:t>20</a:t>
            </a:r>
            <a:r>
              <a:rPr lang="zh-CN" altLang="en-US" dirty="0">
                <a:sym typeface="+mn-ea"/>
              </a:rPr>
              <a:t>分钟）这一步是教学难点，也是任务驱动教学法使用的内核。</a:t>
            </a:r>
            <a:endParaRPr lang="zh-CN" altLang="en-US" dirty="0"/>
          </a:p>
          <a:p>
            <a:endParaRPr lang="en-US" altLang="zh-CN" dirty="0"/>
          </a:p>
          <a:p>
            <a:r>
              <a:rPr lang="zh-CN" altLang="en-US" dirty="0">
                <a:sym typeface="+mn-ea"/>
              </a:rPr>
              <a:t>我会通过提问、研讨的方式带领学生搭建计划的写作思维，比如班级的计划要参考哪些情况来制定？目标任务如何实施？如何保证措施有效？如何规避风险？等等</a:t>
            </a:r>
            <a:endParaRPr lang="zh-CN" altLang="en-US" dirty="0"/>
          </a:p>
          <a:p>
            <a:r>
              <a:rPr lang="en-US" altLang="en-US" dirty="0">
                <a:sym typeface="+mn-ea"/>
              </a:rPr>
              <a:t>→</a:t>
            </a:r>
            <a:r>
              <a:rPr lang="en-US" altLang="zh-CN" dirty="0">
                <a:sym typeface="+mn-ea"/>
              </a:rPr>
              <a:t> </a:t>
            </a:r>
            <a:r>
              <a:rPr lang="zh-CN" altLang="en-US" dirty="0">
                <a:sym typeface="+mn-ea"/>
              </a:rPr>
              <a:t>这步主要练【想】：</a:t>
            </a:r>
            <a:r>
              <a:rPr lang="en-US" altLang="en-US" dirty="0">
                <a:sym typeface="+mn-ea"/>
              </a:rPr>
              <a:t> </a:t>
            </a:r>
            <a:r>
              <a:rPr lang="zh-CN" altLang="en-US" dirty="0">
                <a:sym typeface="+mn-ea"/>
              </a:rPr>
              <a:t>逼着学生跟着老师的思路去想，去分析，自己找到答案。这就是在解决</a:t>
            </a:r>
            <a:r>
              <a:rPr lang="en-US" altLang="zh-CN" dirty="0">
                <a:sym typeface="+mn-ea"/>
              </a:rPr>
              <a:t>“</a:t>
            </a:r>
            <a:r>
              <a:rPr lang="zh-CN" altLang="en-US" dirty="0">
                <a:sym typeface="+mn-ea"/>
              </a:rPr>
              <a:t>写什么</a:t>
            </a:r>
            <a:r>
              <a:rPr lang="en-US" altLang="zh-CN" dirty="0">
                <a:sym typeface="+mn-ea"/>
              </a:rPr>
              <a:t>”</a:t>
            </a:r>
            <a:r>
              <a:rPr lang="zh-CN" altLang="en-US" dirty="0">
                <a:sym typeface="+mn-ea"/>
              </a:rPr>
              <a:t>和</a:t>
            </a:r>
            <a:r>
              <a:rPr lang="en-US" altLang="zh-CN" dirty="0">
                <a:sym typeface="+mn-ea"/>
              </a:rPr>
              <a:t>“</a:t>
            </a:r>
            <a:r>
              <a:rPr lang="zh-CN" altLang="en-US" dirty="0">
                <a:sym typeface="+mn-ea"/>
              </a:rPr>
              <a:t>为什么这么写</a:t>
            </a:r>
            <a:r>
              <a:rPr lang="en-US" altLang="zh-CN" dirty="0">
                <a:sym typeface="+mn-ea"/>
              </a:rPr>
              <a:t>”</a:t>
            </a:r>
            <a:r>
              <a:rPr lang="zh-CN" altLang="en-US" dirty="0">
                <a:sym typeface="+mn-ea"/>
              </a:rPr>
              <a:t>的问题。这是讲授这门最难的一部分。</a:t>
            </a:r>
            <a:endParaRPr lang="zh-CN" altLang="en-US" dirty="0"/>
          </a:p>
          <a:p>
            <a:r>
              <a:rPr lang="zh-CN" altLang="en-US" dirty="0">
                <a:sym typeface="+mn-ea"/>
              </a:rPr>
              <a:t>第四步</a:t>
            </a:r>
            <a:r>
              <a:rPr lang="en-US" altLang="zh-CN" dirty="0">
                <a:sym typeface="+mn-ea"/>
              </a:rPr>
              <a:t> </a:t>
            </a:r>
            <a:r>
              <a:rPr lang="zh-CN" altLang="en-US" dirty="0">
                <a:sym typeface="+mn-ea"/>
              </a:rPr>
              <a:t>撰写实践</a:t>
            </a:r>
            <a:r>
              <a:rPr lang="en-US" altLang="zh-CN" dirty="0">
                <a:sym typeface="+mn-ea"/>
              </a:rPr>
              <a:t> </a:t>
            </a:r>
            <a:r>
              <a:rPr lang="zh-CN" altLang="en-US" dirty="0">
                <a:sym typeface="+mn-ea"/>
              </a:rPr>
              <a:t>完成初稿（</a:t>
            </a:r>
            <a:r>
              <a:rPr lang="en-US" altLang="zh-CN" dirty="0">
                <a:sym typeface="+mn-ea"/>
              </a:rPr>
              <a:t>20</a:t>
            </a:r>
            <a:r>
              <a:rPr lang="zh-CN" altLang="en-US" dirty="0">
                <a:sym typeface="+mn-ea"/>
              </a:rPr>
              <a:t>分钟）这个时候要自己动手了</a:t>
            </a:r>
            <a:endParaRPr lang="zh-CN" altLang="en-US" dirty="0"/>
          </a:p>
          <a:p>
            <a:r>
              <a:rPr lang="en-US" altLang="zh-CN" dirty="0">
                <a:sym typeface="+mn-ea"/>
              </a:rPr>
              <a:t>    </a:t>
            </a:r>
            <a:r>
              <a:rPr lang="zh-CN" altLang="en-US" dirty="0">
                <a:sym typeface="+mn-ea"/>
              </a:rPr>
              <a:t>把刚才讨论出来的好点子，清晰的思路，用我教的格式，正式写下来。此时可以借助</a:t>
            </a:r>
            <a:r>
              <a:rPr lang="en-US" altLang="zh-CN" dirty="0">
                <a:sym typeface="+mn-ea"/>
              </a:rPr>
              <a:t>AI</a:t>
            </a:r>
            <a:r>
              <a:rPr lang="zh-CN" altLang="en-US" dirty="0">
                <a:sym typeface="+mn-ea"/>
              </a:rPr>
              <a:t>，会提高效率，规范表达。</a:t>
            </a:r>
            <a:endParaRPr lang="zh-CN" altLang="en-US" dirty="0"/>
          </a:p>
          <a:p>
            <a:r>
              <a:rPr lang="en-US" altLang="en-US" dirty="0">
                <a:sym typeface="+mn-ea"/>
              </a:rPr>
              <a:t>→</a:t>
            </a:r>
            <a:r>
              <a:rPr lang="en-US" altLang="zh-CN" dirty="0">
                <a:sym typeface="+mn-ea"/>
              </a:rPr>
              <a:t> </a:t>
            </a:r>
            <a:r>
              <a:rPr lang="zh-CN" altLang="en-US" dirty="0">
                <a:sym typeface="+mn-ea"/>
              </a:rPr>
              <a:t>这步是【写】和【想】的合体：</a:t>
            </a:r>
            <a:r>
              <a:rPr lang="en-US" altLang="en-US" dirty="0">
                <a:sym typeface="+mn-ea"/>
              </a:rPr>
              <a:t> </a:t>
            </a:r>
            <a:r>
              <a:rPr lang="zh-CN" altLang="en-US" dirty="0">
                <a:sym typeface="+mn-ea"/>
              </a:rPr>
              <a:t>把</a:t>
            </a:r>
            <a:r>
              <a:rPr lang="en-US" altLang="zh-CN" dirty="0">
                <a:sym typeface="+mn-ea"/>
              </a:rPr>
              <a:t>“</a:t>
            </a:r>
            <a:r>
              <a:rPr lang="zh-CN" altLang="en-US" dirty="0">
                <a:sym typeface="+mn-ea"/>
              </a:rPr>
              <a:t>想好的事</a:t>
            </a:r>
            <a:r>
              <a:rPr lang="en-US" altLang="zh-CN" dirty="0">
                <a:sym typeface="+mn-ea"/>
              </a:rPr>
              <a:t>”</a:t>
            </a:r>
            <a:r>
              <a:rPr lang="zh-CN" altLang="en-US" dirty="0">
                <a:sym typeface="+mn-ea"/>
              </a:rPr>
              <a:t>用</a:t>
            </a:r>
            <a:r>
              <a:rPr lang="en-US" altLang="zh-CN" dirty="0">
                <a:sym typeface="+mn-ea"/>
              </a:rPr>
              <a:t>“</a:t>
            </a:r>
            <a:r>
              <a:rPr lang="zh-CN" altLang="en-US" dirty="0">
                <a:sym typeface="+mn-ea"/>
              </a:rPr>
              <a:t>学会的格式</a:t>
            </a:r>
            <a:r>
              <a:rPr lang="en-US" altLang="zh-CN" dirty="0">
                <a:sym typeface="+mn-ea"/>
              </a:rPr>
              <a:t>”</a:t>
            </a:r>
            <a:r>
              <a:rPr lang="zh-CN" altLang="en-US" dirty="0">
                <a:sym typeface="+mn-ea"/>
              </a:rPr>
              <a:t>表达出来。计划的框架基本就完成了</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46A1E5-7900-4EAB-94AE-E2A8FBAC3B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第五步</a:t>
            </a:r>
            <a:r>
              <a:rPr lang="en-US" altLang="zh-CN" dirty="0"/>
              <a:t> </a:t>
            </a:r>
            <a:r>
              <a:rPr lang="zh-CN" altLang="en-US" dirty="0"/>
              <a:t>互评展示优化提升（</a:t>
            </a:r>
            <a:r>
              <a:rPr lang="en-US" altLang="zh-CN" dirty="0"/>
              <a:t>10</a:t>
            </a:r>
            <a:r>
              <a:rPr lang="zh-CN" altLang="en-US" dirty="0"/>
              <a:t>分钟）</a:t>
            </a:r>
            <a:endParaRPr lang="zh-CN" altLang="en-US" dirty="0"/>
          </a:p>
          <a:p>
            <a:r>
              <a:rPr lang="zh-CN" altLang="en-US" dirty="0"/>
              <a:t>同学之间计划书，互相挑挑毛病、学学优点。我负责点评大家的共性问题。</a:t>
            </a:r>
            <a:endParaRPr lang="zh-CN" altLang="en-US" dirty="0"/>
          </a:p>
          <a:p>
            <a:r>
              <a:rPr lang="en-US" altLang="en-US" dirty="0"/>
              <a:t>→</a:t>
            </a:r>
            <a:r>
              <a:rPr lang="en-US" altLang="zh-CN" dirty="0"/>
              <a:t> </a:t>
            </a:r>
            <a:r>
              <a:rPr lang="zh-CN" altLang="en-US" dirty="0"/>
              <a:t>这步又同时练了【写】和【想】：</a:t>
            </a:r>
            <a:r>
              <a:rPr lang="en-US" altLang="en-US" dirty="0"/>
              <a:t> </a:t>
            </a:r>
            <a:r>
              <a:rPr lang="zh-CN" altLang="en-US" dirty="0"/>
              <a:t>审视别人的文本就能发现自己的写作问题，也能学到别人的思考角度。</a:t>
            </a:r>
            <a:endParaRPr lang="zh-CN" altLang="en-US" dirty="0"/>
          </a:p>
          <a:p>
            <a:r>
              <a:rPr lang="zh-CN" altLang="en-US" dirty="0"/>
              <a:t>第六步</a:t>
            </a:r>
            <a:r>
              <a:rPr lang="en-US" altLang="zh-CN" dirty="0"/>
              <a:t> </a:t>
            </a:r>
            <a:r>
              <a:rPr lang="zh-CN" altLang="en-US" dirty="0"/>
              <a:t>凝练升华</a:t>
            </a:r>
            <a:r>
              <a:rPr lang="en-US" altLang="zh-CN" dirty="0"/>
              <a:t> </a:t>
            </a:r>
            <a:r>
              <a:rPr lang="zh-CN" altLang="en-US" dirty="0"/>
              <a:t>提升素养</a:t>
            </a:r>
            <a:endParaRPr lang="zh-CN" altLang="en-US" dirty="0"/>
          </a:p>
          <a:p>
            <a:r>
              <a:rPr lang="zh-CN" altLang="en-US" dirty="0"/>
              <a:t>（</a:t>
            </a:r>
            <a:r>
              <a:rPr lang="en-US" altLang="zh-CN" dirty="0"/>
              <a:t>5</a:t>
            </a:r>
            <a:r>
              <a:rPr lang="zh-CN" altLang="en-US" dirty="0"/>
              <a:t>分钟）</a:t>
            </a:r>
            <a:endParaRPr lang="zh-CN" altLang="en-US" dirty="0"/>
          </a:p>
          <a:p>
            <a:r>
              <a:rPr lang="en-US" altLang="zh-CN" dirty="0"/>
              <a:t>    </a:t>
            </a:r>
            <a:r>
              <a:rPr lang="zh-CN" altLang="en-US" dirty="0"/>
              <a:t>我最后总结：今天的学习的不仅是写计划，更是一个当老师最核心职业素养</a:t>
            </a:r>
            <a:r>
              <a:rPr lang="en-US" altLang="zh-CN" dirty="0"/>
              <a:t>”</a:t>
            </a:r>
            <a:r>
              <a:rPr lang="zh-CN" altLang="en-US" dirty="0"/>
              <a:t>的训练，这种能力在未来的职场可以自由迁移，复制迭代，</a:t>
            </a:r>
            <a:endParaRPr lang="zh-CN" altLang="en-US" dirty="0"/>
          </a:p>
          <a:p>
            <a:r>
              <a:rPr lang="en-US" altLang="en-US" dirty="0"/>
              <a:t>→</a:t>
            </a:r>
            <a:r>
              <a:rPr lang="en-US" altLang="zh-CN" dirty="0"/>
              <a:t> </a:t>
            </a:r>
            <a:r>
              <a:rPr lang="zh-CN" altLang="en-US" dirty="0"/>
              <a:t>这步是</a:t>
            </a:r>
            <a:r>
              <a:rPr lang="en-US" altLang="zh-CN" dirty="0"/>
              <a:t>“</a:t>
            </a:r>
            <a:r>
              <a:rPr lang="zh-CN" altLang="en-US" dirty="0"/>
              <a:t>点题</a:t>
            </a:r>
            <a:r>
              <a:rPr lang="en-US" altLang="zh-CN" dirty="0"/>
              <a:t>”</a:t>
            </a:r>
            <a:r>
              <a:rPr lang="zh-CN" altLang="en-US"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46A1E5-7900-4EAB-94AE-E2A8FBAC3B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学生把课堂没有完成的计划补充完整，我批改并反馈给分数上的评价。收集优秀作业，我完成教学例文整理归档。</a:t>
            </a:r>
            <a:endParaRPr lang="zh-CN" altLang="en-US"/>
          </a:p>
          <a:p>
            <a:endParaRPr lang="en-US" altLang="zh-CN"/>
          </a:p>
          <a:p>
            <a:r>
              <a:rPr lang="zh-CN" altLang="en-US"/>
              <a:t>这样的一个授课过程就完成了</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我们来总结，大家有没有发现，这样一堂写作课实际上是两个主线并行，一个是写，就是写作，一个是想，就是思维。</a:t>
            </a:r>
            <a:endParaRPr lang="zh-CN" altLang="en-US"/>
          </a:p>
          <a:p>
            <a:r>
              <a:rPr lang="zh-CN" altLang="en-US"/>
              <a:t>第一主线：写作能力训练线</a:t>
            </a:r>
            <a:r>
              <a:rPr lang="en-US" altLang="zh-CN"/>
              <a:t>——</a:t>
            </a:r>
            <a:r>
              <a:rPr lang="zh-CN" altLang="en-US"/>
              <a:t>解决</a:t>
            </a:r>
            <a:r>
              <a:rPr lang="en-US" altLang="zh-CN"/>
              <a:t>“</a:t>
            </a:r>
            <a:r>
              <a:rPr lang="zh-CN" altLang="en-US"/>
              <a:t>怎么写得好</a:t>
            </a:r>
            <a:r>
              <a:rPr lang="en-US" altLang="zh-CN"/>
              <a:t>”</a:t>
            </a:r>
            <a:r>
              <a:rPr lang="zh-CN" altLang="en-US"/>
              <a:t>的问题。</a:t>
            </a:r>
            <a:endParaRPr lang="zh-CN" altLang="en-US"/>
          </a:p>
          <a:p>
            <a:r>
              <a:rPr lang="zh-CN" altLang="en-US"/>
              <a:t>这是一条明线，目标是让学生产出一篇符合行业标准的专业文书。</a:t>
            </a:r>
            <a:endParaRPr lang="zh-CN" altLang="en-US"/>
          </a:p>
          <a:p>
            <a:r>
              <a:rPr lang="zh-CN" altLang="en-US"/>
              <a:t>第二主线：思维能力训练线</a:t>
            </a:r>
            <a:r>
              <a:rPr lang="en-US" altLang="zh-CN"/>
              <a:t>——</a:t>
            </a:r>
            <a:r>
              <a:rPr lang="zh-CN" altLang="en-US"/>
              <a:t>解决</a:t>
            </a:r>
            <a:r>
              <a:rPr lang="en-US" altLang="zh-CN"/>
              <a:t>“</a:t>
            </a:r>
            <a:r>
              <a:rPr lang="zh-CN" altLang="en-US"/>
              <a:t>怎么想得清</a:t>
            </a:r>
            <a:r>
              <a:rPr lang="en-US" altLang="zh-CN"/>
              <a:t>”</a:t>
            </a:r>
            <a:r>
              <a:rPr lang="zh-CN" altLang="en-US"/>
              <a:t>的问题。</a:t>
            </a:r>
            <a:endParaRPr lang="zh-CN" altLang="en-US"/>
          </a:p>
          <a:p>
            <a:r>
              <a:rPr lang="zh-CN" altLang="en-US"/>
              <a:t>这是一条暗线，是写作的基石，目标是培养学生作为幼儿教师的系统规划能力和解决问题的能力。</a:t>
            </a:r>
            <a:endParaRPr lang="zh-CN" altLang="en-US"/>
          </a:p>
          <a:p>
            <a:endParaRPr lang="zh-CN" altLang="en-US"/>
          </a:p>
          <a:p>
            <a:r>
              <a:rPr lang="zh-CN" altLang="en-US"/>
              <a:t>那么明暗两条线靠什么链接。那就是任务驱动，也是核心</a:t>
            </a:r>
            <a:endParaRPr lang="zh-CN" altLang="en-US"/>
          </a:p>
          <a:p>
            <a:r>
              <a:rPr lang="en-US" altLang="zh-CN"/>
              <a:t>“</a:t>
            </a:r>
            <a:r>
              <a:rPr lang="zh-CN" altLang="en-US"/>
              <a:t>撰写计划</a:t>
            </a:r>
            <a:r>
              <a:rPr lang="en-US" altLang="zh-CN"/>
              <a:t>”</a:t>
            </a:r>
            <a:r>
              <a:rPr lang="zh-CN" altLang="en-US"/>
              <a:t>这个任务本身，就是最好的链接器。这样的课堂</a:t>
            </a:r>
            <a:r>
              <a:rPr lang="zh-CN" altLang="en-US"/>
              <a:t>教学，最终，我们不再是教学生</a:t>
            </a:r>
            <a:r>
              <a:rPr lang="en-US" altLang="zh-CN"/>
              <a:t>“</a:t>
            </a:r>
            <a:r>
              <a:rPr lang="zh-CN" altLang="en-US"/>
              <a:t>写</a:t>
            </a:r>
            <a:r>
              <a:rPr lang="en-US" altLang="zh-CN"/>
              <a:t>”</a:t>
            </a:r>
            <a:r>
              <a:rPr lang="zh-CN" altLang="en-US"/>
              <a:t>一篇文书，而是带领他们完整地</a:t>
            </a:r>
            <a:r>
              <a:rPr lang="en-US" altLang="zh-CN"/>
              <a:t>“</a:t>
            </a:r>
            <a:r>
              <a:rPr lang="zh-CN" altLang="en-US"/>
              <a:t>经历</a:t>
            </a:r>
            <a:r>
              <a:rPr lang="en-US" altLang="zh-CN"/>
              <a:t>”</a:t>
            </a:r>
            <a:r>
              <a:rPr lang="zh-CN" altLang="en-US"/>
              <a:t>一次职业岗位上的问题解决过程，学会一套可迁移的思维方法。</a:t>
            </a:r>
            <a:endParaRPr lang="zh-CN" altLang="en-US"/>
          </a:p>
          <a:p>
            <a:endParaRPr lang="zh-CN" altLang="en-US"/>
          </a:p>
          <a:p>
            <a:r>
              <a:rPr lang="zh-CN" altLang="en-US"/>
              <a:t>以往传统的语文教学只解决第一条主线，教学生写。那现在</a:t>
            </a:r>
            <a:r>
              <a:rPr lang="en-US" altLang="zh-CN"/>
              <a:t>AI</a:t>
            </a:r>
            <a:r>
              <a:rPr lang="zh-CN" altLang="en-US"/>
              <a:t>的产生，通过任务驱动构架写作思维进而提升素养这个过程就显得格外重要。</a:t>
            </a:r>
            <a:endParaRPr lang="zh-CN" altLang="en-US"/>
          </a:p>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在实践过程中我们还发现，</a:t>
            </a:r>
            <a:r>
              <a:rPr lang="zh-CN" altLang="zh-CN" dirty="0"/>
              <a:t>三阶</a:t>
            </a:r>
            <a:r>
              <a:rPr lang="en-US" altLang="zh-CN" dirty="0"/>
              <a:t>·</a:t>
            </a:r>
            <a:r>
              <a:rPr lang="zh-CN" altLang="en-US" dirty="0"/>
              <a:t>六步</a:t>
            </a:r>
            <a:r>
              <a:rPr lang="en-US" altLang="zh-CN" dirty="0"/>
              <a:t>·</a:t>
            </a:r>
            <a:r>
              <a:rPr lang="zh-CN" altLang="en-US" dirty="0"/>
              <a:t>一核心</a:t>
            </a:r>
            <a:r>
              <a:rPr lang="en-US" altLang="zh-CN" dirty="0"/>
              <a:t>”</a:t>
            </a:r>
            <a:r>
              <a:rPr lang="zh-CN" altLang="en-US" dirty="0"/>
              <a:t>应用文写作教学改革她的优势在于</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zh-CN" dirty="0"/>
              <a:t>实现了</a:t>
            </a:r>
            <a:r>
              <a:rPr lang="en-US" altLang="zh-CN" dirty="0"/>
              <a:t>“</a:t>
            </a:r>
            <a:r>
              <a:rPr lang="zh-CN" altLang="en-US" dirty="0"/>
              <a:t>三个对接</a:t>
            </a:r>
            <a:r>
              <a:rPr lang="en-US" altLang="zh-CN" dirty="0"/>
              <a:t>”</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zh-CN" dirty="0"/>
              <a:t>与专业对接、与职场对接、与成长对接</a:t>
            </a:r>
            <a:endParaRPr lang="zh-CN"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zh-CN" dirty="0"/>
              <a:t>形成了</a:t>
            </a:r>
            <a:r>
              <a:rPr lang="en-US" altLang="zh-CN" dirty="0"/>
              <a:t>“</a:t>
            </a:r>
            <a:r>
              <a:rPr lang="zh-CN" altLang="en-US" dirty="0"/>
              <a:t>闭环生态</a:t>
            </a:r>
            <a:r>
              <a:rPr lang="en-US" altLang="zh-CN" dirty="0"/>
              <a:t>”</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学生的成果不再是被封存在作业本上的终点，而是反哺教学、提升课程质量的新起点。这使得课程本身具备了进化能力。</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zh-CN" dirty="0"/>
              <a:t>凸显了</a:t>
            </a:r>
            <a:r>
              <a:rPr lang="en-US" altLang="zh-CN" dirty="0"/>
              <a:t>“</a:t>
            </a:r>
            <a:r>
              <a:rPr lang="zh-CN" altLang="en-US" dirty="0"/>
              <a:t>学生主体</a:t>
            </a:r>
            <a:r>
              <a:rPr lang="en-US" altLang="zh-CN" dirty="0"/>
              <a:t>”</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学生不再是知识的被动接收者，而是知识的建构者、能力的体验者和成果的创造者</a:t>
            </a:r>
            <a:endParaRPr lang="zh-CN" altLang="en-US" dirty="0"/>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我将从以下几个方面进行阐述。</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以任务为驱动的教学改革必然要求评价体系的完善跟进，新的评价体系从过去纠结于</a:t>
            </a:r>
            <a:r>
              <a:rPr lang="en-US" altLang="zh-CN" dirty="0"/>
              <a:t>“</a:t>
            </a:r>
            <a:r>
              <a:rPr lang="zh-CN" altLang="en-US" dirty="0"/>
              <a:t>标题是否居中</a:t>
            </a:r>
            <a:r>
              <a:rPr lang="en-US" altLang="zh-CN" dirty="0"/>
              <a:t>”</a:t>
            </a:r>
            <a:r>
              <a:rPr lang="zh-CN" altLang="en-US" dirty="0"/>
              <a:t>的</a:t>
            </a:r>
            <a:r>
              <a:rPr lang="en-US" altLang="zh-CN" dirty="0"/>
              <a:t>“</a:t>
            </a:r>
            <a:r>
              <a:rPr lang="zh-CN" altLang="en-US" dirty="0"/>
              <a:t>格式打分</a:t>
            </a:r>
            <a:r>
              <a:rPr lang="en-US" altLang="zh-CN" dirty="0"/>
              <a:t>”</a:t>
            </a:r>
            <a:r>
              <a:rPr lang="zh-CN" altLang="en-US" dirty="0"/>
              <a:t>，转向关注</a:t>
            </a:r>
            <a:r>
              <a:rPr lang="en-US" altLang="zh-CN" dirty="0"/>
              <a:t>“  </a:t>
            </a:r>
            <a:r>
              <a:rPr lang="zh-CN" altLang="en-US" dirty="0"/>
              <a:t>内容针对性与逻辑性</a:t>
            </a:r>
            <a:r>
              <a:rPr lang="en-US" altLang="zh-CN" dirty="0"/>
              <a:t>”“</a:t>
            </a:r>
            <a:r>
              <a:rPr lang="zh-CN" altLang="en-US" dirty="0"/>
              <a:t>语言表达的专业性</a:t>
            </a:r>
            <a:r>
              <a:rPr lang="en-US" altLang="zh-CN" dirty="0"/>
              <a:t>”“</a:t>
            </a:r>
            <a:r>
              <a:rPr lang="zh-CN" altLang="en-US" dirty="0"/>
              <a:t>职业素养体现</a:t>
            </a:r>
            <a:r>
              <a:rPr lang="en-US" altLang="zh-CN" dirty="0"/>
              <a:t>”</a:t>
            </a:r>
            <a:r>
              <a:rPr lang="zh-CN" altLang="en-US" dirty="0"/>
              <a:t>等，评价流程体现完整的问题解决过程：形式规范化</a:t>
            </a:r>
            <a:r>
              <a:rPr lang="en-US" altLang="zh-CN" dirty="0"/>
              <a:t> </a:t>
            </a:r>
            <a:r>
              <a:rPr lang="en-US" altLang="en-US" dirty="0"/>
              <a:t>→</a:t>
            </a:r>
            <a:r>
              <a:rPr lang="en-US" altLang="zh-CN" dirty="0"/>
              <a:t> </a:t>
            </a:r>
            <a:r>
              <a:rPr lang="zh-CN" altLang="en-US" dirty="0"/>
              <a:t>语言专业化</a:t>
            </a:r>
            <a:r>
              <a:rPr lang="en-US" altLang="zh-CN" dirty="0"/>
              <a:t> </a:t>
            </a:r>
            <a:r>
              <a:rPr lang="en-US" altLang="en-US" dirty="0"/>
              <a:t>→</a:t>
            </a:r>
            <a:r>
              <a:rPr lang="en-US" altLang="zh-CN" dirty="0"/>
              <a:t> </a:t>
            </a:r>
            <a:r>
              <a:rPr lang="zh-CN" altLang="en-US" dirty="0"/>
              <a:t>思维职业化</a:t>
            </a:r>
            <a:r>
              <a:rPr lang="en-US" altLang="en-US" dirty="0"/>
              <a:t>→</a:t>
            </a:r>
            <a:r>
              <a:rPr lang="en-US" altLang="zh-CN" dirty="0"/>
              <a:t> </a:t>
            </a:r>
            <a:r>
              <a:rPr lang="zh-CN" altLang="en-US" dirty="0"/>
              <a:t>成果</a:t>
            </a:r>
            <a:r>
              <a:rPr lang="zh-CN" altLang="en-US" dirty="0"/>
              <a:t>可视化。</a:t>
            </a:r>
            <a:endParaRPr lang="zh-CN" altLang="en-US" dirty="0"/>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任何教学改革的成功，最终都取决于实施者</a:t>
            </a:r>
            <a:r>
              <a:rPr lang="en-US" altLang="zh-CN" dirty="0"/>
              <a:t>——</a:t>
            </a:r>
            <a:r>
              <a:rPr lang="zh-CN" altLang="en-US" dirty="0"/>
              <a:t>教师的能力与素质。</a:t>
            </a:r>
            <a:r>
              <a:rPr lang="en-US" altLang="zh-CN" dirty="0"/>
              <a:t>“</a:t>
            </a:r>
            <a:r>
              <a:rPr lang="zh-CN" altLang="en-US" dirty="0"/>
              <a:t>以任务赋能，为专业筑基：三阶</a:t>
            </a:r>
            <a:r>
              <a:rPr lang="en-US" altLang="zh-CN" dirty="0"/>
              <a:t>·</a:t>
            </a:r>
            <a:r>
              <a:rPr lang="zh-CN" altLang="en-US" dirty="0"/>
              <a:t>六步</a:t>
            </a:r>
            <a:r>
              <a:rPr lang="en-US" altLang="zh-CN" dirty="0"/>
              <a:t>·</a:t>
            </a:r>
            <a:r>
              <a:rPr lang="zh-CN" altLang="en-US" dirty="0"/>
              <a:t>一核心</a:t>
            </a:r>
            <a:r>
              <a:rPr lang="en-US" altLang="zh-CN" dirty="0"/>
              <a:t>”</a:t>
            </a:r>
            <a:r>
              <a:rPr lang="zh-CN" altLang="en-US" dirty="0"/>
              <a:t>的应用文写作教学改革，对教师的能力素质提出了传统教学模式下所未有的高阶要求。教师需要从传统的</a:t>
            </a:r>
            <a:r>
              <a:rPr lang="en-US" altLang="zh-CN" dirty="0"/>
              <a:t>“</a:t>
            </a:r>
            <a:r>
              <a:rPr lang="zh-CN" altLang="en-US" dirty="0"/>
              <a:t>知识传授者</a:t>
            </a:r>
            <a:r>
              <a:rPr lang="en-US" altLang="zh-CN" dirty="0"/>
              <a:t>”</a:t>
            </a:r>
            <a:r>
              <a:rPr lang="zh-CN" altLang="en-US" dirty="0"/>
              <a:t>转型为</a:t>
            </a:r>
            <a:r>
              <a:rPr lang="en-US" altLang="zh-CN" dirty="0"/>
              <a:t>“</a:t>
            </a:r>
            <a:r>
              <a:rPr lang="zh-CN" altLang="en-US" dirty="0"/>
              <a:t>学习任务的设计师、工作过程的引导者、职业能力的教练员</a:t>
            </a:r>
            <a:r>
              <a:rPr lang="en-US" altLang="zh-CN"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  </a:t>
            </a:r>
            <a:r>
              <a:rPr lang="zh-CN" altLang="en-US" dirty="0"/>
              <a:t>那么以上就是我们语文教研室对应用文写作教学改革的一个粗浅的尝试，在未来的教育教学实践中，我们将继续围绕各专业人才培养方案，发挥公共基础课服务专业的重要作用，打造学生喜欢、</a:t>
            </a:r>
            <a:r>
              <a:rPr lang="zh-CN" altLang="en-US" dirty="0"/>
              <a:t>受用、能感受到成长价值的</a:t>
            </a:r>
            <a:r>
              <a:rPr lang="en-US" altLang="zh-CN" dirty="0"/>
              <a:t>“</a:t>
            </a:r>
            <a:r>
              <a:rPr lang="zh-CN" altLang="en-US" dirty="0"/>
              <a:t>金课。</a:t>
            </a:r>
            <a:endParaRPr lang="zh-CN" altLang="en-US" dirty="0"/>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zh-CN" altLang="en-US" dirty="0"/>
              <a:t>每一届学生，我们只有</a:t>
            </a:r>
            <a:r>
              <a:rPr lang="en-US" altLang="zh-CN" dirty="0"/>
              <a:t>16</a:t>
            </a:r>
            <a:r>
              <a:rPr lang="zh-CN" altLang="en-US" dirty="0"/>
              <a:t>场教学，但令我们欣慰的，每学期的尾声，我们收获的远不止是一份结课清单，而是许多沉甸甸的信任。还有那些走出课堂仍愿与我们分享成长的身影</a:t>
            </a:r>
            <a:r>
              <a:rPr lang="en-US" altLang="zh-CN" dirty="0"/>
              <a:t>——</a:t>
            </a:r>
            <a:r>
              <a:rPr lang="zh-CN" altLang="en-US" dirty="0"/>
              <a:t>当他们在工作中第一次撰写项目方案、修改述职报告、甚至只是斟酌一封重要邮件的语气时，仍会选择发来一条消息、一通电话。这份跨越课堂的信赖，比任何评价都更让我们感受到教育的真正重量。</a:t>
            </a:r>
            <a:endParaRPr lang="zh-CN" altLang="en-US" dirty="0"/>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语文教学之功，向来不争一时之显。它如春风化雨、静水深流，于无声处滋养思维的根脉，在有形中尽显文字的风骨。待学生们步入职场、提笔应对之时，逻辑自成脉络，言辞自有分寸，在实务沟通中显其价值，于专业领域里沉淀光华，这便是文字的力量，也是我们从事写作教育者深植于心的守望和最静默的骄傲。</a:t>
            </a:r>
            <a:endParaRPr lang="zh-CN" altLang="en-US" dirty="0"/>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最后，值此教师节到来之际，我谨代表基础教学部全体教师祝各位领导、老师：家宅和睦、手足相亲，岁月悠远，福泽绵长。谢谢大家。</a:t>
            </a:r>
            <a:endParaRPr lang="zh-CN" altLang="en-US" dirty="0"/>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最后，值此教师节到来之际，我谨代表基础教学部全体教师祝各位领导、老师：家宅和睦、手足相亲，岁月悠远，福泽绵长。谢谢大家。</a:t>
            </a:r>
            <a:endParaRPr lang="zh-CN" altLang="en-US" dirty="0"/>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304800" algn="l" defTabSz="914400" rtl="0" eaLnBrk="0" fontAlgn="base" latinLnBrk="0" hangingPunct="0">
              <a:lnSpc>
                <a:spcPct val="130000"/>
              </a:lnSpc>
              <a:spcBef>
                <a:spcPct val="0"/>
              </a:spcBef>
              <a:spcAft>
                <a:spcPct val="0"/>
              </a:spcAft>
              <a:buClrTx/>
              <a:buSzTx/>
              <a:buFontTx/>
              <a:buNone/>
            </a:pPr>
            <a:r>
              <a:rPr lang="zh-CN" altLang="en-US" dirty="0"/>
              <a:t>一、</a:t>
            </a:r>
            <a:r>
              <a:rPr lang="en-US" altLang="zh-CN" dirty="0"/>
              <a:t>“</a:t>
            </a:r>
            <a:r>
              <a:rPr lang="zh-CN" altLang="en-US" dirty="0"/>
              <a:t>文滞效空</a:t>
            </a:r>
            <a:r>
              <a:rPr lang="en-US" altLang="zh-CN" dirty="0"/>
              <a:t>”</a:t>
            </a:r>
            <a:r>
              <a:rPr lang="zh-CN" altLang="en-US" dirty="0"/>
              <a:t>，唯有破旧立新能让课程重塑价值</a:t>
            </a:r>
            <a:r>
              <a:rPr lang="en-US" altLang="zh-CN" dirty="0"/>
              <a:t> </a:t>
            </a:r>
            <a:endParaRPr lang="en-US" altLang="zh-CN" dirty="0"/>
          </a:p>
          <a:p>
            <a:pPr marL="0" marR="0" lvl="0" indent="304800" algn="l" defTabSz="914400" rtl="0" eaLnBrk="0" fontAlgn="base" latinLnBrk="0" hangingPunct="0">
              <a:lnSpc>
                <a:spcPct val="130000"/>
              </a:lnSpc>
              <a:spcBef>
                <a:spcPct val="0"/>
              </a:spcBef>
              <a:spcAft>
                <a:spcPct val="0"/>
              </a:spcAft>
              <a:buClrTx/>
              <a:buSzTx/>
              <a:buFontTx/>
              <a:buNone/>
            </a:pPr>
            <a:r>
              <a:rPr lang="zh-CN" altLang="en-US" dirty="0"/>
              <a:t>多项权威报告显示，写作能力是企业对高职毕业生最重视的职业素养之一。我校最新的专业人才培养方案也明确提出对学生写作能力、文字编辑整理能力及沟通表达能力的要求。应用文写作作为一门高等职业院校公共必修课，它不仅从理念、目标和定位上紧密对接高职人才培养方案，更通过教学内容、实践训练与成果输出，全方位支撑学生成长成才。然而，在应用文写作教学一线却存在</a:t>
            </a:r>
            <a:r>
              <a:rPr lang="en-US" altLang="zh-CN" dirty="0"/>
              <a:t>“</a:t>
            </a:r>
            <a:r>
              <a:rPr lang="zh-CN" altLang="en-US" dirty="0"/>
              <a:t>学生写不出，教师改不动，成果</a:t>
            </a:r>
            <a:r>
              <a:rPr lang="en-US" altLang="zh-CN" dirty="0"/>
              <a:t>“</a:t>
            </a:r>
            <a:r>
              <a:rPr lang="zh-CN" altLang="en-US" dirty="0"/>
              <a:t>用不上</a:t>
            </a:r>
            <a:r>
              <a:rPr lang="en-US" altLang="zh-CN" dirty="0"/>
              <a:t>”</a:t>
            </a:r>
            <a:r>
              <a:rPr lang="zh-CN" altLang="en-US" dirty="0"/>
              <a:t>的情况，无法满足人才培养方案对学生写作与表达能力的要求。唯有推动课程从通识讲授向深度赋能转型，才能将应用文写作重塑为贯穿学生职业发展能力的支撑中枢，真正发挥其推动学生职业成长的价值杠杆作用。</a:t>
            </a:r>
            <a:endParaRPr lang="zh-CN" altLang="en-US" dirty="0"/>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二、</a:t>
            </a:r>
            <a:r>
              <a:rPr lang="zh-CN" altLang="en-US" dirty="0">
                <a:sym typeface="微软雅黑" panose="020B0503020204020204" pitchFamily="34" charset="-122"/>
              </a:rPr>
              <a:t>正本清源，从根源重构应用文写作教学范式</a:t>
            </a:r>
            <a:endParaRPr lang="zh-CN" altLang="en-US" dirty="0">
              <a:sym typeface="+mn-ea"/>
            </a:endParaRPr>
          </a:p>
          <a:p>
            <a:r>
              <a:rPr lang="zh-CN" altLang="en-US" dirty="0">
                <a:sym typeface="+mn-ea"/>
              </a:rPr>
              <a:t>为了解决这样的困境，我们语文教研室全体教师经过长期的教研、摸索、实践，构建了</a:t>
            </a:r>
            <a:r>
              <a:rPr lang="en-US" altLang="zh-CN" dirty="0">
                <a:sym typeface="+mn-ea"/>
              </a:rPr>
              <a:t>“</a:t>
            </a:r>
            <a:r>
              <a:rPr lang="zh-CN" altLang="en-US" dirty="0">
                <a:sym typeface="+mn-ea"/>
              </a:rPr>
              <a:t>以任务赋能，为专业筑基：三阶</a:t>
            </a:r>
            <a:r>
              <a:rPr lang="en-US" altLang="zh-CN" dirty="0">
                <a:sym typeface="+mn-ea"/>
              </a:rPr>
              <a:t>·</a:t>
            </a:r>
            <a:r>
              <a:rPr lang="zh-CN" altLang="en-US" dirty="0">
                <a:sym typeface="+mn-ea"/>
              </a:rPr>
              <a:t>六步</a:t>
            </a:r>
            <a:r>
              <a:rPr lang="en-US" altLang="zh-CN" dirty="0">
                <a:sym typeface="+mn-ea"/>
              </a:rPr>
              <a:t>·</a:t>
            </a:r>
            <a:r>
              <a:rPr lang="zh-CN" altLang="en-US" dirty="0">
                <a:sym typeface="+mn-ea"/>
              </a:rPr>
              <a:t>一核心</a:t>
            </a:r>
            <a:r>
              <a:rPr lang="en-US" altLang="zh-CN" dirty="0">
                <a:sym typeface="+mn-ea"/>
              </a:rPr>
              <a:t>”</a:t>
            </a:r>
            <a:r>
              <a:rPr lang="en-US" altLang="en-US" dirty="0">
                <a:sym typeface="+mn-ea"/>
              </a:rPr>
              <a:t> </a:t>
            </a:r>
            <a:r>
              <a:rPr lang="zh-CN" altLang="en-US" dirty="0">
                <a:sym typeface="+mn-ea"/>
              </a:rPr>
              <a:t>的高职应用文写作教学改革模式，推动写作教学向任务化、情境化、成果化转型，</a:t>
            </a:r>
            <a:endParaRPr lang="zh-CN" altLang="en-US" dirty="0"/>
          </a:p>
          <a:p>
            <a:r>
              <a:rPr lang="zh-CN" altLang="en-US" dirty="0"/>
              <a:t>新的教学范式</a:t>
            </a:r>
            <a:r>
              <a:rPr lang="en-US" altLang="zh-CN" dirty="0"/>
              <a:t> </a:t>
            </a:r>
            <a:r>
              <a:rPr lang="zh-CN" altLang="en-US" dirty="0"/>
              <a:t>以掌握文种写作规范为起点，以各专业人才培养方案中的培养规格为指引，引导学生进入仿真的职场情境，通过三阶六步课堂教学，实现任务从设计到驱动到完成。在这一过程中，学生不仅完成文本创作，更通过解决真实职场问题系统构建职业核心素养。课程产出的高质量成果（如技术报告、策划方案）成为关键枢纽，双向驱动：一方面直接提升素养，转化为学生就业竞争力和职业认同感；另一方面为教学案例更新和课程优化提供实证依据，反哺教学。最终，提升后的教学质量和学生能力又反馈至新一轮教学周期，形成自我迭代、螺旋上升的有机生态。</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46A1E5-7900-4EAB-94AE-E2A8FBAC3B40}" type="slidenum">
              <a:rPr kumimoji="0" lang="zh-CN" altLang="en-US" sz="1200" b="0" i="0" u="none" strike="noStrike" kern="1200" cap="none" spc="0" normalizeH="0" baseline="0" noProof="0" smtClean="0">
                <a:ln>
                  <a:noFill/>
                </a:ln>
                <a:solidFill>
                  <a:prstClr val="black"/>
                </a:solidFill>
                <a:effectLst/>
                <a:uLnTx/>
                <a:uFillTx/>
                <a:ea typeface="MiSans"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MiSans" panose="00000500000000000000"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304800" algn="l" defTabSz="266700">
              <a:spcBef>
                <a:spcPct val="0"/>
              </a:spcBef>
              <a:spcAft>
                <a:spcPct val="0"/>
              </a:spcAft>
            </a:pPr>
            <a:r>
              <a:rPr lang="zh-CN" altLang="en-US" dirty="0"/>
              <a:t>以任务为驱动的写作课靠什么载体来实现，就是任务的设计，它是为实施</a:t>
            </a:r>
            <a:r>
              <a:rPr lang="en-US" altLang="zh-CN" dirty="0"/>
              <a:t>“</a:t>
            </a:r>
            <a:r>
              <a:rPr lang="zh-CN" altLang="en-US" dirty="0"/>
              <a:t>任务驱动</a:t>
            </a:r>
            <a:r>
              <a:rPr lang="en-US" altLang="zh-CN" dirty="0"/>
              <a:t>”</a:t>
            </a:r>
            <a:r>
              <a:rPr lang="zh-CN" altLang="en-US" dirty="0"/>
              <a:t>教学法而构建的。经过几轮教学实践，我们围绕文种、身份、情境、任务、成果、素养六大关键环节，对接人才培养方案能力规格要求，构建了一个以</a:t>
            </a:r>
            <a:r>
              <a:rPr lang="en-US" altLang="zh-CN" dirty="0"/>
              <a:t>“</a:t>
            </a:r>
            <a:r>
              <a:rPr lang="zh-CN" altLang="en-US" dirty="0"/>
              <a:t>任务驱动</a:t>
            </a:r>
            <a:r>
              <a:rPr lang="en-US" altLang="zh-CN" dirty="0"/>
              <a:t>”</a:t>
            </a:r>
            <a:r>
              <a:rPr lang="zh-CN" altLang="en-US" dirty="0"/>
              <a:t>为核心的应用文写作教学任务设计</a:t>
            </a:r>
            <a:r>
              <a:rPr lang="zh-CN" altLang="en-US" dirty="0"/>
              <a:t>模式，形成可复制、可推广、标准化。</a:t>
            </a:r>
            <a:endParaRPr lang="zh-CN" altLang="en-US" dirty="0"/>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304800" algn="l" defTabSz="914400" rtl="0" eaLnBrk="1" fontAlgn="auto" latinLnBrk="0" hangingPunct="1">
              <a:lnSpc>
                <a:spcPct val="130000"/>
              </a:lnSpc>
              <a:spcBef>
                <a:spcPts val="0"/>
              </a:spcBef>
              <a:spcAft>
                <a:spcPts val="0"/>
              </a:spcAft>
              <a:buClrTx/>
              <a:buSzTx/>
              <a:buFontTx/>
              <a:buNone/>
              <a:defRPr/>
            </a:pPr>
            <a:r>
              <a:rPr lang="zh-CN" altLang="en-US" dirty="0">
                <a:sym typeface="+mn-ea"/>
              </a:rPr>
              <a:t>基于公共基础课的课程定位，任务要应用于教学，就要对接各专业，我们逐渐建立起以专业为蓝本的任务库。探索为各专业匹配高频、通用、入门的职业场景和职业写作任务。每个任务的最终成果都是该专业领域内一份具体、可视、相对规范的职业文书，让学生获得真实的成就感。</a:t>
            </a:r>
            <a:endParaRPr lang="zh-CN" altLang="en-US" dirty="0">
              <a:sym typeface="+mn-ea"/>
            </a:endParaRPr>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304800" algn="l" defTabSz="914400" rtl="0" eaLnBrk="1" fontAlgn="auto" latinLnBrk="0" hangingPunct="1">
              <a:lnSpc>
                <a:spcPct val="130000"/>
              </a:lnSpc>
              <a:spcBef>
                <a:spcPts val="0"/>
              </a:spcBef>
              <a:spcAft>
                <a:spcPts val="0"/>
              </a:spcAft>
              <a:buClrTx/>
              <a:buSzTx/>
              <a:buFontTx/>
              <a:buNone/>
              <a:defRPr/>
            </a:pPr>
            <a:r>
              <a:rPr lang="zh-CN" altLang="en-US" dirty="0">
                <a:sym typeface="+mn-ea"/>
              </a:rPr>
              <a:t>这里需要注意的是</a:t>
            </a:r>
            <a:r>
              <a:rPr lang="en-US" altLang="zh-CN" dirty="0">
                <a:sym typeface="+mn-ea"/>
              </a:rPr>
              <a:t>“</a:t>
            </a:r>
            <a:r>
              <a:rPr lang="zh-CN" altLang="en-US" dirty="0">
                <a:sym typeface="+mn-ea"/>
              </a:rPr>
              <a:t>任务库</a:t>
            </a:r>
            <a:r>
              <a:rPr lang="en-US" altLang="zh-CN" dirty="0">
                <a:sym typeface="+mn-ea"/>
              </a:rPr>
              <a:t>”</a:t>
            </a:r>
            <a:r>
              <a:rPr lang="zh-CN" altLang="en-US" dirty="0">
                <a:sym typeface="+mn-ea"/>
              </a:rPr>
              <a:t>不是一个简单的作文题目合集，而是一个经过</a:t>
            </a:r>
            <a:r>
              <a:rPr lang="zh-CN" altLang="en-US" dirty="0">
                <a:sym typeface="+mn-ea"/>
              </a:rPr>
              <a:t>精心设计的教学资源生态系统。</a:t>
            </a:r>
            <a:endParaRPr lang="zh-CN" altLang="en-US" dirty="0">
              <a:sym typeface="+mn-ea"/>
            </a:endParaRPr>
          </a:p>
          <a:p>
            <a:pPr marL="0" marR="0" lvl="0" indent="304800" algn="l" defTabSz="914400" rtl="0" eaLnBrk="1" fontAlgn="auto" latinLnBrk="0" hangingPunct="1">
              <a:lnSpc>
                <a:spcPct val="130000"/>
              </a:lnSpc>
              <a:spcBef>
                <a:spcPts val="0"/>
              </a:spcBef>
              <a:spcAft>
                <a:spcPts val="0"/>
              </a:spcAft>
              <a:buClrTx/>
              <a:buSzTx/>
              <a:buFontTx/>
              <a:buNone/>
              <a:defRPr/>
            </a:pPr>
            <a:endParaRPr lang="en-US" altLang="zh-CN" dirty="0">
              <a:sym typeface="+mn-ea"/>
            </a:endParaRPr>
          </a:p>
          <a:p>
            <a:pPr marL="0" marR="0" lvl="0" indent="304800" algn="l" defTabSz="914400" rtl="0" eaLnBrk="1" fontAlgn="auto" latinLnBrk="0" hangingPunct="1">
              <a:lnSpc>
                <a:spcPct val="130000"/>
              </a:lnSpc>
              <a:spcBef>
                <a:spcPts val="0"/>
              </a:spcBef>
              <a:spcAft>
                <a:spcPts val="0"/>
              </a:spcAft>
              <a:buClrTx/>
              <a:buSzTx/>
              <a:buFontTx/>
              <a:buNone/>
              <a:defRPr/>
            </a:pPr>
            <a:r>
              <a:rPr lang="zh-CN" altLang="en-US" dirty="0">
                <a:sym typeface="+mn-ea"/>
              </a:rPr>
              <a:t>她覆盖各专业高频职业写作场景。每个</a:t>
            </a:r>
            <a:r>
              <a:rPr lang="en-US" altLang="zh-CN" dirty="0">
                <a:sym typeface="+mn-ea"/>
              </a:rPr>
              <a:t>“</a:t>
            </a:r>
            <a:r>
              <a:rPr lang="zh-CN" altLang="en-US" dirty="0">
                <a:sym typeface="+mn-ea"/>
              </a:rPr>
              <a:t>任务</a:t>
            </a:r>
            <a:r>
              <a:rPr lang="en-US" altLang="zh-CN" dirty="0">
                <a:sym typeface="+mn-ea"/>
              </a:rPr>
              <a:t>”</a:t>
            </a:r>
            <a:r>
              <a:rPr lang="zh-CN" altLang="en-US" dirty="0">
                <a:sym typeface="+mn-ea"/>
              </a:rPr>
              <a:t>都是一个仿真的职业项目，所以我们在建设任务库的时候尽量做到职业身份统一基准：</a:t>
            </a:r>
            <a:r>
              <a:rPr lang="en-US" altLang="zh-CN" dirty="0">
                <a:sym typeface="+mn-ea"/>
              </a:rPr>
              <a:t> </a:t>
            </a:r>
            <a:r>
              <a:rPr lang="zh-CN" altLang="en-US" dirty="0">
                <a:sym typeface="+mn-ea"/>
              </a:rPr>
              <a:t>以</a:t>
            </a:r>
            <a:r>
              <a:rPr lang="en-US" altLang="zh-CN" dirty="0">
                <a:sym typeface="+mn-ea"/>
              </a:rPr>
              <a:t>“</a:t>
            </a:r>
            <a:r>
              <a:rPr lang="zh-CN" altLang="en-US" dirty="0">
                <a:sym typeface="+mn-ea"/>
              </a:rPr>
              <a:t>应届毕业生</a:t>
            </a:r>
            <a:r>
              <a:rPr lang="en-US" altLang="zh-CN" dirty="0">
                <a:sym typeface="+mn-ea"/>
              </a:rPr>
              <a:t>”</a:t>
            </a:r>
            <a:r>
              <a:rPr lang="zh-CN" altLang="en-US" dirty="0">
                <a:sym typeface="+mn-ea"/>
              </a:rPr>
              <a:t>或</a:t>
            </a:r>
            <a:r>
              <a:rPr lang="en-US" altLang="zh-CN" dirty="0">
                <a:sym typeface="+mn-ea"/>
              </a:rPr>
              <a:t>“</a:t>
            </a:r>
            <a:r>
              <a:rPr lang="zh-CN" altLang="en-US" dirty="0">
                <a:sym typeface="+mn-ea"/>
              </a:rPr>
              <a:t>新入职员工</a:t>
            </a:r>
            <a:r>
              <a:rPr lang="en-US" altLang="zh-CN" dirty="0">
                <a:sym typeface="+mn-ea"/>
              </a:rPr>
              <a:t>”</a:t>
            </a:r>
            <a:r>
              <a:rPr lang="zh-CN" altLang="en-US" dirty="0">
                <a:sym typeface="+mn-ea"/>
              </a:rPr>
              <a:t>为核心身份。保证了任务的通识性和可行性。职业场景具体、真实，包含公司</a:t>
            </a:r>
            <a:r>
              <a:rPr lang="en-US" altLang="zh-CN" dirty="0">
                <a:sym typeface="+mn-ea"/>
              </a:rPr>
              <a:t>/</a:t>
            </a:r>
            <a:r>
              <a:rPr lang="zh-CN" altLang="en-US" dirty="0">
                <a:sym typeface="+mn-ea"/>
              </a:rPr>
              <a:t>单位背景、上级指令、客户需求或亟待解决的问题都要说清楚。核心任务行动指令要</a:t>
            </a:r>
            <a:r>
              <a:rPr lang="en-US" altLang="zh-CN" dirty="0">
                <a:sym typeface="+mn-ea"/>
              </a:rPr>
              <a:t> </a:t>
            </a:r>
            <a:r>
              <a:rPr lang="zh-CN" altLang="en-US" dirty="0">
                <a:sym typeface="+mn-ea"/>
              </a:rPr>
              <a:t>清晰、明确地指出需要完成的写作成果。这样才能保证</a:t>
            </a:r>
            <a:r>
              <a:rPr lang="zh-CN" altLang="en-US" dirty="0">
                <a:sym typeface="+mn-ea"/>
              </a:rPr>
              <a:t>应用文写作任务</a:t>
            </a:r>
            <a:r>
              <a:rPr lang="zh-CN" altLang="en-US" dirty="0">
                <a:sym typeface="+mn-ea"/>
              </a:rPr>
              <a:t>库</a:t>
            </a:r>
            <a:r>
              <a:rPr lang="en-US" altLang="zh-CN" dirty="0">
                <a:sym typeface="+mn-ea"/>
              </a:rPr>
              <a:t>“</a:t>
            </a:r>
            <a:r>
              <a:rPr lang="zh-CN" altLang="en-US" dirty="0">
                <a:sym typeface="+mn-ea"/>
              </a:rPr>
              <a:t>真实性</a:t>
            </a:r>
            <a:r>
              <a:rPr lang="en-US" altLang="zh-CN" dirty="0">
                <a:sym typeface="+mn-ea"/>
              </a:rPr>
              <a:t>”</a:t>
            </a:r>
            <a:r>
              <a:rPr lang="zh-CN" altLang="en-US" dirty="0">
                <a:sym typeface="+mn-ea"/>
              </a:rPr>
              <a:t>和</a:t>
            </a:r>
            <a:r>
              <a:rPr lang="en-US" altLang="zh-CN" dirty="0">
                <a:sym typeface="+mn-ea"/>
              </a:rPr>
              <a:t>“</a:t>
            </a:r>
            <a:r>
              <a:rPr lang="zh-CN" altLang="en-US" dirty="0">
                <a:sym typeface="+mn-ea"/>
              </a:rPr>
              <a:t>可教学性。</a:t>
            </a:r>
            <a:endParaRPr lang="zh-CN" altLang="en-US" dirty="0">
              <a:sym typeface="+mn-ea"/>
            </a:endParaRPr>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zh-CN" altLang="en-US" dirty="0"/>
              <a:t>我们不仅建立了任务库，在教学实践过程中，全体教师坚持</a:t>
            </a:r>
            <a:r>
              <a:rPr lang="en-US" altLang="zh-CN" dirty="0"/>
              <a:t>“</a:t>
            </a:r>
            <a:r>
              <a:rPr lang="zh-CN" altLang="en-US" dirty="0"/>
              <a:t>以身示范，笔耕不辍</a:t>
            </a:r>
            <a:r>
              <a:rPr lang="en-US" altLang="zh-CN" dirty="0"/>
              <a:t>”</a:t>
            </a:r>
            <a:r>
              <a:rPr lang="zh-CN" altLang="en-US" dirty="0"/>
              <a:t>逐步构建动态更新的《教学案例文库》，实现写作资源的持续积累与实用迭代。那么，以任务赋能，为专业筑基</a:t>
            </a:r>
            <a:r>
              <a:rPr lang="en-US" altLang="zh-CN" dirty="0"/>
              <a:t> </a:t>
            </a:r>
            <a:r>
              <a:rPr lang="zh-CN" altLang="en-US" dirty="0"/>
              <a:t>三阶</a:t>
            </a:r>
            <a:r>
              <a:rPr lang="en-US" altLang="zh-CN" dirty="0"/>
              <a:t>·</a:t>
            </a:r>
            <a:r>
              <a:rPr lang="zh-CN" altLang="en-US" dirty="0"/>
              <a:t>六步</a:t>
            </a:r>
            <a:r>
              <a:rPr lang="en-US" altLang="zh-CN" dirty="0"/>
              <a:t>·</a:t>
            </a:r>
            <a:r>
              <a:rPr lang="zh-CN" altLang="en-US" dirty="0"/>
              <a:t>一核心</a:t>
            </a:r>
            <a:r>
              <a:rPr lang="en-US" altLang="zh-CN" dirty="0"/>
              <a:t>”</a:t>
            </a:r>
            <a:r>
              <a:rPr lang="zh-CN" altLang="en-US" dirty="0"/>
              <a:t>的应用文写作教学新范式如何</a:t>
            </a:r>
            <a:r>
              <a:rPr lang="zh-CN" altLang="en-US" dirty="0"/>
              <a:t>实施。</a:t>
            </a:r>
            <a:endParaRPr lang="zh-CN" altLang="en-US" dirty="0"/>
          </a:p>
        </p:txBody>
      </p:sp>
      <p:sp>
        <p:nvSpPr>
          <p:cNvPr id="4" name="灯片编号占位符 3"/>
          <p:cNvSpPr>
            <a:spLocks noGrp="1"/>
          </p:cNvSpPr>
          <p:nvPr>
            <p:ph type="sldNum" sz="quarter" idx="5"/>
          </p:nvPr>
        </p:nvSpPr>
        <p:spPr/>
        <p:txBody>
          <a:bodyPr/>
          <a:lstStyle/>
          <a:p>
            <a:fld id="{5846A1E5-7900-4EAB-94AE-E2A8FBAC3B4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（二）实施过程（以学前教育专业为例）</a:t>
            </a:r>
            <a:r>
              <a:rPr lang="en-US" altLang="zh-CN" dirty="0"/>
              <a:t> </a:t>
            </a:r>
            <a:endParaRPr lang="en-US" altLang="zh-CN" dirty="0"/>
          </a:p>
          <a:p>
            <a:r>
              <a:rPr lang="zh-CN" altLang="zh-CN" dirty="0"/>
              <a:t>我以学前教育专业为例向各位领导老师介绍一下具体的实施过程。</a:t>
            </a:r>
            <a:endParaRPr lang="en-US" altLang="zh-CN" dirty="0"/>
          </a:p>
          <a:p>
            <a:endParaRPr lang="en-US" altLang="zh-CN" dirty="0"/>
          </a:p>
          <a:p>
            <a:r>
              <a:rPr lang="zh-CN" altLang="zh-CN" dirty="0"/>
              <a:t>结合学前教育专业人才培养方案对于学生文字表达能力、逻辑思维能力、语言规范性与写作能力等核心素养要求，构建写作任务库，强化课程与职业场景的深度对接。我们以任务库中计划的写作为例给大家分享一下我们应用文写作教学改革探索的实施路径</a:t>
            </a:r>
            <a:endParaRPr lang="zh-CN"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46A1E5-7900-4EAB-94AE-E2A8FBAC3B40}" type="slidenum">
              <a:rPr kumimoji="0" lang="zh-CN" altLang="en-US" sz="1200" b="0" i="0" u="none" strike="noStrike" kern="1200" cap="none" spc="0" normalizeH="0" baseline="0" noProof="0" smtClean="0">
                <a:ln>
                  <a:noFill/>
                </a:ln>
                <a:solidFill>
                  <a:prstClr val="black"/>
                </a:solidFill>
                <a:effectLst/>
                <a:uLnTx/>
                <a:uFillTx/>
                <a:ea typeface="MiSans"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MiSans"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image" Target="../media/image6.png"/><Relationship Id="rId4" Type="http://schemas.microsoft.com/office/2007/relationships/hdphoto" Target="../media/image3.wdp"/><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6.png"/><Relationship Id="rId4" Type="http://schemas.microsoft.com/office/2007/relationships/hdphoto" Target="../media/image3.wdp"/><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0" y="0"/>
            <a:ext cx="9144000" cy="5720720"/>
          </a:xfrm>
          <a:prstGeom prst="rect">
            <a:avLst/>
          </a:prstGeom>
        </p:spPr>
      </p:pic>
      <p:grpSp>
        <p:nvGrpSpPr>
          <p:cNvPr id="30" name="组合 29"/>
          <p:cNvGrpSpPr/>
          <p:nvPr userDrawn="1"/>
        </p:nvGrpSpPr>
        <p:grpSpPr>
          <a:xfrm rot="16200000" flipV="1">
            <a:off x="-175865" y="2389668"/>
            <a:ext cx="5143500" cy="941385"/>
            <a:chOff x="0" y="7329668"/>
            <a:chExt cx="12192000" cy="1128532"/>
          </a:xfrm>
        </p:grpSpPr>
        <p:sp>
          <p:nvSpPr>
            <p:cNvPr id="31" name="任意多边形: 形状 30"/>
            <p:cNvSpPr/>
            <p:nvPr/>
          </p:nvSpPr>
          <p:spPr>
            <a:xfrm>
              <a:off x="0" y="7329668"/>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32" name="任意多边形: 形状 31"/>
            <p:cNvSpPr/>
            <p:nvPr/>
          </p:nvSpPr>
          <p:spPr>
            <a:xfrm>
              <a:off x="0" y="7494717"/>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33" name="任意多边形: 形状 32"/>
            <p:cNvSpPr/>
            <p:nvPr/>
          </p:nvSpPr>
          <p:spPr>
            <a:xfrm>
              <a:off x="0" y="7412193"/>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grpSp>
      <p:sp>
        <p:nvSpPr>
          <p:cNvPr id="45" name="任意多边形: 形状 44"/>
          <p:cNvSpPr/>
          <p:nvPr userDrawn="1"/>
        </p:nvSpPr>
        <p:spPr>
          <a:xfrm>
            <a:off x="0" y="0"/>
            <a:ext cx="2034578" cy="5720720"/>
          </a:xfrm>
          <a:custGeom>
            <a:avLst/>
            <a:gdLst>
              <a:gd name="connsiteX0" fmla="*/ 0 w 4064000"/>
              <a:gd name="connsiteY0" fmla="*/ 0 h 6858000"/>
              <a:gd name="connsiteX1" fmla="*/ 4064000 w 4064000"/>
              <a:gd name="connsiteY1" fmla="*/ 0 h 6858000"/>
              <a:gd name="connsiteX2" fmla="*/ 4064000 w 4064000"/>
              <a:gd name="connsiteY2" fmla="*/ 6858000 h 6858000"/>
              <a:gd name="connsiteX3" fmla="*/ 0 w 406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4000" h="6858000">
                <a:moveTo>
                  <a:pt x="0" y="0"/>
                </a:moveTo>
                <a:lnTo>
                  <a:pt x="4064000" y="0"/>
                </a:lnTo>
                <a:lnTo>
                  <a:pt x="4064000" y="6858000"/>
                </a:lnTo>
                <a:lnTo>
                  <a:pt x="0" y="6858000"/>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文本框 45"/>
          <p:cNvSpPr txBox="1"/>
          <p:nvPr userDrawn="1"/>
        </p:nvSpPr>
        <p:spPr>
          <a:xfrm>
            <a:off x="756623" y="1440985"/>
            <a:ext cx="1015365" cy="1925955"/>
          </a:xfrm>
          <a:prstGeom prst="rect">
            <a:avLst/>
          </a:prstGeom>
          <a:noFill/>
          <a:effectLst>
            <a:outerShdw blurRad="50800" dist="38100" dir="2700000" algn="tl" rotWithShape="0">
              <a:schemeClr val="accent1">
                <a:lumMod val="75000"/>
                <a:alpha val="40000"/>
              </a:schemeClr>
            </a:outerShdw>
          </a:effectLst>
        </p:spPr>
        <p:txBody>
          <a:bodyPr vert="eaVert" wrap="none" lIns="0" tIns="0" rIns="0" bIns="0" rtlCol="0">
            <a:spAutoFit/>
          </a:bodyPr>
          <a:lstStyle/>
          <a:p>
            <a:r>
              <a:rPr kumimoji="1" lang="zh-CN" altLang="en-US" sz="6600" b="1" dirty="0">
                <a:solidFill>
                  <a:schemeClr val="bg1"/>
                </a:solidFill>
                <a:latin typeface="+mj-ea"/>
                <a:ea typeface="+mj-ea"/>
                <a:sym typeface="MiSans" panose="00000500000000000000" pitchFamily="2" charset="-122"/>
              </a:rPr>
              <a:t>目</a:t>
            </a:r>
            <a:r>
              <a:rPr kumimoji="1" lang="en-US" altLang="zh-CN" sz="6600" b="1" dirty="0">
                <a:solidFill>
                  <a:schemeClr val="bg1"/>
                </a:solidFill>
                <a:latin typeface="+mj-ea"/>
                <a:ea typeface="+mj-ea"/>
                <a:sym typeface="MiSans" panose="00000500000000000000" pitchFamily="2" charset="-122"/>
              </a:rPr>
              <a:t> </a:t>
            </a:r>
            <a:r>
              <a:rPr kumimoji="1" lang="zh-CN" altLang="en-US" sz="6600" b="1" dirty="0">
                <a:solidFill>
                  <a:schemeClr val="bg1"/>
                </a:solidFill>
                <a:latin typeface="+mj-ea"/>
                <a:ea typeface="+mj-ea"/>
                <a:sym typeface="MiSans" panose="00000500000000000000" pitchFamily="2" charset="-122"/>
              </a:rPr>
              <a:t>录</a:t>
            </a:r>
            <a:endParaRPr kumimoji="1" lang="zh-CN" altLang="en-US" sz="6600" b="1" dirty="0">
              <a:solidFill>
                <a:schemeClr val="bg1"/>
              </a:solidFill>
              <a:latin typeface="+mj-ea"/>
              <a:ea typeface="+mj-ea"/>
              <a:sym typeface="MiSans" panose="00000500000000000000" pitchFamily="2" charset="-122"/>
            </a:endParaRPr>
          </a:p>
        </p:txBody>
      </p:sp>
      <p:cxnSp>
        <p:nvCxnSpPr>
          <p:cNvPr id="47" name="直线连接符 5"/>
          <p:cNvCxnSpPr/>
          <p:nvPr userDrawn="1"/>
        </p:nvCxnSpPr>
        <p:spPr>
          <a:xfrm>
            <a:off x="882992" y="3696840"/>
            <a:ext cx="762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线连接符 103"/>
          <p:cNvCxnSpPr/>
          <p:nvPr userDrawn="1"/>
        </p:nvCxnSpPr>
        <p:spPr>
          <a:xfrm>
            <a:off x="882992" y="3958572"/>
            <a:ext cx="762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userDrawn="1"/>
        </p:nvSpPr>
        <p:spPr>
          <a:xfrm>
            <a:off x="886124" y="3737848"/>
            <a:ext cx="756065" cy="161290"/>
          </a:xfrm>
          <a:prstGeom prst="rect">
            <a:avLst/>
          </a:prstGeom>
          <a:noFill/>
        </p:spPr>
        <p:txBody>
          <a:bodyPr wrap="square" lIns="0" tIns="0" rIns="0" bIns="0" rtlCol="0">
            <a:spAutoFit/>
          </a:bodyPr>
          <a:lstStyle/>
          <a:p>
            <a:pPr algn="dist"/>
            <a:r>
              <a:rPr kumimoji="1" lang="en-US" altLang="zh-CN" sz="1050" dirty="0">
                <a:solidFill>
                  <a:schemeClr val="bg1"/>
                </a:solidFill>
                <a:ea typeface="思源黑体 CN Regular" panose="020B0500000000000000" pitchFamily="34" charset="-122"/>
                <a:sym typeface="MiSans" panose="00000500000000000000" pitchFamily="2" charset="-122"/>
              </a:rPr>
              <a:t>CONTENTS</a:t>
            </a:r>
            <a:endParaRPr kumimoji="1" lang="zh-CN" altLang="en-US" sz="1050" dirty="0">
              <a:solidFill>
                <a:schemeClr val="bg1"/>
              </a:solidFill>
              <a:ea typeface="思源黑体 CN Regular" panose="020B0500000000000000" pitchFamily="34" charset="-122"/>
              <a:sym typeface="MiSans" panose="00000500000000000000" pitchFamily="2" charset="-122"/>
            </a:endParaRPr>
          </a:p>
        </p:txBody>
      </p:sp>
      <p:pic>
        <p:nvPicPr>
          <p:cNvPr id="19" name="图片 18" descr="查看图片"/>
          <p:cNvPicPr>
            <a:picLocks noChangeAspect="1" noChangeArrowheads="1"/>
          </p:cNvPicPr>
          <p:nvPr userDrawn="1"/>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25143" t="46604" r="61220" b="38789"/>
          <a:stretch>
            <a:fillRect/>
          </a:stretch>
        </p:blipFill>
        <p:spPr bwMode="auto">
          <a:xfrm>
            <a:off x="1" y="4182000"/>
            <a:ext cx="1177064" cy="1538720"/>
          </a:xfrm>
          <a:custGeom>
            <a:avLst/>
            <a:gdLst>
              <a:gd name="connsiteX0" fmla="*/ 0 w 1569419"/>
              <a:gd name="connsiteY0" fmla="*/ 0 h 1844618"/>
              <a:gd name="connsiteX1" fmla="*/ 1569419 w 1569419"/>
              <a:gd name="connsiteY1" fmla="*/ 0 h 1844618"/>
              <a:gd name="connsiteX2" fmla="*/ 1569419 w 1569419"/>
              <a:gd name="connsiteY2" fmla="*/ 1844618 h 1844618"/>
              <a:gd name="connsiteX3" fmla="*/ 0 w 1569419"/>
              <a:gd name="connsiteY3" fmla="*/ 1844618 h 1844618"/>
            </a:gdLst>
            <a:ahLst/>
            <a:cxnLst>
              <a:cxn ang="0">
                <a:pos x="connsiteX0" y="connsiteY0"/>
              </a:cxn>
              <a:cxn ang="0">
                <a:pos x="connsiteX1" y="connsiteY1"/>
              </a:cxn>
              <a:cxn ang="0">
                <a:pos x="connsiteX2" y="connsiteY2"/>
              </a:cxn>
              <a:cxn ang="0">
                <a:pos x="connsiteX3" y="connsiteY3"/>
              </a:cxn>
            </a:cxnLst>
            <a:rect l="l" t="t" r="r" b="b"/>
            <a:pathLst>
              <a:path w="1569419" h="1844618">
                <a:moveTo>
                  <a:pt x="0" y="0"/>
                </a:moveTo>
                <a:lnTo>
                  <a:pt x="1569419" y="0"/>
                </a:lnTo>
                <a:lnTo>
                  <a:pt x="1569419" y="1844618"/>
                </a:lnTo>
                <a:lnTo>
                  <a:pt x="0" y="1844618"/>
                </a:lnTo>
                <a:close/>
              </a:path>
            </a:pathLst>
          </a:custGeom>
          <a:noFill/>
          <a:extLst>
            <a:ext uri="{909E8E84-426E-40DD-AFC4-6F175D3DCCD1}">
              <a14:hiddenFill xmlns:a14="http://schemas.microsoft.com/office/drawing/2010/main">
                <a:solidFill>
                  <a:srgbClr val="FFFFFF"/>
                </a:solidFill>
              </a14:hiddenFill>
            </a:ext>
          </a:extLst>
        </p:spPr>
      </p:pic>
      <p:pic>
        <p:nvPicPr>
          <p:cNvPr id="18" name="图片 17" descr="查看图片"/>
          <p:cNvPicPr>
            <a:picLocks noChangeAspect="1" noChangeArrowheads="1"/>
          </p:cNvPicPr>
          <p:nvPr userDrawn="1"/>
        </p:nvPicPr>
        <p:blipFill>
          <a:blip r:embed="rId5">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54215" t="58160" r="29118" b="26650"/>
          <a:stretch>
            <a:fillRect/>
          </a:stretch>
        </p:blipFill>
        <p:spPr bwMode="auto">
          <a:xfrm>
            <a:off x="8463263" y="256289"/>
            <a:ext cx="761726" cy="847209"/>
          </a:xfrm>
          <a:custGeom>
            <a:avLst/>
            <a:gdLst>
              <a:gd name="connsiteX0" fmla="*/ 0 w 1041721"/>
              <a:gd name="connsiteY0" fmla="*/ 0 h 1041721"/>
              <a:gd name="connsiteX1" fmla="*/ 1041721 w 1041721"/>
              <a:gd name="connsiteY1" fmla="*/ 0 h 1041721"/>
              <a:gd name="connsiteX2" fmla="*/ 1041721 w 1041721"/>
              <a:gd name="connsiteY2" fmla="*/ 1041721 h 1041721"/>
              <a:gd name="connsiteX3" fmla="*/ 0 w 1041721"/>
              <a:gd name="connsiteY3" fmla="*/ 1041721 h 1041721"/>
            </a:gdLst>
            <a:ahLst/>
            <a:cxnLst>
              <a:cxn ang="0">
                <a:pos x="connsiteX0" y="connsiteY0"/>
              </a:cxn>
              <a:cxn ang="0">
                <a:pos x="connsiteX1" y="connsiteY1"/>
              </a:cxn>
              <a:cxn ang="0">
                <a:pos x="connsiteX2" y="connsiteY2"/>
              </a:cxn>
              <a:cxn ang="0">
                <a:pos x="connsiteX3" y="connsiteY3"/>
              </a:cxn>
            </a:cxnLst>
            <a:rect l="l" t="t" r="r" b="b"/>
            <a:pathLst>
              <a:path w="1041721" h="1041721">
                <a:moveTo>
                  <a:pt x="0" y="0"/>
                </a:moveTo>
                <a:lnTo>
                  <a:pt x="1041721" y="0"/>
                </a:lnTo>
                <a:lnTo>
                  <a:pt x="1041721" y="1041721"/>
                </a:lnTo>
                <a:lnTo>
                  <a:pt x="0" y="1041721"/>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2" name="Picture 37-Gradient-mask"/>
          <p:cNvSpPr/>
          <p:nvPr userDrawn="1"/>
        </p:nvSpPr>
        <p:spPr>
          <a:xfrm>
            <a:off x="0" y="0"/>
            <a:ext cx="9144000" cy="5720716"/>
          </a:xfrm>
          <a:prstGeom prst="rect">
            <a:avLst/>
          </a:prstGeom>
          <a:gradFill flip="none" rotWithShape="1">
            <a:gsLst>
              <a:gs pos="0">
                <a:schemeClr val="accent1">
                  <a:lumMod val="20000"/>
                  <a:lumOff val="80000"/>
                  <a:alpha val="25000"/>
                </a:schemeClr>
              </a:gs>
              <a:gs pos="100000">
                <a:schemeClr val="accent1">
                  <a:lumMod val="20000"/>
                  <a:lumOff val="80000"/>
                  <a:alpha val="0"/>
                </a:schemeClr>
              </a:gs>
            </a:gsLst>
            <a:lin ang="27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8" name="图片 37" descr="瓷砖地上&#10;&#10;中度可信度描述已自动生成"/>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l="14444" r="14444"/>
          <a:stretch>
            <a:fillRect/>
          </a:stretch>
        </p:blipFill>
        <p:spPr>
          <a:xfrm>
            <a:off x="0" y="0"/>
            <a:ext cx="9144000" cy="572071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92D9F22-54EC-425F-A486-210C4EF148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F947E-0E53-44B3-9E48-C3CB227065A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封面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0" y="0"/>
            <a:ext cx="9144000" cy="5720720"/>
          </a:xfrm>
          <a:prstGeom prst="rect">
            <a:avLst/>
          </a:prstGeom>
        </p:spPr>
      </p:pic>
      <p:sp>
        <p:nvSpPr>
          <p:cNvPr id="143" name="矩形 142"/>
          <p:cNvSpPr/>
          <p:nvPr userDrawn="1"/>
        </p:nvSpPr>
        <p:spPr>
          <a:xfrm>
            <a:off x="2332262" y="-980715"/>
            <a:ext cx="4479477" cy="608500"/>
          </a:xfrm>
          <a:prstGeom prst="rect">
            <a:avLst/>
          </a:prstGeom>
          <a:gradFill>
            <a:gsLst>
              <a:gs pos="50000">
                <a:schemeClr val="accent2">
                  <a:lumMod val="20000"/>
                  <a:lumOff val="80000"/>
                  <a:alpha val="30000"/>
                </a:schemeClr>
              </a:gs>
              <a:gs pos="0">
                <a:schemeClr val="accent2">
                  <a:lumMod val="20000"/>
                  <a:lumOff val="80000"/>
                  <a:alpha val="0"/>
                </a:schemeClr>
              </a:gs>
              <a:gs pos="100000">
                <a:schemeClr val="accent2">
                  <a:lumMod val="20000"/>
                  <a:lumOff val="80000"/>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nvGrpSpPr>
          <p:cNvPr id="142" name="组合 141"/>
          <p:cNvGrpSpPr/>
          <p:nvPr userDrawn="1"/>
        </p:nvGrpSpPr>
        <p:grpSpPr>
          <a:xfrm>
            <a:off x="0" y="4779335"/>
            <a:ext cx="9144000" cy="941385"/>
            <a:chOff x="0" y="7329668"/>
            <a:chExt cx="12192000" cy="1128532"/>
          </a:xfrm>
        </p:grpSpPr>
        <p:sp>
          <p:nvSpPr>
            <p:cNvPr id="5" name="任意多边形: 形状 4"/>
            <p:cNvSpPr/>
            <p:nvPr/>
          </p:nvSpPr>
          <p:spPr>
            <a:xfrm>
              <a:off x="0" y="7329668"/>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6" name="任意多边形: 形状 5"/>
            <p:cNvSpPr/>
            <p:nvPr/>
          </p:nvSpPr>
          <p:spPr>
            <a:xfrm>
              <a:off x="0" y="7494717"/>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7" name="任意多边形: 形状 6"/>
            <p:cNvSpPr/>
            <p:nvPr/>
          </p:nvSpPr>
          <p:spPr>
            <a:xfrm>
              <a:off x="0" y="7412193"/>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grpSp>
      <p:pic>
        <p:nvPicPr>
          <p:cNvPr id="15" name="图片 14" descr="查看图片"/>
          <p:cNvPicPr>
            <a:picLocks noChangeAspect="1" noChangeArrowheads="1"/>
          </p:cNvPicPr>
          <p:nvPr userDrawn="1"/>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28402" t="30876" r="54245" b="53309"/>
          <a:stretch>
            <a:fillRect/>
          </a:stretch>
        </p:blipFill>
        <p:spPr bwMode="auto">
          <a:xfrm>
            <a:off x="430970" y="4165873"/>
            <a:ext cx="2414661" cy="2685642"/>
          </a:xfrm>
          <a:custGeom>
            <a:avLst/>
            <a:gdLst>
              <a:gd name="connsiteX0" fmla="*/ 0 w 1084578"/>
              <a:gd name="connsiteY0" fmla="*/ 0 h 1084578"/>
              <a:gd name="connsiteX1" fmla="*/ 1084578 w 1084578"/>
              <a:gd name="connsiteY1" fmla="*/ 0 h 1084578"/>
              <a:gd name="connsiteX2" fmla="*/ 1084578 w 1084578"/>
              <a:gd name="connsiteY2" fmla="*/ 1084578 h 1084578"/>
              <a:gd name="connsiteX3" fmla="*/ 0 w 1084578"/>
              <a:gd name="connsiteY3" fmla="*/ 1084578 h 1084578"/>
            </a:gdLst>
            <a:ahLst/>
            <a:cxnLst>
              <a:cxn ang="0">
                <a:pos x="connsiteX0" y="connsiteY0"/>
              </a:cxn>
              <a:cxn ang="0">
                <a:pos x="connsiteX1" y="connsiteY1"/>
              </a:cxn>
              <a:cxn ang="0">
                <a:pos x="connsiteX2" y="connsiteY2"/>
              </a:cxn>
              <a:cxn ang="0">
                <a:pos x="connsiteX3" y="connsiteY3"/>
              </a:cxn>
            </a:cxnLst>
            <a:rect l="l" t="t" r="r" b="b"/>
            <a:pathLst>
              <a:path w="1084578" h="1084578">
                <a:moveTo>
                  <a:pt x="0" y="0"/>
                </a:moveTo>
                <a:lnTo>
                  <a:pt x="1084578" y="0"/>
                </a:lnTo>
                <a:lnTo>
                  <a:pt x="1084578" y="1084578"/>
                </a:lnTo>
                <a:lnTo>
                  <a:pt x="0" y="1084578"/>
                </a:lnTo>
                <a:close/>
              </a:path>
            </a:pathLst>
          </a:custGeom>
          <a:noFill/>
          <a:extLst>
            <a:ext uri="{909E8E84-426E-40DD-AFC4-6F175D3DCCD1}">
              <a14:hiddenFill xmlns:a14="http://schemas.microsoft.com/office/drawing/2010/main">
                <a:solidFill>
                  <a:srgbClr val="FFFFFF"/>
                </a:solidFill>
              </a14:hiddenFill>
            </a:ext>
          </a:extLst>
        </p:spPr>
      </p:pic>
      <p:pic>
        <p:nvPicPr>
          <p:cNvPr id="16" name="图片 15" descr="查看图片"/>
          <p:cNvPicPr>
            <a:picLocks noChangeAspect="1" noChangeArrowheads="1"/>
          </p:cNvPicPr>
          <p:nvPr userDrawn="1"/>
        </p:nvPicPr>
        <p:blipFill>
          <a:blip r:embed="rId5">
            <a:extLst>
              <a:ext uri="{BEBA8EAE-BF5A-486C-A8C5-ECC9F3942E4B}">
                <a14:imgProps xmlns:a14="http://schemas.microsoft.com/office/drawing/2010/main">
                  <a14:imgLayer r:embed="rId4">
                    <a14:imgEffect>
                      <a14:artisticBlur radius="6"/>
                    </a14:imgEffect>
                    <a14:imgEffect>
                      <a14:brightnessContrast bright="10000"/>
                    </a14:imgEffect>
                  </a14:imgLayer>
                </a14:imgProps>
              </a:ext>
              <a:ext uri="{28A0092B-C50C-407E-A947-70E740481C1C}">
                <a14:useLocalDpi xmlns:a14="http://schemas.microsoft.com/office/drawing/2010/main" val="0"/>
              </a:ext>
            </a:extLst>
          </a:blip>
          <a:srcRect l="54215" t="58160" r="29118" b="26650"/>
          <a:stretch>
            <a:fillRect/>
          </a:stretch>
        </p:blipFill>
        <p:spPr bwMode="auto">
          <a:xfrm flipH="1">
            <a:off x="7475932" y="-507808"/>
            <a:ext cx="2105411" cy="2341687"/>
          </a:xfrm>
          <a:custGeom>
            <a:avLst/>
            <a:gdLst>
              <a:gd name="connsiteX0" fmla="*/ 0 w 1041721"/>
              <a:gd name="connsiteY0" fmla="*/ 0 h 1041721"/>
              <a:gd name="connsiteX1" fmla="*/ 1041721 w 1041721"/>
              <a:gd name="connsiteY1" fmla="*/ 0 h 1041721"/>
              <a:gd name="connsiteX2" fmla="*/ 1041721 w 1041721"/>
              <a:gd name="connsiteY2" fmla="*/ 1041721 h 1041721"/>
              <a:gd name="connsiteX3" fmla="*/ 0 w 1041721"/>
              <a:gd name="connsiteY3" fmla="*/ 1041721 h 1041721"/>
            </a:gdLst>
            <a:ahLst/>
            <a:cxnLst>
              <a:cxn ang="0">
                <a:pos x="connsiteX0" y="connsiteY0"/>
              </a:cxn>
              <a:cxn ang="0">
                <a:pos x="connsiteX1" y="connsiteY1"/>
              </a:cxn>
              <a:cxn ang="0">
                <a:pos x="connsiteX2" y="connsiteY2"/>
              </a:cxn>
              <a:cxn ang="0">
                <a:pos x="connsiteX3" y="connsiteY3"/>
              </a:cxn>
            </a:cxnLst>
            <a:rect l="l" t="t" r="r" b="b"/>
            <a:pathLst>
              <a:path w="1041721" h="1041721">
                <a:moveTo>
                  <a:pt x="0" y="0"/>
                </a:moveTo>
                <a:lnTo>
                  <a:pt x="1041721" y="0"/>
                </a:lnTo>
                <a:lnTo>
                  <a:pt x="1041721" y="1041721"/>
                </a:lnTo>
                <a:lnTo>
                  <a:pt x="0" y="1041721"/>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0" y="0"/>
            <a:ext cx="9144000" cy="5720720"/>
          </a:xfrm>
          <a:prstGeom prst="rect">
            <a:avLst/>
          </a:prstGeom>
        </p:spPr>
      </p:pic>
      <p:grpSp>
        <p:nvGrpSpPr>
          <p:cNvPr id="30" name="组合 29"/>
          <p:cNvGrpSpPr/>
          <p:nvPr userDrawn="1"/>
        </p:nvGrpSpPr>
        <p:grpSpPr>
          <a:xfrm rot="16200000" flipV="1">
            <a:off x="-175865" y="2389668"/>
            <a:ext cx="5143500" cy="941385"/>
            <a:chOff x="0" y="7329668"/>
            <a:chExt cx="12192000" cy="1128532"/>
          </a:xfrm>
        </p:grpSpPr>
        <p:sp>
          <p:nvSpPr>
            <p:cNvPr id="31" name="任意多边形: 形状 30"/>
            <p:cNvSpPr/>
            <p:nvPr/>
          </p:nvSpPr>
          <p:spPr>
            <a:xfrm>
              <a:off x="0" y="7329668"/>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32" name="任意多边形: 形状 31"/>
            <p:cNvSpPr/>
            <p:nvPr/>
          </p:nvSpPr>
          <p:spPr>
            <a:xfrm>
              <a:off x="0" y="7494717"/>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33" name="任意多边形: 形状 32"/>
            <p:cNvSpPr/>
            <p:nvPr/>
          </p:nvSpPr>
          <p:spPr>
            <a:xfrm>
              <a:off x="0" y="7412193"/>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grpSp>
      <p:sp>
        <p:nvSpPr>
          <p:cNvPr id="45" name="任意多边形: 形状 44"/>
          <p:cNvSpPr/>
          <p:nvPr userDrawn="1"/>
        </p:nvSpPr>
        <p:spPr>
          <a:xfrm>
            <a:off x="0" y="0"/>
            <a:ext cx="2034578" cy="5720720"/>
          </a:xfrm>
          <a:custGeom>
            <a:avLst/>
            <a:gdLst>
              <a:gd name="connsiteX0" fmla="*/ 0 w 4064000"/>
              <a:gd name="connsiteY0" fmla="*/ 0 h 6858000"/>
              <a:gd name="connsiteX1" fmla="*/ 4064000 w 4064000"/>
              <a:gd name="connsiteY1" fmla="*/ 0 h 6858000"/>
              <a:gd name="connsiteX2" fmla="*/ 4064000 w 4064000"/>
              <a:gd name="connsiteY2" fmla="*/ 6858000 h 6858000"/>
              <a:gd name="connsiteX3" fmla="*/ 0 w 406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4000" h="6858000">
                <a:moveTo>
                  <a:pt x="0" y="0"/>
                </a:moveTo>
                <a:lnTo>
                  <a:pt x="4064000" y="0"/>
                </a:lnTo>
                <a:lnTo>
                  <a:pt x="4064000" y="6858000"/>
                </a:lnTo>
                <a:lnTo>
                  <a:pt x="0" y="6858000"/>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文本框 45"/>
          <p:cNvSpPr txBox="1"/>
          <p:nvPr userDrawn="1"/>
        </p:nvSpPr>
        <p:spPr>
          <a:xfrm>
            <a:off x="756623" y="1645801"/>
            <a:ext cx="1015365" cy="1925955"/>
          </a:xfrm>
          <a:prstGeom prst="rect">
            <a:avLst/>
          </a:prstGeom>
          <a:noFill/>
          <a:effectLst>
            <a:outerShdw blurRad="50800" dist="38100" dir="2700000" algn="tl" rotWithShape="0">
              <a:schemeClr val="accent1">
                <a:lumMod val="75000"/>
                <a:alpha val="40000"/>
              </a:schemeClr>
            </a:outerShdw>
          </a:effectLst>
        </p:spPr>
        <p:txBody>
          <a:bodyPr vert="eaVert" wrap="none" lIns="0" tIns="0" rIns="0" bIns="0" rtlCol="0">
            <a:spAutoFit/>
          </a:bodyPr>
          <a:lstStyle/>
          <a:p>
            <a:r>
              <a:rPr kumimoji="1" lang="zh-CN" altLang="en-US" sz="6600" b="1" dirty="0">
                <a:solidFill>
                  <a:schemeClr val="bg1"/>
                </a:solidFill>
                <a:latin typeface="+mj-ea"/>
                <a:ea typeface="+mj-ea"/>
                <a:sym typeface="MiSans" panose="00000500000000000000" pitchFamily="2" charset="-122"/>
              </a:rPr>
              <a:t>目</a:t>
            </a:r>
            <a:r>
              <a:rPr kumimoji="1" lang="en-US" altLang="zh-CN" sz="6600" b="1" dirty="0">
                <a:solidFill>
                  <a:schemeClr val="bg1"/>
                </a:solidFill>
                <a:latin typeface="+mj-ea"/>
                <a:ea typeface="+mj-ea"/>
                <a:sym typeface="MiSans" panose="00000500000000000000" pitchFamily="2" charset="-122"/>
              </a:rPr>
              <a:t> </a:t>
            </a:r>
            <a:r>
              <a:rPr kumimoji="1" lang="zh-CN" altLang="en-US" sz="6600" b="1" dirty="0">
                <a:solidFill>
                  <a:schemeClr val="bg1"/>
                </a:solidFill>
                <a:latin typeface="+mj-ea"/>
                <a:ea typeface="+mj-ea"/>
                <a:sym typeface="MiSans" panose="00000500000000000000" pitchFamily="2" charset="-122"/>
              </a:rPr>
              <a:t>录</a:t>
            </a:r>
            <a:endParaRPr kumimoji="1" lang="zh-CN" altLang="en-US" sz="6600" b="1" dirty="0">
              <a:solidFill>
                <a:schemeClr val="bg1"/>
              </a:solidFill>
              <a:latin typeface="+mj-ea"/>
              <a:ea typeface="+mj-ea"/>
              <a:sym typeface="MiSans" panose="00000500000000000000" pitchFamily="2" charset="-122"/>
            </a:endParaRPr>
          </a:p>
        </p:txBody>
      </p:sp>
      <p:pic>
        <p:nvPicPr>
          <p:cNvPr id="19" name="图片 18" descr="查看图片"/>
          <p:cNvPicPr>
            <a:picLocks noChangeAspect="1" noChangeArrowheads="1"/>
          </p:cNvPicPr>
          <p:nvPr userDrawn="1"/>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25143" t="46604" r="61220" b="38789"/>
          <a:stretch>
            <a:fillRect/>
          </a:stretch>
        </p:blipFill>
        <p:spPr bwMode="auto">
          <a:xfrm>
            <a:off x="1" y="4182000"/>
            <a:ext cx="1177064" cy="1538720"/>
          </a:xfrm>
          <a:custGeom>
            <a:avLst/>
            <a:gdLst>
              <a:gd name="connsiteX0" fmla="*/ 0 w 1569419"/>
              <a:gd name="connsiteY0" fmla="*/ 0 h 1844618"/>
              <a:gd name="connsiteX1" fmla="*/ 1569419 w 1569419"/>
              <a:gd name="connsiteY1" fmla="*/ 0 h 1844618"/>
              <a:gd name="connsiteX2" fmla="*/ 1569419 w 1569419"/>
              <a:gd name="connsiteY2" fmla="*/ 1844618 h 1844618"/>
              <a:gd name="connsiteX3" fmla="*/ 0 w 1569419"/>
              <a:gd name="connsiteY3" fmla="*/ 1844618 h 1844618"/>
            </a:gdLst>
            <a:ahLst/>
            <a:cxnLst>
              <a:cxn ang="0">
                <a:pos x="connsiteX0" y="connsiteY0"/>
              </a:cxn>
              <a:cxn ang="0">
                <a:pos x="connsiteX1" y="connsiteY1"/>
              </a:cxn>
              <a:cxn ang="0">
                <a:pos x="connsiteX2" y="connsiteY2"/>
              </a:cxn>
              <a:cxn ang="0">
                <a:pos x="connsiteX3" y="connsiteY3"/>
              </a:cxn>
            </a:cxnLst>
            <a:rect l="l" t="t" r="r" b="b"/>
            <a:pathLst>
              <a:path w="1569419" h="1844618">
                <a:moveTo>
                  <a:pt x="0" y="0"/>
                </a:moveTo>
                <a:lnTo>
                  <a:pt x="1569419" y="0"/>
                </a:lnTo>
                <a:lnTo>
                  <a:pt x="1569419" y="1844618"/>
                </a:lnTo>
                <a:lnTo>
                  <a:pt x="0" y="1844618"/>
                </a:lnTo>
                <a:close/>
              </a:path>
            </a:pathLst>
          </a:custGeom>
          <a:noFill/>
          <a:extLst>
            <a:ext uri="{909E8E84-426E-40DD-AFC4-6F175D3DCCD1}">
              <a14:hiddenFill xmlns:a14="http://schemas.microsoft.com/office/drawing/2010/main">
                <a:solidFill>
                  <a:srgbClr val="FFFFFF"/>
                </a:solidFill>
              </a14:hiddenFill>
            </a:ext>
          </a:extLst>
        </p:spPr>
      </p:pic>
      <p:pic>
        <p:nvPicPr>
          <p:cNvPr id="18" name="图片 17" descr="查看图片"/>
          <p:cNvPicPr>
            <a:picLocks noChangeAspect="1" noChangeArrowheads="1"/>
          </p:cNvPicPr>
          <p:nvPr userDrawn="1"/>
        </p:nvPicPr>
        <p:blipFill>
          <a:blip r:embed="rId5">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54215" t="58160" r="29118" b="26650"/>
          <a:stretch>
            <a:fillRect/>
          </a:stretch>
        </p:blipFill>
        <p:spPr bwMode="auto">
          <a:xfrm>
            <a:off x="8463263" y="256289"/>
            <a:ext cx="761726" cy="847209"/>
          </a:xfrm>
          <a:custGeom>
            <a:avLst/>
            <a:gdLst>
              <a:gd name="connsiteX0" fmla="*/ 0 w 1041721"/>
              <a:gd name="connsiteY0" fmla="*/ 0 h 1041721"/>
              <a:gd name="connsiteX1" fmla="*/ 1041721 w 1041721"/>
              <a:gd name="connsiteY1" fmla="*/ 0 h 1041721"/>
              <a:gd name="connsiteX2" fmla="*/ 1041721 w 1041721"/>
              <a:gd name="connsiteY2" fmla="*/ 1041721 h 1041721"/>
              <a:gd name="connsiteX3" fmla="*/ 0 w 1041721"/>
              <a:gd name="connsiteY3" fmla="*/ 1041721 h 1041721"/>
            </a:gdLst>
            <a:ahLst/>
            <a:cxnLst>
              <a:cxn ang="0">
                <a:pos x="connsiteX0" y="connsiteY0"/>
              </a:cxn>
              <a:cxn ang="0">
                <a:pos x="connsiteX1" y="connsiteY1"/>
              </a:cxn>
              <a:cxn ang="0">
                <a:pos x="connsiteX2" y="connsiteY2"/>
              </a:cxn>
              <a:cxn ang="0">
                <a:pos x="connsiteX3" y="connsiteY3"/>
              </a:cxn>
            </a:cxnLst>
            <a:rect l="l" t="t" r="r" b="b"/>
            <a:pathLst>
              <a:path w="1041721" h="1041721">
                <a:moveTo>
                  <a:pt x="0" y="0"/>
                </a:moveTo>
                <a:lnTo>
                  <a:pt x="1041721" y="0"/>
                </a:lnTo>
                <a:lnTo>
                  <a:pt x="1041721" y="1041721"/>
                </a:lnTo>
                <a:lnTo>
                  <a:pt x="0" y="1041721"/>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2" name="Picture 37-Gradient-mask"/>
          <p:cNvSpPr/>
          <p:nvPr userDrawn="1"/>
        </p:nvSpPr>
        <p:spPr>
          <a:xfrm>
            <a:off x="0" y="0"/>
            <a:ext cx="9144000" cy="5720716"/>
          </a:xfrm>
          <a:prstGeom prst="rect">
            <a:avLst/>
          </a:prstGeom>
          <a:gradFill flip="none" rotWithShape="1">
            <a:gsLst>
              <a:gs pos="0">
                <a:schemeClr val="accent1">
                  <a:lumMod val="20000"/>
                  <a:lumOff val="80000"/>
                  <a:alpha val="25000"/>
                </a:schemeClr>
              </a:gs>
              <a:gs pos="100000">
                <a:schemeClr val="accent1">
                  <a:lumMod val="20000"/>
                  <a:lumOff val="80000"/>
                  <a:alpha val="0"/>
                </a:schemeClr>
              </a:gs>
            </a:gsLst>
            <a:lin ang="27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8" name="图片 37" descr="瓷砖地上&#10;&#10;中度可信度描述已自动生成"/>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l="14444" r="14444"/>
          <a:stretch>
            <a:fillRect/>
          </a:stretch>
        </p:blipFill>
        <p:spPr>
          <a:xfrm>
            <a:off x="0" y="0"/>
            <a:ext cx="9144000" cy="572071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封面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0" y="0"/>
            <a:ext cx="9144000" cy="5720720"/>
          </a:xfrm>
          <a:prstGeom prst="rect">
            <a:avLst/>
          </a:prstGeom>
        </p:spPr>
      </p:pic>
      <p:sp>
        <p:nvSpPr>
          <p:cNvPr id="143" name="矩形 142"/>
          <p:cNvSpPr/>
          <p:nvPr userDrawn="1"/>
        </p:nvSpPr>
        <p:spPr>
          <a:xfrm>
            <a:off x="2332262" y="-980715"/>
            <a:ext cx="4479477" cy="608500"/>
          </a:xfrm>
          <a:prstGeom prst="rect">
            <a:avLst/>
          </a:prstGeom>
          <a:gradFill>
            <a:gsLst>
              <a:gs pos="50000">
                <a:schemeClr val="accent2">
                  <a:lumMod val="20000"/>
                  <a:lumOff val="80000"/>
                  <a:alpha val="30000"/>
                </a:schemeClr>
              </a:gs>
              <a:gs pos="0">
                <a:schemeClr val="accent2">
                  <a:lumMod val="20000"/>
                  <a:lumOff val="80000"/>
                  <a:alpha val="0"/>
                </a:schemeClr>
              </a:gs>
              <a:gs pos="100000">
                <a:schemeClr val="accent2">
                  <a:lumMod val="20000"/>
                  <a:lumOff val="80000"/>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nvGrpSpPr>
          <p:cNvPr id="142" name="组合 141"/>
          <p:cNvGrpSpPr/>
          <p:nvPr userDrawn="1"/>
        </p:nvGrpSpPr>
        <p:grpSpPr>
          <a:xfrm>
            <a:off x="0" y="4779335"/>
            <a:ext cx="9144000" cy="941385"/>
            <a:chOff x="0" y="7329668"/>
            <a:chExt cx="12192000" cy="1128532"/>
          </a:xfrm>
        </p:grpSpPr>
        <p:sp>
          <p:nvSpPr>
            <p:cNvPr id="5" name="任意多边形: 形状 4"/>
            <p:cNvSpPr/>
            <p:nvPr/>
          </p:nvSpPr>
          <p:spPr>
            <a:xfrm>
              <a:off x="0" y="7329668"/>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6" name="任意多边形: 形状 5"/>
            <p:cNvSpPr/>
            <p:nvPr/>
          </p:nvSpPr>
          <p:spPr>
            <a:xfrm>
              <a:off x="0" y="7494717"/>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7" name="任意多边形: 形状 6"/>
            <p:cNvSpPr/>
            <p:nvPr/>
          </p:nvSpPr>
          <p:spPr>
            <a:xfrm>
              <a:off x="0" y="7412193"/>
              <a:ext cx="12192000" cy="963483"/>
            </a:xfrm>
            <a:custGeom>
              <a:avLst/>
              <a:gdLst>
                <a:gd name="connsiteX0" fmla="*/ 0 w 4867154"/>
                <a:gd name="connsiteY0" fmla="*/ 0 h 908613"/>
                <a:gd name="connsiteX1" fmla="*/ 0 w 4867154"/>
                <a:gd name="connsiteY1" fmla="*/ 0 h 908613"/>
                <a:gd name="connsiteX2" fmla="*/ 394983 w 4867154"/>
                <a:gd name="connsiteY2" fmla="*/ 410901 h 908613"/>
                <a:gd name="connsiteX3" fmla="*/ 2038594 w 4867154"/>
                <a:gd name="connsiteY3" fmla="*/ 410901 h 908613"/>
                <a:gd name="connsiteX4" fmla="*/ 2433577 w 4867154"/>
                <a:gd name="connsiteY4" fmla="*/ 821802 h 908613"/>
                <a:gd name="connsiteX5" fmla="*/ 2828560 w 4867154"/>
                <a:gd name="connsiteY5" fmla="*/ 410901 h 908613"/>
                <a:gd name="connsiteX6" fmla="*/ 4472171 w 4867154"/>
                <a:gd name="connsiteY6" fmla="*/ 410901 h 908613"/>
                <a:gd name="connsiteX7" fmla="*/ 4867154 w 4867154"/>
                <a:gd name="connsiteY7" fmla="*/ 0 h 908613"/>
                <a:gd name="connsiteX8" fmla="*/ 4867154 w 4867154"/>
                <a:gd name="connsiteY8" fmla="*/ 908613 h 908613"/>
                <a:gd name="connsiteX9" fmla="*/ 0 w 4867154"/>
                <a:gd name="connsiteY9" fmla="*/ 908613 h 9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154" h="908613">
                  <a:moveTo>
                    <a:pt x="0" y="0"/>
                  </a:moveTo>
                  <a:lnTo>
                    <a:pt x="0" y="0"/>
                  </a:lnTo>
                  <a:cubicBezTo>
                    <a:pt x="0" y="226934"/>
                    <a:pt x="176840" y="410901"/>
                    <a:pt x="394983" y="410901"/>
                  </a:cubicBezTo>
                  <a:lnTo>
                    <a:pt x="2038594" y="410901"/>
                  </a:lnTo>
                  <a:cubicBezTo>
                    <a:pt x="2256737" y="410901"/>
                    <a:pt x="2433577" y="594868"/>
                    <a:pt x="2433577" y="821802"/>
                  </a:cubicBezTo>
                  <a:cubicBezTo>
                    <a:pt x="2433577" y="594868"/>
                    <a:pt x="2610417" y="410901"/>
                    <a:pt x="2828560" y="410901"/>
                  </a:cubicBezTo>
                  <a:lnTo>
                    <a:pt x="4472171" y="410901"/>
                  </a:lnTo>
                  <a:cubicBezTo>
                    <a:pt x="4690314" y="410901"/>
                    <a:pt x="4867154" y="226934"/>
                    <a:pt x="4867154" y="0"/>
                  </a:cubicBezTo>
                  <a:lnTo>
                    <a:pt x="4867154" y="908613"/>
                  </a:lnTo>
                  <a:lnTo>
                    <a:pt x="0" y="908613"/>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grpSp>
      <p:pic>
        <p:nvPicPr>
          <p:cNvPr id="15" name="图片 14" descr="查看图片"/>
          <p:cNvPicPr>
            <a:picLocks noChangeAspect="1" noChangeArrowheads="1"/>
          </p:cNvPicPr>
          <p:nvPr userDrawn="1"/>
        </p:nvPicPr>
        <p:blipFill>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28402" t="30876" r="54245" b="53309"/>
          <a:stretch>
            <a:fillRect/>
          </a:stretch>
        </p:blipFill>
        <p:spPr bwMode="auto">
          <a:xfrm>
            <a:off x="430970" y="4165873"/>
            <a:ext cx="2414661" cy="2685642"/>
          </a:xfrm>
          <a:custGeom>
            <a:avLst/>
            <a:gdLst>
              <a:gd name="connsiteX0" fmla="*/ 0 w 1084578"/>
              <a:gd name="connsiteY0" fmla="*/ 0 h 1084578"/>
              <a:gd name="connsiteX1" fmla="*/ 1084578 w 1084578"/>
              <a:gd name="connsiteY1" fmla="*/ 0 h 1084578"/>
              <a:gd name="connsiteX2" fmla="*/ 1084578 w 1084578"/>
              <a:gd name="connsiteY2" fmla="*/ 1084578 h 1084578"/>
              <a:gd name="connsiteX3" fmla="*/ 0 w 1084578"/>
              <a:gd name="connsiteY3" fmla="*/ 1084578 h 1084578"/>
            </a:gdLst>
            <a:ahLst/>
            <a:cxnLst>
              <a:cxn ang="0">
                <a:pos x="connsiteX0" y="connsiteY0"/>
              </a:cxn>
              <a:cxn ang="0">
                <a:pos x="connsiteX1" y="connsiteY1"/>
              </a:cxn>
              <a:cxn ang="0">
                <a:pos x="connsiteX2" y="connsiteY2"/>
              </a:cxn>
              <a:cxn ang="0">
                <a:pos x="connsiteX3" y="connsiteY3"/>
              </a:cxn>
            </a:cxnLst>
            <a:rect l="l" t="t" r="r" b="b"/>
            <a:pathLst>
              <a:path w="1084578" h="1084578">
                <a:moveTo>
                  <a:pt x="0" y="0"/>
                </a:moveTo>
                <a:lnTo>
                  <a:pt x="1084578" y="0"/>
                </a:lnTo>
                <a:lnTo>
                  <a:pt x="1084578" y="1084578"/>
                </a:lnTo>
                <a:lnTo>
                  <a:pt x="0" y="1084578"/>
                </a:lnTo>
                <a:close/>
              </a:path>
            </a:pathLst>
          </a:custGeom>
          <a:noFill/>
          <a:extLst>
            <a:ext uri="{909E8E84-426E-40DD-AFC4-6F175D3DCCD1}">
              <a14:hiddenFill xmlns:a14="http://schemas.microsoft.com/office/drawing/2010/main">
                <a:solidFill>
                  <a:srgbClr val="FFFFFF"/>
                </a:solidFill>
              </a14:hiddenFill>
            </a:ext>
          </a:extLst>
        </p:spPr>
      </p:pic>
      <p:pic>
        <p:nvPicPr>
          <p:cNvPr id="16" name="图片 15" descr="查看图片"/>
          <p:cNvPicPr>
            <a:picLocks noChangeAspect="1" noChangeArrowheads="1"/>
          </p:cNvPicPr>
          <p:nvPr userDrawn="1"/>
        </p:nvPicPr>
        <p:blipFill>
          <a:blip r:embed="rId5">
            <a:extLst>
              <a:ext uri="{BEBA8EAE-BF5A-486C-A8C5-ECC9F3942E4B}">
                <a14:imgProps xmlns:a14="http://schemas.microsoft.com/office/drawing/2010/main">
                  <a14:imgLayer r:embed="rId4">
                    <a14:imgEffect>
                      <a14:artisticBlur radius="6"/>
                    </a14:imgEffect>
                    <a14:imgEffect>
                      <a14:brightnessContrast bright="10000"/>
                    </a14:imgEffect>
                  </a14:imgLayer>
                </a14:imgProps>
              </a:ext>
              <a:ext uri="{28A0092B-C50C-407E-A947-70E740481C1C}">
                <a14:useLocalDpi xmlns:a14="http://schemas.microsoft.com/office/drawing/2010/main" val="0"/>
              </a:ext>
            </a:extLst>
          </a:blip>
          <a:srcRect l="54215" t="58160" r="29118" b="26650"/>
          <a:stretch>
            <a:fillRect/>
          </a:stretch>
        </p:blipFill>
        <p:spPr bwMode="auto">
          <a:xfrm flipH="1">
            <a:off x="7475932" y="-507808"/>
            <a:ext cx="2105411" cy="2341687"/>
          </a:xfrm>
          <a:custGeom>
            <a:avLst/>
            <a:gdLst>
              <a:gd name="connsiteX0" fmla="*/ 0 w 1041721"/>
              <a:gd name="connsiteY0" fmla="*/ 0 h 1041721"/>
              <a:gd name="connsiteX1" fmla="*/ 1041721 w 1041721"/>
              <a:gd name="connsiteY1" fmla="*/ 0 h 1041721"/>
              <a:gd name="connsiteX2" fmla="*/ 1041721 w 1041721"/>
              <a:gd name="connsiteY2" fmla="*/ 1041721 h 1041721"/>
              <a:gd name="connsiteX3" fmla="*/ 0 w 1041721"/>
              <a:gd name="connsiteY3" fmla="*/ 1041721 h 1041721"/>
            </a:gdLst>
            <a:ahLst/>
            <a:cxnLst>
              <a:cxn ang="0">
                <a:pos x="connsiteX0" y="connsiteY0"/>
              </a:cxn>
              <a:cxn ang="0">
                <a:pos x="connsiteX1" y="connsiteY1"/>
              </a:cxn>
              <a:cxn ang="0">
                <a:pos x="connsiteX2" y="connsiteY2"/>
              </a:cxn>
              <a:cxn ang="0">
                <a:pos x="connsiteX3" y="connsiteY3"/>
              </a:cxn>
            </a:cxnLst>
            <a:rect l="l" t="t" r="r" b="b"/>
            <a:pathLst>
              <a:path w="1041721" h="1041721">
                <a:moveTo>
                  <a:pt x="0" y="0"/>
                </a:moveTo>
                <a:lnTo>
                  <a:pt x="1041721" y="0"/>
                </a:lnTo>
                <a:lnTo>
                  <a:pt x="1041721" y="1041721"/>
                </a:lnTo>
                <a:lnTo>
                  <a:pt x="0" y="1041721"/>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1967293"/>
            <a:ext cx="2624000" cy="2049120"/>
          </a:xfrm>
          <a:prstGeom prst="rect">
            <a:avLst/>
          </a:prstGeom>
        </p:spPr>
        <p:txBody>
          <a:bodyPr vert="horz" lIns="228600" tIns="228600" rIns="228600" bIns="22860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076237" y="662929"/>
            <a:ext cx="4462527" cy="438529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03504" y="266967"/>
            <a:ext cx="2743200" cy="266967"/>
          </a:xfrm>
          <a:prstGeom prst="rect">
            <a:avLst/>
          </a:prstGeom>
        </p:spPr>
        <p:txBody>
          <a:bodyPr vert="horz" lIns="91440" tIns="45720" rIns="91440" bIns="45720" rtlCol="0" anchor="ctr"/>
          <a:lstStyle>
            <a:lvl1pPr algn="l">
              <a:defRPr sz="835">
                <a:solidFill>
                  <a:schemeClr val="tx1">
                    <a:tint val="75000"/>
                  </a:schemeClr>
                </a:solidFill>
              </a:defRPr>
            </a:lvl1pPr>
          </a:lstStyle>
          <a:p>
            <a:fld id="{48A87A34-81AB-432B-8DAE-1953F412C126}" type="datetimeFigureOut">
              <a:rPr lang="en-US" dirty="0"/>
            </a:fld>
            <a:endParaRPr lang="en-US" dirty="0"/>
          </a:p>
        </p:txBody>
      </p:sp>
      <p:sp>
        <p:nvSpPr>
          <p:cNvPr id="5" name="Footer Placeholder 4"/>
          <p:cNvSpPr>
            <a:spLocks noGrp="1"/>
          </p:cNvSpPr>
          <p:nvPr>
            <p:ph type="ftr" sz="quarter" idx="3"/>
          </p:nvPr>
        </p:nvSpPr>
        <p:spPr>
          <a:xfrm>
            <a:off x="603504" y="5194414"/>
            <a:ext cx="7941564" cy="266967"/>
          </a:xfrm>
          <a:prstGeom prst="rect">
            <a:avLst/>
          </a:prstGeom>
        </p:spPr>
        <p:txBody>
          <a:bodyPr vert="horz" lIns="91440" tIns="45720" rIns="91440" bIns="45720" rtlCol="0" anchor="ctr"/>
          <a:lstStyle>
            <a:lvl1pPr algn="r">
              <a:defRPr sz="83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52410" y="266967"/>
            <a:ext cx="685800" cy="266967"/>
          </a:xfrm>
          <a:prstGeom prst="rect">
            <a:avLst/>
          </a:prstGeom>
        </p:spPr>
        <p:txBody>
          <a:bodyPr vert="horz" lIns="91440" tIns="45720" rIns="91440" bIns="45720" rtlCol="0" anchor="ctr"/>
          <a:lstStyle>
            <a:lvl1pPr algn="r">
              <a:defRPr sz="835">
                <a:solidFill>
                  <a:schemeClr val="tx1">
                    <a:tint val="75000"/>
                  </a:schemeClr>
                </a:solidFill>
              </a:defRPr>
            </a:lvl1pPr>
          </a:lstStyle>
          <a:p>
            <a:fld id="{6D22F896-40B5-4ADD-8801-0D06FADFA09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ctr" defTabSz="762635" rtl="0" eaLnBrk="1" latinLnBrk="0" hangingPunct="1">
        <a:lnSpc>
          <a:spcPct val="85000"/>
        </a:lnSpc>
        <a:spcBef>
          <a:spcPct val="0"/>
        </a:spcBef>
        <a:buNone/>
        <a:defRPr sz="3335" b="0" i="0" kern="1200" cap="none" spc="-150">
          <a:solidFill>
            <a:schemeClr val="tx1"/>
          </a:solidFill>
          <a:effectLst/>
          <a:latin typeface="+mj-lt"/>
          <a:ea typeface="+mj-ea"/>
          <a:cs typeface="+mj-cs"/>
        </a:defRPr>
      </a:lvl1pPr>
    </p:titleStyle>
    <p:bodyStyle>
      <a:lvl1pPr marL="190500" indent="-190500" algn="l" defTabSz="762635" rtl="0" eaLnBrk="1" latinLnBrk="0" hangingPunct="1">
        <a:lnSpc>
          <a:spcPct val="120000"/>
        </a:lnSpc>
        <a:spcBef>
          <a:spcPct val="167000"/>
        </a:spcBef>
        <a:buClr>
          <a:schemeClr val="accent1"/>
        </a:buClr>
        <a:buSzPct val="110000"/>
        <a:buFont typeface="Wingdings" panose="05000000000000000000" pitchFamily="2" charset="2"/>
        <a:buChar char="§"/>
        <a:defRPr sz="1500" kern="1200">
          <a:solidFill>
            <a:schemeClr val="tx1"/>
          </a:solidFill>
          <a:effectLst/>
          <a:latin typeface="+mn-lt"/>
          <a:ea typeface="+mn-ea"/>
          <a:cs typeface="+mn-cs"/>
        </a:defRPr>
      </a:lvl1pPr>
      <a:lvl2pPr marL="572135"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335" kern="1200">
          <a:solidFill>
            <a:schemeClr val="tx1"/>
          </a:solidFill>
          <a:effectLst/>
          <a:latin typeface="+mn-lt"/>
          <a:ea typeface="+mn-ea"/>
          <a:cs typeface="+mn-cs"/>
        </a:defRPr>
      </a:lvl2pPr>
      <a:lvl3pPr marL="953135"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170" kern="1200">
          <a:solidFill>
            <a:schemeClr val="tx1"/>
          </a:solidFill>
          <a:effectLst/>
          <a:latin typeface="+mn-lt"/>
          <a:ea typeface="+mn-ea"/>
          <a:cs typeface="+mn-cs"/>
        </a:defRPr>
      </a:lvl3pPr>
      <a:lvl4pPr marL="1334770"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4pPr>
      <a:lvl5pPr marL="1716405"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5pPr>
      <a:lvl6pPr marL="2097405"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6pPr>
      <a:lvl7pPr marL="2479040"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7pPr>
      <a:lvl8pPr marL="2860040"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8pPr>
      <a:lvl9pPr marL="3241675"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9pPr>
    </p:bodyStyle>
    <p:otherStyle>
      <a:defPPr>
        <a:defRPr lang="en-US"/>
      </a:defPPr>
      <a:lvl1pPr marL="0" algn="l" defTabSz="762635" rtl="0" eaLnBrk="1" latinLnBrk="0" hangingPunct="1">
        <a:defRPr sz="1500" kern="1200">
          <a:solidFill>
            <a:schemeClr val="tx1"/>
          </a:solidFill>
          <a:latin typeface="+mn-lt"/>
          <a:ea typeface="+mn-ea"/>
          <a:cs typeface="+mn-cs"/>
        </a:defRPr>
      </a:lvl1pPr>
      <a:lvl2pPr marL="381635" algn="l" defTabSz="762635" rtl="0" eaLnBrk="1" latinLnBrk="0" hangingPunct="1">
        <a:defRPr sz="1500" kern="1200">
          <a:solidFill>
            <a:schemeClr val="tx1"/>
          </a:solidFill>
          <a:latin typeface="+mn-lt"/>
          <a:ea typeface="+mn-ea"/>
          <a:cs typeface="+mn-cs"/>
        </a:defRPr>
      </a:lvl2pPr>
      <a:lvl3pPr marL="762635" algn="l" defTabSz="762635" rtl="0" eaLnBrk="1" latinLnBrk="0" hangingPunct="1">
        <a:defRPr sz="1500" kern="1200">
          <a:solidFill>
            <a:schemeClr val="tx1"/>
          </a:solidFill>
          <a:latin typeface="+mn-lt"/>
          <a:ea typeface="+mn-ea"/>
          <a:cs typeface="+mn-cs"/>
        </a:defRPr>
      </a:lvl3pPr>
      <a:lvl4pPr marL="1144270" algn="l" defTabSz="762635" rtl="0" eaLnBrk="1" latinLnBrk="0" hangingPunct="1">
        <a:defRPr sz="1500" kern="1200">
          <a:solidFill>
            <a:schemeClr val="tx1"/>
          </a:solidFill>
          <a:latin typeface="+mn-lt"/>
          <a:ea typeface="+mn-ea"/>
          <a:cs typeface="+mn-cs"/>
        </a:defRPr>
      </a:lvl4pPr>
      <a:lvl5pPr marL="1525270" algn="l" defTabSz="762635" rtl="0" eaLnBrk="1" latinLnBrk="0" hangingPunct="1">
        <a:defRPr sz="1500" kern="1200">
          <a:solidFill>
            <a:schemeClr val="tx1"/>
          </a:solidFill>
          <a:latin typeface="+mn-lt"/>
          <a:ea typeface="+mn-ea"/>
          <a:cs typeface="+mn-cs"/>
        </a:defRPr>
      </a:lvl5pPr>
      <a:lvl6pPr marL="1906905" algn="l" defTabSz="762635" rtl="0" eaLnBrk="1" latinLnBrk="0" hangingPunct="1">
        <a:defRPr sz="1500" kern="1200">
          <a:solidFill>
            <a:schemeClr val="tx1"/>
          </a:solidFill>
          <a:latin typeface="+mn-lt"/>
          <a:ea typeface="+mn-ea"/>
          <a:cs typeface="+mn-cs"/>
        </a:defRPr>
      </a:lvl6pPr>
      <a:lvl7pPr marL="2287905" algn="l" defTabSz="762635" rtl="0" eaLnBrk="1" latinLnBrk="0" hangingPunct="1">
        <a:defRPr sz="1500" kern="1200">
          <a:solidFill>
            <a:schemeClr val="tx1"/>
          </a:solidFill>
          <a:latin typeface="+mn-lt"/>
          <a:ea typeface="+mn-ea"/>
          <a:cs typeface="+mn-cs"/>
        </a:defRPr>
      </a:lvl7pPr>
      <a:lvl8pPr marL="2669540" algn="l" defTabSz="762635" rtl="0" eaLnBrk="1" latinLnBrk="0" hangingPunct="1">
        <a:defRPr sz="1500" kern="1200">
          <a:solidFill>
            <a:schemeClr val="tx1"/>
          </a:solidFill>
          <a:latin typeface="+mn-lt"/>
          <a:ea typeface="+mn-ea"/>
          <a:cs typeface="+mn-cs"/>
        </a:defRPr>
      </a:lvl8pPr>
      <a:lvl9pPr marL="3051175" algn="l" defTabSz="762635"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1967293"/>
            <a:ext cx="2624000" cy="2049120"/>
          </a:xfrm>
          <a:prstGeom prst="rect">
            <a:avLst/>
          </a:prstGeom>
        </p:spPr>
        <p:txBody>
          <a:bodyPr vert="horz" lIns="228600" tIns="228600" rIns="228600" bIns="22860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076237" y="662929"/>
            <a:ext cx="4462527" cy="438529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03504" y="266967"/>
            <a:ext cx="2743200" cy="266967"/>
          </a:xfrm>
          <a:prstGeom prst="rect">
            <a:avLst/>
          </a:prstGeom>
        </p:spPr>
        <p:txBody>
          <a:bodyPr vert="horz" lIns="91440" tIns="45720" rIns="91440" bIns="45720" rtlCol="0" anchor="ctr"/>
          <a:lstStyle>
            <a:lvl1pPr algn="l">
              <a:defRPr sz="835">
                <a:solidFill>
                  <a:schemeClr val="tx1">
                    <a:tint val="75000"/>
                  </a:schemeClr>
                </a:solidFill>
              </a:defRPr>
            </a:lvl1pPr>
          </a:lstStyle>
          <a:p>
            <a:fld id="{48A87A34-81AB-432B-8DAE-1953F412C126}" type="datetimeFigureOut">
              <a:rPr lang="en-US" dirty="0"/>
            </a:fld>
            <a:endParaRPr lang="en-US" dirty="0"/>
          </a:p>
        </p:txBody>
      </p:sp>
      <p:sp>
        <p:nvSpPr>
          <p:cNvPr id="5" name="Footer Placeholder 4"/>
          <p:cNvSpPr>
            <a:spLocks noGrp="1"/>
          </p:cNvSpPr>
          <p:nvPr>
            <p:ph type="ftr" sz="quarter" idx="3"/>
          </p:nvPr>
        </p:nvSpPr>
        <p:spPr>
          <a:xfrm>
            <a:off x="603504" y="5194414"/>
            <a:ext cx="7941564" cy="266967"/>
          </a:xfrm>
          <a:prstGeom prst="rect">
            <a:avLst/>
          </a:prstGeom>
        </p:spPr>
        <p:txBody>
          <a:bodyPr vert="horz" lIns="91440" tIns="45720" rIns="91440" bIns="45720" rtlCol="0" anchor="ctr"/>
          <a:lstStyle>
            <a:lvl1pPr algn="r">
              <a:defRPr sz="83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52410" y="266967"/>
            <a:ext cx="685800" cy="266967"/>
          </a:xfrm>
          <a:prstGeom prst="rect">
            <a:avLst/>
          </a:prstGeom>
        </p:spPr>
        <p:txBody>
          <a:bodyPr vert="horz" lIns="91440" tIns="45720" rIns="91440" bIns="45720" rtlCol="0" anchor="ctr"/>
          <a:lstStyle>
            <a:lvl1pPr algn="r">
              <a:defRPr sz="835">
                <a:solidFill>
                  <a:schemeClr val="tx1">
                    <a:tint val="75000"/>
                  </a:schemeClr>
                </a:solidFill>
              </a:defRPr>
            </a:lvl1pPr>
          </a:lstStyle>
          <a:p>
            <a:fld id="{6D22F896-40B5-4ADD-8801-0D06FADFA09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Lst>
  <p:txStyles>
    <p:titleStyle>
      <a:lvl1pPr algn="ctr" defTabSz="762635" rtl="0" eaLnBrk="1" latinLnBrk="0" hangingPunct="1">
        <a:lnSpc>
          <a:spcPct val="85000"/>
        </a:lnSpc>
        <a:spcBef>
          <a:spcPct val="0"/>
        </a:spcBef>
        <a:buNone/>
        <a:defRPr sz="3335" b="0" i="0" kern="1200" cap="none" spc="-150">
          <a:solidFill>
            <a:schemeClr val="tx1"/>
          </a:solidFill>
          <a:effectLst/>
          <a:latin typeface="+mj-lt"/>
          <a:ea typeface="+mj-ea"/>
          <a:cs typeface="+mj-cs"/>
        </a:defRPr>
      </a:lvl1pPr>
    </p:titleStyle>
    <p:bodyStyle>
      <a:lvl1pPr marL="190500" indent="-190500" algn="l" defTabSz="762635" rtl="0" eaLnBrk="1" latinLnBrk="0" hangingPunct="1">
        <a:lnSpc>
          <a:spcPct val="120000"/>
        </a:lnSpc>
        <a:spcBef>
          <a:spcPct val="167000"/>
        </a:spcBef>
        <a:buClr>
          <a:schemeClr val="accent1"/>
        </a:buClr>
        <a:buSzPct val="110000"/>
        <a:buFont typeface="Wingdings" panose="05000000000000000000" pitchFamily="2" charset="2"/>
        <a:buChar char="§"/>
        <a:defRPr sz="1500" kern="1200">
          <a:solidFill>
            <a:schemeClr val="tx1"/>
          </a:solidFill>
          <a:effectLst/>
          <a:latin typeface="+mn-lt"/>
          <a:ea typeface="+mn-ea"/>
          <a:cs typeface="+mn-cs"/>
        </a:defRPr>
      </a:lvl1pPr>
      <a:lvl2pPr marL="572135"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335" kern="1200">
          <a:solidFill>
            <a:schemeClr val="tx1"/>
          </a:solidFill>
          <a:effectLst/>
          <a:latin typeface="+mn-lt"/>
          <a:ea typeface="+mn-ea"/>
          <a:cs typeface="+mn-cs"/>
        </a:defRPr>
      </a:lvl2pPr>
      <a:lvl3pPr marL="953135"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170" kern="1200">
          <a:solidFill>
            <a:schemeClr val="tx1"/>
          </a:solidFill>
          <a:effectLst/>
          <a:latin typeface="+mn-lt"/>
          <a:ea typeface="+mn-ea"/>
          <a:cs typeface="+mn-cs"/>
        </a:defRPr>
      </a:lvl3pPr>
      <a:lvl4pPr marL="1334770"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4pPr>
      <a:lvl5pPr marL="1716405"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5pPr>
      <a:lvl6pPr marL="2097405"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6pPr>
      <a:lvl7pPr marL="2479040"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7pPr>
      <a:lvl8pPr marL="2860040"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8pPr>
      <a:lvl9pPr marL="3241675" indent="-190500" algn="l" defTabSz="762635" rtl="0" eaLnBrk="1" latinLnBrk="0" hangingPunct="1">
        <a:lnSpc>
          <a:spcPct val="120000"/>
        </a:lnSpc>
        <a:spcBef>
          <a:spcPts val="415"/>
        </a:spcBef>
        <a:buClr>
          <a:schemeClr val="accent1"/>
        </a:buClr>
        <a:buSzPct val="110000"/>
        <a:buFont typeface="Wingdings" panose="05000000000000000000" pitchFamily="2" charset="2"/>
        <a:buChar char="§"/>
        <a:defRPr sz="1000" kern="1200">
          <a:solidFill>
            <a:schemeClr val="tx1"/>
          </a:solidFill>
          <a:effectLst/>
          <a:latin typeface="+mn-lt"/>
          <a:ea typeface="+mn-ea"/>
          <a:cs typeface="+mn-cs"/>
        </a:defRPr>
      </a:lvl9pPr>
    </p:bodyStyle>
    <p:otherStyle>
      <a:defPPr>
        <a:defRPr lang="en-US"/>
      </a:defPPr>
      <a:lvl1pPr marL="0" algn="l" defTabSz="762635" rtl="0" eaLnBrk="1" latinLnBrk="0" hangingPunct="1">
        <a:defRPr sz="1500" kern="1200">
          <a:solidFill>
            <a:schemeClr val="tx1"/>
          </a:solidFill>
          <a:latin typeface="+mn-lt"/>
          <a:ea typeface="+mn-ea"/>
          <a:cs typeface="+mn-cs"/>
        </a:defRPr>
      </a:lvl1pPr>
      <a:lvl2pPr marL="381635" algn="l" defTabSz="762635" rtl="0" eaLnBrk="1" latinLnBrk="0" hangingPunct="1">
        <a:defRPr sz="1500" kern="1200">
          <a:solidFill>
            <a:schemeClr val="tx1"/>
          </a:solidFill>
          <a:latin typeface="+mn-lt"/>
          <a:ea typeface="+mn-ea"/>
          <a:cs typeface="+mn-cs"/>
        </a:defRPr>
      </a:lvl2pPr>
      <a:lvl3pPr marL="762635" algn="l" defTabSz="762635" rtl="0" eaLnBrk="1" latinLnBrk="0" hangingPunct="1">
        <a:defRPr sz="1500" kern="1200">
          <a:solidFill>
            <a:schemeClr val="tx1"/>
          </a:solidFill>
          <a:latin typeface="+mn-lt"/>
          <a:ea typeface="+mn-ea"/>
          <a:cs typeface="+mn-cs"/>
        </a:defRPr>
      </a:lvl3pPr>
      <a:lvl4pPr marL="1144270" algn="l" defTabSz="762635" rtl="0" eaLnBrk="1" latinLnBrk="0" hangingPunct="1">
        <a:defRPr sz="1500" kern="1200">
          <a:solidFill>
            <a:schemeClr val="tx1"/>
          </a:solidFill>
          <a:latin typeface="+mn-lt"/>
          <a:ea typeface="+mn-ea"/>
          <a:cs typeface="+mn-cs"/>
        </a:defRPr>
      </a:lvl4pPr>
      <a:lvl5pPr marL="1525270" algn="l" defTabSz="762635" rtl="0" eaLnBrk="1" latinLnBrk="0" hangingPunct="1">
        <a:defRPr sz="1500" kern="1200">
          <a:solidFill>
            <a:schemeClr val="tx1"/>
          </a:solidFill>
          <a:latin typeface="+mn-lt"/>
          <a:ea typeface="+mn-ea"/>
          <a:cs typeface="+mn-cs"/>
        </a:defRPr>
      </a:lvl5pPr>
      <a:lvl6pPr marL="1906905" algn="l" defTabSz="762635" rtl="0" eaLnBrk="1" latinLnBrk="0" hangingPunct="1">
        <a:defRPr sz="1500" kern="1200">
          <a:solidFill>
            <a:schemeClr val="tx1"/>
          </a:solidFill>
          <a:latin typeface="+mn-lt"/>
          <a:ea typeface="+mn-ea"/>
          <a:cs typeface="+mn-cs"/>
        </a:defRPr>
      </a:lvl6pPr>
      <a:lvl7pPr marL="2287905" algn="l" defTabSz="762635" rtl="0" eaLnBrk="1" latinLnBrk="0" hangingPunct="1">
        <a:defRPr sz="1500" kern="1200">
          <a:solidFill>
            <a:schemeClr val="tx1"/>
          </a:solidFill>
          <a:latin typeface="+mn-lt"/>
          <a:ea typeface="+mn-ea"/>
          <a:cs typeface="+mn-cs"/>
        </a:defRPr>
      </a:lvl7pPr>
      <a:lvl8pPr marL="2669540" algn="l" defTabSz="762635" rtl="0" eaLnBrk="1" latinLnBrk="0" hangingPunct="1">
        <a:defRPr sz="1500" kern="1200">
          <a:solidFill>
            <a:schemeClr val="tx1"/>
          </a:solidFill>
          <a:latin typeface="+mn-lt"/>
          <a:ea typeface="+mn-ea"/>
          <a:cs typeface="+mn-cs"/>
        </a:defRPr>
      </a:lvl8pPr>
      <a:lvl9pPr marL="3051175" algn="l" defTabSz="76263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8.xml"/></Relationships>
</file>

<file path=ppt/slides/_rels/slide11.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8" Type="http://schemas.openxmlformats.org/officeDocument/2006/relationships/notesSlide" Target="../notesSlides/notesSlide11.xml"/><Relationship Id="rId17" Type="http://schemas.openxmlformats.org/officeDocument/2006/relationships/slideLayout" Target="../slideLayouts/slideLayout11.xml"/><Relationship Id="rId16" Type="http://schemas.openxmlformats.org/officeDocument/2006/relationships/tags" Target="../tags/tag84.xml"/><Relationship Id="rId15" Type="http://schemas.openxmlformats.org/officeDocument/2006/relationships/tags" Target="../tags/tag83.xml"/><Relationship Id="rId14" Type="http://schemas.openxmlformats.org/officeDocument/2006/relationships/tags" Target="../tags/tag82.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tags" Target="../tags/tag6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1.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14.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2" Type="http://schemas.openxmlformats.org/officeDocument/2006/relationships/notesSlide" Target="../notesSlides/notesSlide14.xml"/><Relationship Id="rId11" Type="http://schemas.openxmlformats.org/officeDocument/2006/relationships/slideLayout" Target="../slideLayouts/slideLayout11.xml"/><Relationship Id="rId10" Type="http://schemas.openxmlformats.org/officeDocument/2006/relationships/image" Target="../media/image33.png"/><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2" Type="http://schemas.openxmlformats.org/officeDocument/2006/relationships/notesSlide" Target="../notesSlides/notesSlide15.xml"/><Relationship Id="rId11" Type="http://schemas.openxmlformats.org/officeDocument/2006/relationships/slideLayout" Target="../slideLayouts/slideLayout11.xml"/><Relationship Id="rId10" Type="http://schemas.openxmlformats.org/officeDocument/2006/relationships/image" Target="../media/image36.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1" Type="http://schemas.openxmlformats.org/officeDocument/2006/relationships/notesSlide" Target="../notesSlides/notesSlide16.xml"/><Relationship Id="rId10" Type="http://schemas.openxmlformats.org/officeDocument/2006/relationships/slideLayout" Target="../slideLayouts/slideLayout11.xml"/><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tags" Target="../tags/tag10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10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4" Type="http://schemas.openxmlformats.org/officeDocument/2006/relationships/notesSlide" Target="../notesSlides/notesSlide2.xml"/><Relationship Id="rId13" Type="http://schemas.openxmlformats.org/officeDocument/2006/relationships/slideLayout" Target="../slideLayouts/slideLayout4.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1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9" Type="http://schemas.openxmlformats.org/officeDocument/2006/relationships/image" Target="../media/image48.jpeg"/><Relationship Id="rId8" Type="http://schemas.openxmlformats.org/officeDocument/2006/relationships/image" Target="../media/image47.jpeg"/><Relationship Id="rId7" Type="http://schemas.openxmlformats.org/officeDocument/2006/relationships/image" Target="../media/image46.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jpeg"/><Relationship Id="rId20" Type="http://schemas.openxmlformats.org/officeDocument/2006/relationships/notesSlide" Target="../notesSlides/notesSlide22.xml"/><Relationship Id="rId2" Type="http://schemas.openxmlformats.org/officeDocument/2006/relationships/image" Target="../media/image41.jpeg"/><Relationship Id="rId19" Type="http://schemas.openxmlformats.org/officeDocument/2006/relationships/slideLayout" Target="../slideLayouts/slideLayout5.xml"/><Relationship Id="rId18" Type="http://schemas.openxmlformats.org/officeDocument/2006/relationships/tags" Target="../tags/tag119.xml"/><Relationship Id="rId17" Type="http://schemas.openxmlformats.org/officeDocument/2006/relationships/tags" Target="../tags/tag118.xml"/><Relationship Id="rId16" Type="http://schemas.openxmlformats.org/officeDocument/2006/relationships/tags" Target="../tags/tag117.xml"/><Relationship Id="rId15" Type="http://schemas.openxmlformats.org/officeDocument/2006/relationships/tags" Target="../tags/tag116.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image" Target="../media/image40.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56.png"/><Relationship Id="rId7" Type="http://schemas.openxmlformats.org/officeDocument/2006/relationships/image" Target="../media/image55.jpeg"/><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png"/><Relationship Id="rId10" Type="http://schemas.openxmlformats.org/officeDocument/2006/relationships/notesSlide" Target="../notesSlides/notesSlide23.xml"/><Relationship Id="rId1" Type="http://schemas.openxmlformats.org/officeDocument/2006/relationships/image" Target="../media/image49.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3.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image" Target="../media/image57.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3.xml"/><Relationship Id="rId7" Type="http://schemas.openxmlformats.org/officeDocument/2006/relationships/image" Target="../media/image58.jpeg"/><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image" Target="../media/image9.svg"/><Relationship Id="rId7" Type="http://schemas.openxmlformats.org/officeDocument/2006/relationships/image" Target="../media/image8.png"/><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2" Type="http://schemas.openxmlformats.org/officeDocument/2006/relationships/notesSlide" Target="../notesSlides/notesSlide4.xml"/><Relationship Id="rId21" Type="http://schemas.openxmlformats.org/officeDocument/2006/relationships/slideLayout" Target="../slideLayouts/slideLayout5.xml"/><Relationship Id="rId20" Type="http://schemas.openxmlformats.org/officeDocument/2006/relationships/tags" Target="../tags/tag30.xml"/><Relationship Id="rId2" Type="http://schemas.openxmlformats.org/officeDocument/2006/relationships/tags" Target="../tags/tag14.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5.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_rels/slide6.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6" Type="http://schemas.openxmlformats.org/officeDocument/2006/relationships/notesSlide" Target="../notesSlides/notesSlide6.xml"/><Relationship Id="rId25" Type="http://schemas.openxmlformats.org/officeDocument/2006/relationships/slideLayout" Target="../slideLayouts/slideLayout5.xml"/><Relationship Id="rId24" Type="http://schemas.openxmlformats.org/officeDocument/2006/relationships/image" Target="../media/image15.png"/><Relationship Id="rId23" Type="http://schemas.openxmlformats.org/officeDocument/2006/relationships/tags" Target="../tags/tag54.xml"/><Relationship Id="rId22" Type="http://schemas.openxmlformats.org/officeDocument/2006/relationships/image" Target="../media/image14.png"/><Relationship Id="rId21" Type="http://schemas.openxmlformats.org/officeDocument/2006/relationships/tags" Target="../tags/tag53.xml"/><Relationship Id="rId20" Type="http://schemas.openxmlformats.org/officeDocument/2006/relationships/image" Target="../media/image13.png"/><Relationship Id="rId2" Type="http://schemas.openxmlformats.org/officeDocument/2006/relationships/tags" Target="../tags/tag38.xml"/><Relationship Id="rId19" Type="http://schemas.openxmlformats.org/officeDocument/2006/relationships/tags" Target="../tags/tag52.xml"/><Relationship Id="rId18" Type="http://schemas.openxmlformats.org/officeDocument/2006/relationships/image" Target="../media/image12.png"/><Relationship Id="rId17" Type="http://schemas.openxmlformats.org/officeDocument/2006/relationships/tags" Target="../tags/tag51.xml"/><Relationship Id="rId16" Type="http://schemas.openxmlformats.org/officeDocument/2006/relationships/image" Target="../media/image11.png"/><Relationship Id="rId15" Type="http://schemas.openxmlformats.org/officeDocument/2006/relationships/tags" Target="../tags/tag50.xml"/><Relationship Id="rId14" Type="http://schemas.openxmlformats.org/officeDocument/2006/relationships/image" Target="../media/image10.png"/><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tags" Target="../tags/tag37.xml"/></Relationships>
</file>

<file path=ppt/slides/_rels/slide7.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5" Type="http://schemas.openxmlformats.org/officeDocument/2006/relationships/notesSlide" Target="../notesSlides/notesSlide7.xml"/><Relationship Id="rId14" Type="http://schemas.openxmlformats.org/officeDocument/2006/relationships/slideLayout" Target="../slideLayouts/slideLayout5.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0" Type="http://schemas.openxmlformats.org/officeDocument/2006/relationships/notesSlide" Target="../notesSlides/notesSlide8.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5.xml"/><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2428876" y="1638845"/>
            <a:ext cx="4286250" cy="576580"/>
          </a:xfrm>
          <a:prstGeom prst="rect">
            <a:avLst/>
          </a:prstGeom>
          <a:noFill/>
          <a:effectLst/>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ja-JP" altLang="en-US" sz="3750" b="1" i="0" u="none" strike="noStrike" kern="1200" cap="none" spc="0" normalizeH="0" baseline="0" noProof="0" dirty="0">
                <a:ln>
                  <a:noFill/>
                </a:ln>
                <a:solidFill>
                  <a:schemeClr val="accent1"/>
                </a:solidFill>
                <a:effectLst/>
                <a:uLnTx/>
                <a:uFillTx/>
                <a:latin typeface="+mj-ea"/>
                <a:ea typeface="+mj-ea"/>
                <a:cs typeface="+mn-cs"/>
              </a:rPr>
              <a:t>三阶・六步・一核心</a:t>
            </a:r>
            <a:endParaRPr kumimoji="0" lang="zh-CN" altLang="en-US" sz="3750" b="1" i="0" u="none" strike="noStrike" kern="1200" cap="none" spc="0" normalizeH="0" baseline="0" noProof="0" dirty="0">
              <a:ln>
                <a:noFill/>
              </a:ln>
              <a:solidFill>
                <a:schemeClr val="accent1"/>
              </a:solidFill>
              <a:effectLst/>
              <a:uLnTx/>
              <a:uFillTx/>
              <a:latin typeface="+mj-ea"/>
              <a:ea typeface="+mj-ea"/>
              <a:cs typeface="+mn-cs"/>
            </a:endParaRPr>
          </a:p>
        </p:txBody>
      </p:sp>
      <p:sp>
        <p:nvSpPr>
          <p:cNvPr id="3" name="文本框 2"/>
          <p:cNvSpPr txBox="1"/>
          <p:nvPr/>
        </p:nvSpPr>
        <p:spPr>
          <a:xfrm>
            <a:off x="1952625" y="827416"/>
            <a:ext cx="5238750" cy="576580"/>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750" b="1" i="0" u="none" strike="noStrike" kern="1200" cap="none" spc="0" normalizeH="0" baseline="0" noProof="0" dirty="0">
                <a:ln>
                  <a:noFill/>
                </a:ln>
                <a:solidFill>
                  <a:schemeClr val="accent1"/>
                </a:solidFill>
                <a:effectLst/>
                <a:uLnTx/>
                <a:uFillTx/>
                <a:latin typeface="+mj-ea"/>
                <a:ea typeface="+mj-ea"/>
                <a:cs typeface="+mn-cs"/>
              </a:rPr>
              <a:t>以任务赋能，为专业筑基</a:t>
            </a:r>
            <a:endParaRPr kumimoji="0" lang="zh-CN" altLang="en-US" sz="3750" b="1" i="0" u="none" strike="noStrike" kern="1200" cap="none" spc="0" normalizeH="0" baseline="0" noProof="0" dirty="0">
              <a:ln>
                <a:noFill/>
              </a:ln>
              <a:solidFill>
                <a:schemeClr val="accent1"/>
              </a:solidFill>
              <a:effectLst/>
              <a:uLnTx/>
              <a:uFillTx/>
              <a:latin typeface="+mj-ea"/>
              <a:ea typeface="+mj-ea"/>
              <a:cs typeface="+mn-cs"/>
            </a:endParaRPr>
          </a:p>
        </p:txBody>
      </p:sp>
      <p:grpSp>
        <p:nvGrpSpPr>
          <p:cNvPr id="193" name="组合 192" hidden="1"/>
          <p:cNvGrpSpPr/>
          <p:nvPr/>
        </p:nvGrpSpPr>
        <p:grpSpPr>
          <a:xfrm>
            <a:off x="1303051" y="2014354"/>
            <a:ext cx="634760" cy="511699"/>
            <a:chOff x="992291" y="745415"/>
            <a:chExt cx="846347" cy="682265"/>
          </a:xfrm>
        </p:grpSpPr>
        <p:sp>
          <p:nvSpPr>
            <p:cNvPr id="191" name="等腰三角形 190" hidden="1"/>
            <p:cNvSpPr/>
            <p:nvPr/>
          </p:nvSpPr>
          <p:spPr>
            <a:xfrm rot="7609232">
              <a:off x="1194432" y="543274"/>
              <a:ext cx="442066" cy="846347"/>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sp>
          <p:nvSpPr>
            <p:cNvPr id="192" name="等腰三角形 191" hidden="1"/>
            <p:cNvSpPr/>
            <p:nvPr/>
          </p:nvSpPr>
          <p:spPr>
            <a:xfrm rot="5400000">
              <a:off x="1264032" y="1152804"/>
              <a:ext cx="188625" cy="361128"/>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grpSp>
      <p:grpSp>
        <p:nvGrpSpPr>
          <p:cNvPr id="198" name="组合 197" hidden="1"/>
          <p:cNvGrpSpPr/>
          <p:nvPr/>
        </p:nvGrpSpPr>
        <p:grpSpPr>
          <a:xfrm flipH="1">
            <a:off x="7206189" y="1940180"/>
            <a:ext cx="634760" cy="511699"/>
            <a:chOff x="992291" y="745415"/>
            <a:chExt cx="846347" cy="682265"/>
          </a:xfrm>
        </p:grpSpPr>
        <p:sp>
          <p:nvSpPr>
            <p:cNvPr id="199" name="等腰三角形 198" hidden="1"/>
            <p:cNvSpPr/>
            <p:nvPr/>
          </p:nvSpPr>
          <p:spPr>
            <a:xfrm rot="7609232">
              <a:off x="1194432" y="543274"/>
              <a:ext cx="442066" cy="846347"/>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sp>
          <p:nvSpPr>
            <p:cNvPr id="200" name="等腰三角形 199" hidden="1"/>
            <p:cNvSpPr/>
            <p:nvPr/>
          </p:nvSpPr>
          <p:spPr>
            <a:xfrm rot="5400000">
              <a:off x="1264032" y="1152804"/>
              <a:ext cx="188625" cy="361128"/>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grpSp>
      <p:sp>
        <p:nvSpPr>
          <p:cNvPr id="201" name="矩形: 圆角 200" hidden="1"/>
          <p:cNvSpPr/>
          <p:nvPr/>
        </p:nvSpPr>
        <p:spPr>
          <a:xfrm>
            <a:off x="2087168" y="3012760"/>
            <a:ext cx="4969668" cy="353360"/>
          </a:xfrm>
          <a:prstGeom prst="roundRect">
            <a:avLst>
              <a:gd name="adj" fmla="val 50000"/>
            </a:avLst>
          </a:prstGeom>
          <a:gradFill>
            <a:gsLst>
              <a:gs pos="0">
                <a:schemeClr val="accent1"/>
              </a:gs>
              <a:gs pos="100000">
                <a:schemeClr val="accent1">
                  <a:lumMod val="90000"/>
                </a:schemeClr>
              </a:gs>
            </a:gsLst>
            <a:lin ang="5400000" scaled="0"/>
          </a:gradFill>
          <a:ln w="12700" cap="flat" cmpd="sng" algn="ctr">
            <a:noFill/>
            <a:prstDash val="solid"/>
            <a:miter lim="800000"/>
          </a:ln>
          <a:effectLst>
            <a:outerShdw blurRad="1270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思源黑体 CN Regular"/>
              <a:ea typeface="思源黑体 CN Regular"/>
              <a:cs typeface="+mn-cs"/>
            </a:endParaRPr>
          </a:p>
        </p:txBody>
      </p:sp>
      <p:sp>
        <p:nvSpPr>
          <p:cNvPr id="214" name="文本框 213"/>
          <p:cNvSpPr txBox="1"/>
          <p:nvPr/>
        </p:nvSpPr>
        <p:spPr>
          <a:xfrm>
            <a:off x="2891795" y="4001732"/>
            <a:ext cx="3360420" cy="230505"/>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500" b="0" i="0" u="none" strike="noStrike" kern="1200" cap="none" spc="0" normalizeH="0" baseline="0" noProof="0" dirty="0">
                <a:ln>
                  <a:noFill/>
                </a:ln>
                <a:solidFill>
                  <a:schemeClr val="tx1">
                    <a:lumMod val="85000"/>
                    <a:lumOff val="15000"/>
                  </a:schemeClr>
                </a:solidFill>
                <a:effectLst/>
                <a:uLnTx/>
                <a:uFillTx/>
                <a:latin typeface="汉仪雅酷黑W" panose="00020600040101010101" charset="-122"/>
                <a:ea typeface="汉仪雅酷黑W" panose="00020600040101010101" charset="-122"/>
                <a:cs typeface="汉仪雅酷黑W" panose="00020600040101010101" charset="-122"/>
              </a:rPr>
              <a:t>主讲人：基础教学部语文教研室  郭沁荣</a:t>
            </a:r>
            <a:endParaRPr kumimoji="0" lang="zh-CN" altLang="en-US" sz="1500" b="0" i="0" u="none" strike="noStrike" kern="1200" cap="none" spc="0" normalizeH="0" baseline="0" noProof="0" dirty="0">
              <a:ln>
                <a:noFill/>
              </a:ln>
              <a:solidFill>
                <a:schemeClr val="tx1">
                  <a:lumMod val="85000"/>
                  <a:lumOff val="15000"/>
                </a:schemeClr>
              </a:solidFill>
              <a:effectLst/>
              <a:uLnTx/>
              <a:uFillTx/>
              <a:latin typeface="汉仪雅酷黑W" panose="00020600040101010101" charset="-122"/>
              <a:ea typeface="汉仪雅酷黑W" panose="00020600040101010101" charset="-122"/>
              <a:cs typeface="汉仪雅酷黑W" panose="00020600040101010101" charset="-122"/>
            </a:endParaRPr>
          </a:p>
        </p:txBody>
      </p:sp>
      <p:grpSp>
        <p:nvGrpSpPr>
          <p:cNvPr id="12" name="组合 11"/>
          <p:cNvGrpSpPr/>
          <p:nvPr/>
        </p:nvGrpSpPr>
        <p:grpSpPr>
          <a:xfrm>
            <a:off x="2032845" y="2579632"/>
            <a:ext cx="5078314" cy="0"/>
            <a:chOff x="2710460" y="3978722"/>
            <a:chExt cx="6771085" cy="0"/>
          </a:xfrm>
        </p:grpSpPr>
        <p:cxnSp>
          <p:nvCxnSpPr>
            <p:cNvPr id="6" name="Straight Connector 4+"/>
            <p:cNvCxnSpPr/>
            <p:nvPr/>
          </p:nvCxnSpPr>
          <p:spPr>
            <a:xfrm>
              <a:off x="2710460" y="3978722"/>
              <a:ext cx="67710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5288087" y="3978722"/>
              <a:ext cx="161582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1000127" y="2848475"/>
            <a:ext cx="7143750" cy="576580"/>
          </a:xfrm>
          <a:prstGeom prst="rect">
            <a:avLst/>
          </a:prstGeom>
          <a:noFill/>
          <a:effectLst/>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750" b="1" i="0" u="none" strike="noStrike" kern="1200" cap="none" spc="0" normalizeH="0" baseline="0" noProof="0" dirty="0">
                <a:ln>
                  <a:noFill/>
                </a:ln>
                <a:effectLst/>
                <a:uLnTx/>
                <a:uFillTx/>
                <a:latin typeface="+mj-ea"/>
                <a:ea typeface="+mj-ea"/>
                <a:cs typeface="+mn-cs"/>
              </a:rPr>
              <a:t>高职应用文写作教学改革探索之路</a:t>
            </a:r>
            <a:endParaRPr kumimoji="0" lang="zh-CN" altLang="en-US" sz="3750" b="1" i="0" u="none" strike="noStrike" kern="1200" cap="none" spc="0" normalizeH="0" baseline="0" noProof="0" dirty="0">
              <a:ln>
                <a:noFill/>
              </a:ln>
              <a:effectLst/>
              <a:uLnTx/>
              <a:uFillTx/>
              <a:latin typeface="+mj-ea"/>
              <a:ea typeface="+mj-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27" name="文本框 26"/>
          <p:cNvSpPr txBox="1"/>
          <p:nvPr/>
        </p:nvSpPr>
        <p:spPr>
          <a:xfrm>
            <a:off x="315329" y="1064124"/>
            <a:ext cx="2277789" cy="299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1" i="0" u="none" strike="noStrike" kern="1200" cap="none" spc="0" normalizeH="0" baseline="0" noProof="0" dirty="0">
                <a:ln>
                  <a:noFill/>
                </a:ln>
                <a:solidFill>
                  <a:prstClr val="black"/>
                </a:solidFill>
                <a:effectLst/>
                <a:uLnTx/>
                <a:uFillTx/>
                <a:latin typeface="+mj-ea"/>
                <a:ea typeface="+mj-ea"/>
                <a:cs typeface="+mn-cs"/>
              </a:rPr>
              <a:t>1</a:t>
            </a:r>
            <a:r>
              <a:rPr lang="en-US" altLang="zh-CN" sz="1350" b="1" dirty="0">
                <a:solidFill>
                  <a:prstClr val="black"/>
                </a:solidFill>
                <a:latin typeface="+mj-ea"/>
                <a:ea typeface="+mj-ea"/>
              </a:rPr>
              <a:t>.</a:t>
            </a:r>
            <a:r>
              <a:rPr lang="zh-CN" altLang="en-US" sz="1350" b="1" dirty="0">
                <a:solidFill>
                  <a:prstClr val="black"/>
                </a:solidFill>
                <a:latin typeface="+mj-ea"/>
                <a:ea typeface="+mj-ea"/>
              </a:rPr>
              <a:t> </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明确教学目标</a:t>
            </a:r>
            <a:endPar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91" name="矩形: 圆角 90"/>
          <p:cNvSpPr/>
          <p:nvPr/>
        </p:nvSpPr>
        <p:spPr>
          <a:xfrm>
            <a:off x="386954" y="1421404"/>
            <a:ext cx="8370094" cy="3860668"/>
          </a:xfrm>
          <a:prstGeom prst="roundRect">
            <a:avLst>
              <a:gd name="adj" fmla="val 16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aphicFrame>
        <p:nvGraphicFramePr>
          <p:cNvPr id="92" name="表格 91"/>
          <p:cNvGraphicFramePr/>
          <p:nvPr>
            <p:custDataLst>
              <p:tags r:id="rId1"/>
            </p:custDataLst>
          </p:nvPr>
        </p:nvGraphicFramePr>
        <p:xfrm>
          <a:off x="518604" y="1776551"/>
          <a:ext cx="8108950" cy="3412490"/>
        </p:xfrm>
        <a:graphic>
          <a:graphicData uri="http://schemas.openxmlformats.org/drawingml/2006/table">
            <a:tbl>
              <a:tblPr/>
              <a:tblGrid>
                <a:gridCol w="814070"/>
                <a:gridCol w="2216785"/>
                <a:gridCol w="1376045"/>
                <a:gridCol w="1264920"/>
                <a:gridCol w="2437130"/>
              </a:tblGrid>
              <a:tr h="229235">
                <a:tc rowSpan="2">
                  <a:txBody>
                    <a:bodyPr/>
                    <a:lstStyle/>
                    <a:p>
                      <a:pPr marL="85725" indent="0" algn="ctr" eaLnBrk="0" fontAlgn="base">
                        <a:spcBef>
                          <a:spcPts val="700"/>
                        </a:spcBef>
                        <a:spcAft>
                          <a:spcPct val="0"/>
                        </a:spcAft>
                      </a:pPr>
                      <a:r>
                        <a:rPr lang="zh-CN" sz="1050" b="1" dirty="0">
                          <a:solidFill>
                            <a:schemeClr val="tx1">
                              <a:lumMod val="85000"/>
                              <a:lumOff val="15000"/>
                            </a:schemeClr>
                          </a:solidFill>
                          <a:latin typeface="+mj-ea"/>
                          <a:ea typeface="+mj-ea"/>
                        </a:rPr>
                        <a:t>教学目标</a:t>
                      </a:r>
                      <a:endParaRPr lang="zh-CN" sz="1050" b="1" dirty="0">
                        <a:solidFill>
                          <a:schemeClr val="tx1">
                            <a:lumMod val="85000"/>
                            <a:lumOff val="15000"/>
                          </a:schemeClr>
                        </a:solidFill>
                        <a:latin typeface="+mj-ea"/>
                        <a:ea typeface="+mj-ea"/>
                      </a:endParaRPr>
                    </a:p>
                  </a:txBody>
                  <a:tcPr marL="0" marR="0" marT="0" marB="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594995" indent="0" algn="ctr" eaLnBrk="0" fontAlgn="base">
                        <a:spcBef>
                          <a:spcPts val="800"/>
                        </a:spcBef>
                        <a:spcAft>
                          <a:spcPct val="0"/>
                        </a:spcAft>
                      </a:pPr>
                      <a:r>
                        <a:rPr lang="zh-CN" sz="1050" b="1" dirty="0">
                          <a:solidFill>
                            <a:schemeClr val="bg1"/>
                          </a:solidFill>
                          <a:latin typeface="+mj-ea"/>
                          <a:ea typeface="+mj-ea"/>
                        </a:rPr>
                        <a:t>知识目标</a:t>
                      </a:r>
                      <a:endParaRPr lang="zh-CN" sz="1050" b="1" dirty="0">
                        <a:solidFill>
                          <a:schemeClr val="bg1"/>
                        </a:solidFill>
                        <a:latin typeface="+mj-ea"/>
                        <a:ea typeface="+mj-ea"/>
                      </a:endParaRPr>
                    </a:p>
                  </a:txBody>
                  <a:tcPr marL="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595630" indent="0" algn="ctr" eaLnBrk="0" fontAlgn="base">
                        <a:spcBef>
                          <a:spcPts val="800"/>
                        </a:spcBef>
                        <a:spcAft>
                          <a:spcPct val="0"/>
                        </a:spcAft>
                      </a:pPr>
                      <a:r>
                        <a:rPr lang="zh-CN" sz="1050" b="1" dirty="0">
                          <a:solidFill>
                            <a:schemeClr val="bg1"/>
                          </a:solidFill>
                          <a:latin typeface="+mj-ea"/>
                          <a:ea typeface="+mj-ea"/>
                        </a:rPr>
                        <a:t>能力目标</a:t>
                      </a:r>
                      <a:endParaRPr lang="zh-CN" sz="1050" b="1" dirty="0">
                        <a:solidFill>
                          <a:schemeClr val="bg1"/>
                        </a:solidFill>
                        <a:latin typeface="+mj-ea"/>
                        <a:ea typeface="+mj-ea"/>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cPr>
                    <a:lnR w="6350" cap="flat" cmpd="sng">
                      <a:solidFill>
                        <a:srgbClr val="000008"/>
                      </a:solidFill>
                      <a:prstDash val="solid"/>
                      <a:headEnd type="none" w="med" len="med"/>
                      <a:tailEnd type="none" w="med" len="med"/>
                    </a:lnR>
                    <a:lnT>
                      <a:noFill/>
                    </a:lnT>
                    <a:lnB>
                      <a:noFill/>
                    </a:lnB>
                  </a:tcPr>
                </a:tc>
                <a:tc>
                  <a:txBody>
                    <a:bodyPr/>
                    <a:lstStyle/>
                    <a:p>
                      <a:pPr marL="597535" indent="0" algn="ctr" eaLnBrk="0" fontAlgn="base">
                        <a:spcBef>
                          <a:spcPts val="800"/>
                        </a:spcBef>
                        <a:spcAft>
                          <a:spcPct val="0"/>
                        </a:spcAft>
                      </a:pPr>
                      <a:r>
                        <a:rPr lang="zh-CN" sz="1050" b="1" dirty="0">
                          <a:solidFill>
                            <a:schemeClr val="bg1"/>
                          </a:solidFill>
                          <a:latin typeface="+mj-ea"/>
                          <a:ea typeface="+mj-ea"/>
                        </a:rPr>
                        <a:t>素养目标</a:t>
                      </a:r>
                      <a:endParaRPr lang="zh-CN" sz="1050" b="1" dirty="0">
                        <a:solidFill>
                          <a:schemeClr val="bg1"/>
                        </a:solidFill>
                        <a:latin typeface="+mj-ea"/>
                        <a:ea typeface="+mj-ea"/>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708025">
                <a:tc vMerge="1">
                  <a:tcPr marL="0" marR="0" marT="0" marB="0">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85725" indent="0" algn="l" eaLnBrk="0" fontAlgn="base">
                        <a:spcBef>
                          <a:spcPts val="100"/>
                        </a:spcBef>
                        <a:spcAft>
                          <a:spcPts val="100"/>
                        </a:spcAft>
                      </a:pPr>
                      <a:r>
                        <a:rPr lang="en-US" altLang="zh-CN" sz="825" dirty="0">
                          <a:solidFill>
                            <a:srgbClr val="000000"/>
                          </a:solidFill>
                          <a:latin typeface="+mj-ea"/>
                          <a:ea typeface="+mj-ea"/>
                        </a:rPr>
                        <a:t> </a:t>
                      </a:r>
                      <a:r>
                        <a:rPr lang="zh-CN" sz="825" dirty="0">
                          <a:solidFill>
                            <a:srgbClr val="000000"/>
                          </a:solidFill>
                          <a:latin typeface="+mj-ea"/>
                          <a:ea typeface="+mj-ea"/>
                        </a:rPr>
                        <a:t>１</a:t>
                      </a:r>
                      <a:r>
                        <a:rPr lang="en-US" altLang="zh-CN" sz="825" dirty="0">
                          <a:solidFill>
                            <a:srgbClr val="000000"/>
                          </a:solidFill>
                          <a:latin typeface="+mj-ea"/>
                          <a:ea typeface="+mj-ea"/>
                        </a:rPr>
                        <a:t>. </a:t>
                      </a:r>
                      <a:r>
                        <a:rPr lang="zh-CN" altLang="en-US" sz="825" dirty="0">
                          <a:solidFill>
                            <a:srgbClr val="000000"/>
                          </a:solidFill>
                          <a:latin typeface="+mj-ea"/>
                          <a:ea typeface="+mj-ea"/>
                        </a:rPr>
                        <a:t>了解计划的含义、特点、作用和种类</a:t>
                      </a:r>
                      <a:endParaRPr lang="zh-CN" altLang="en-US" sz="825" dirty="0">
                        <a:solidFill>
                          <a:srgbClr val="000000"/>
                        </a:solidFill>
                        <a:latin typeface="+mj-ea"/>
                        <a:ea typeface="+mj-ea"/>
                      </a:endParaRPr>
                    </a:p>
                    <a:p>
                      <a:pPr marL="85725" indent="0" algn="l" eaLnBrk="0" fontAlgn="base">
                        <a:spcBef>
                          <a:spcPts val="100"/>
                        </a:spcBef>
                        <a:spcAft>
                          <a:spcPts val="100"/>
                        </a:spcAft>
                      </a:pPr>
                      <a:r>
                        <a:rPr lang="en-US" altLang="zh-CN" sz="825" dirty="0">
                          <a:solidFill>
                            <a:srgbClr val="000000"/>
                          </a:solidFill>
                          <a:latin typeface="+mj-ea"/>
                          <a:ea typeface="+mj-ea"/>
                        </a:rPr>
                        <a:t> </a:t>
                      </a:r>
                      <a:r>
                        <a:rPr lang="zh-CN" sz="825" dirty="0">
                          <a:solidFill>
                            <a:srgbClr val="000000"/>
                          </a:solidFill>
                          <a:latin typeface="+mj-ea"/>
                          <a:ea typeface="+mj-ea"/>
                        </a:rPr>
                        <a:t>２</a:t>
                      </a:r>
                      <a:r>
                        <a:rPr lang="en-US" altLang="zh-CN" sz="825" dirty="0">
                          <a:solidFill>
                            <a:srgbClr val="000000"/>
                          </a:solidFill>
                          <a:latin typeface="+mj-ea"/>
                          <a:ea typeface="+mj-ea"/>
                        </a:rPr>
                        <a:t>. </a:t>
                      </a:r>
                      <a:r>
                        <a:rPr lang="zh-CN" altLang="en-US" sz="825" dirty="0">
                          <a:solidFill>
                            <a:srgbClr val="000000"/>
                          </a:solidFill>
                          <a:latin typeface="+mj-ea"/>
                          <a:ea typeface="+mj-ea"/>
                        </a:rPr>
                        <a:t>熟悉计划的格式和写作要领</a:t>
                      </a:r>
                      <a:endParaRPr lang="zh-CN" altLang="en-US" sz="825" dirty="0">
                        <a:solidFill>
                          <a:srgbClr val="000000"/>
                        </a:solidFill>
                        <a:latin typeface="+mj-ea"/>
                        <a:ea typeface="+mj-ea"/>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marL="85725" indent="0" algn="l" eaLnBrk="0" fontAlgn="base">
                        <a:spcBef>
                          <a:spcPts val="100"/>
                        </a:spcBef>
                        <a:spcAft>
                          <a:spcPts val="100"/>
                        </a:spcAft>
                      </a:pPr>
                      <a:r>
                        <a:rPr lang="en-US" altLang="zh-CN" sz="825" dirty="0">
                          <a:solidFill>
                            <a:srgbClr val="000000"/>
                          </a:solidFill>
                          <a:latin typeface="+mj-ea"/>
                          <a:ea typeface="+mj-ea"/>
                        </a:rPr>
                        <a:t> 1.  </a:t>
                      </a:r>
                      <a:r>
                        <a:rPr lang="zh-CN" sz="825" dirty="0">
                          <a:solidFill>
                            <a:srgbClr val="000000"/>
                          </a:solidFill>
                          <a:latin typeface="+mj-ea"/>
                          <a:ea typeface="+mj-ea"/>
                        </a:rPr>
                        <a:t>能整合信息，提炼目标与措施</a:t>
                      </a:r>
                      <a:endParaRPr lang="zh-CN" sz="825" dirty="0">
                        <a:solidFill>
                          <a:srgbClr val="000000"/>
                        </a:solidFill>
                        <a:latin typeface="+mj-ea"/>
                        <a:ea typeface="+mj-ea"/>
                      </a:endParaRPr>
                    </a:p>
                    <a:p>
                      <a:pPr marL="85725" indent="0" algn="l" eaLnBrk="0" fontAlgn="base">
                        <a:spcBef>
                          <a:spcPts val="100"/>
                        </a:spcBef>
                        <a:spcAft>
                          <a:spcPts val="100"/>
                        </a:spcAft>
                      </a:pPr>
                      <a:r>
                        <a:rPr lang="en-US" altLang="zh-CN" sz="825" dirty="0">
                          <a:solidFill>
                            <a:srgbClr val="000000"/>
                          </a:solidFill>
                          <a:latin typeface="+mj-ea"/>
                          <a:ea typeface="+mj-ea"/>
                        </a:rPr>
                        <a:t> 2.  </a:t>
                      </a:r>
                      <a:r>
                        <a:rPr lang="zh-CN" sz="825" dirty="0">
                          <a:solidFill>
                            <a:srgbClr val="000000"/>
                          </a:solidFill>
                          <a:latin typeface="+mj-ea"/>
                          <a:ea typeface="+mj-ea"/>
                        </a:rPr>
                        <a:t>能设计清晰逻辑框架</a:t>
                      </a:r>
                      <a:endParaRPr lang="zh-CN" sz="825" dirty="0">
                        <a:solidFill>
                          <a:srgbClr val="000000"/>
                        </a:solidFill>
                        <a:latin typeface="+mj-ea"/>
                        <a:ea typeface="+mj-ea"/>
                      </a:endParaRPr>
                    </a:p>
                    <a:p>
                      <a:pPr marL="85725" indent="0" algn="l" eaLnBrk="0" fontAlgn="base">
                        <a:spcBef>
                          <a:spcPts val="100"/>
                        </a:spcBef>
                        <a:spcAft>
                          <a:spcPts val="100"/>
                        </a:spcAft>
                      </a:pPr>
                      <a:r>
                        <a:rPr lang="en-US" altLang="zh-CN" sz="825" dirty="0">
                          <a:solidFill>
                            <a:srgbClr val="000000"/>
                          </a:solidFill>
                          <a:latin typeface="+mj-ea"/>
                          <a:ea typeface="+mj-ea"/>
                        </a:rPr>
                        <a:t> 3.  </a:t>
                      </a:r>
                      <a:r>
                        <a:rPr lang="zh-CN" sz="825" dirty="0">
                          <a:solidFill>
                            <a:srgbClr val="000000"/>
                          </a:solidFill>
                          <a:latin typeface="+mj-ea"/>
                          <a:ea typeface="+mj-ea"/>
                        </a:rPr>
                        <a:t>能用规范语言形成条款式文本</a:t>
                      </a:r>
                      <a:endParaRPr lang="zh-CN" sz="825" dirty="0">
                        <a:solidFill>
                          <a:srgbClr val="000000"/>
                        </a:solidFill>
                        <a:latin typeface="+mj-ea"/>
                        <a:ea typeface="+mj-ea"/>
                      </a:endParaRPr>
                    </a:p>
                    <a:p>
                      <a:pPr marL="85725" indent="0" algn="l" eaLnBrk="0" fontAlgn="base">
                        <a:spcBef>
                          <a:spcPts val="100"/>
                        </a:spcBef>
                        <a:spcAft>
                          <a:spcPts val="100"/>
                        </a:spcAft>
                      </a:pPr>
                      <a:r>
                        <a:rPr lang="en-US" altLang="zh-CN" sz="825" dirty="0">
                          <a:solidFill>
                            <a:srgbClr val="000000"/>
                          </a:solidFill>
                          <a:latin typeface="+mj-ea"/>
                          <a:ea typeface="+mj-ea"/>
                        </a:rPr>
                        <a:t> 4.  </a:t>
                      </a:r>
                      <a:r>
                        <a:rPr lang="zh-CN" sz="825" dirty="0">
                          <a:solidFill>
                            <a:srgbClr val="000000"/>
                          </a:solidFill>
                          <a:latin typeface="+mj-ea"/>
                          <a:ea typeface="+mj-ea"/>
                        </a:rPr>
                        <a:t>能适配不同情境选择合适类型</a:t>
                      </a:r>
                      <a:endParaRPr lang="zh-CN" sz="825" dirty="0">
                        <a:solidFill>
                          <a:srgbClr val="000000"/>
                        </a:solidFill>
                        <a:latin typeface="+mj-ea"/>
                        <a:ea typeface="+mj-ea"/>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cPr>
                    <a:lnR w="6350" cap="flat" cmpd="sng">
                      <a:solidFill>
                        <a:srgbClr val="000008"/>
                      </a:solidFill>
                      <a:prstDash val="solid"/>
                      <a:headEnd type="none" w="med" len="med"/>
                      <a:tailEnd type="none" w="med" len="med"/>
                    </a:lnR>
                    <a:lnT>
                      <a:noFill/>
                    </a:lnT>
                    <a:lnB>
                      <a:noFill/>
                    </a:lnB>
                  </a:tcPr>
                </a:tc>
                <a:tc>
                  <a:txBody>
                    <a:bodyPr/>
                    <a:lstStyle/>
                    <a:p>
                      <a:pPr marL="85725" indent="0" algn="l" eaLnBrk="0" fontAlgn="base">
                        <a:spcBef>
                          <a:spcPts val="100"/>
                        </a:spcBef>
                        <a:spcAft>
                          <a:spcPts val="100"/>
                        </a:spcAft>
                      </a:pPr>
                      <a:r>
                        <a:rPr lang="en-US" altLang="zh-CN" sz="825" dirty="0">
                          <a:solidFill>
                            <a:srgbClr val="000000"/>
                          </a:solidFill>
                          <a:latin typeface="+mj-ea"/>
                          <a:ea typeface="+mj-ea"/>
                        </a:rPr>
                        <a:t>  1.  </a:t>
                      </a:r>
                      <a:r>
                        <a:rPr lang="zh-CN" sz="825" dirty="0">
                          <a:solidFill>
                            <a:srgbClr val="000000"/>
                          </a:solidFill>
                          <a:latin typeface="+mj-ea"/>
                          <a:ea typeface="+mj-ea"/>
                        </a:rPr>
                        <a:t>培养前瞻性与系统性规划意识</a:t>
                      </a:r>
                      <a:endParaRPr lang="zh-CN" sz="825" dirty="0">
                        <a:solidFill>
                          <a:srgbClr val="000000"/>
                        </a:solidFill>
                        <a:latin typeface="+mj-ea"/>
                        <a:ea typeface="+mj-ea"/>
                      </a:endParaRPr>
                    </a:p>
                    <a:p>
                      <a:pPr marL="85725" indent="0" algn="l" eaLnBrk="0" fontAlgn="base">
                        <a:spcBef>
                          <a:spcPts val="100"/>
                        </a:spcBef>
                        <a:spcAft>
                          <a:spcPts val="100"/>
                        </a:spcAft>
                      </a:pPr>
                      <a:r>
                        <a:rPr lang="en-US" altLang="zh-CN" sz="825" dirty="0">
                          <a:solidFill>
                            <a:srgbClr val="000000"/>
                          </a:solidFill>
                          <a:latin typeface="+mj-ea"/>
                          <a:ea typeface="+mj-ea"/>
                        </a:rPr>
                        <a:t>  2.  </a:t>
                      </a:r>
                      <a:r>
                        <a:rPr lang="zh-CN" sz="825" dirty="0">
                          <a:solidFill>
                            <a:srgbClr val="000000"/>
                          </a:solidFill>
                          <a:latin typeface="+mj-ea"/>
                          <a:ea typeface="+mj-ea"/>
                        </a:rPr>
                        <a:t>强化实事求是和责任担当精神</a:t>
                      </a:r>
                      <a:endParaRPr lang="zh-CN" sz="825" dirty="0">
                        <a:solidFill>
                          <a:srgbClr val="000000"/>
                        </a:solidFill>
                        <a:latin typeface="+mj-ea"/>
                        <a:ea typeface="+mj-ea"/>
                      </a:endParaRPr>
                    </a:p>
                    <a:p>
                      <a:pPr marL="85725" indent="0" algn="l" eaLnBrk="0" fontAlgn="base">
                        <a:spcBef>
                          <a:spcPts val="100"/>
                        </a:spcBef>
                        <a:spcAft>
                          <a:spcPts val="100"/>
                        </a:spcAft>
                      </a:pPr>
                      <a:r>
                        <a:rPr lang="en-US" altLang="zh-CN" sz="825" dirty="0">
                          <a:solidFill>
                            <a:srgbClr val="000000"/>
                          </a:solidFill>
                          <a:latin typeface="+mj-ea"/>
                          <a:ea typeface="+mj-ea"/>
                        </a:rPr>
                        <a:t>  3.  </a:t>
                      </a:r>
                      <a:r>
                        <a:rPr lang="zh-CN" sz="825" dirty="0">
                          <a:solidFill>
                            <a:srgbClr val="000000"/>
                          </a:solidFill>
                          <a:latin typeface="+mj-ea"/>
                          <a:ea typeface="+mj-ea"/>
                        </a:rPr>
                        <a:t>形成以计划推动工作的职业习惯</a:t>
                      </a:r>
                      <a:endParaRPr lang="zh-CN" sz="825" dirty="0">
                        <a:solidFill>
                          <a:srgbClr val="000000"/>
                        </a:solidFill>
                        <a:latin typeface="+mj-ea"/>
                        <a:ea typeface="+mj-ea"/>
                      </a:endParaRPr>
                    </a:p>
                  </a:txBody>
                  <a:tcPr marL="0" marR="0" marT="0" marB="0" anchor="ctr">
                    <a:lnL w="6350" cap="flat" cmpd="sng" algn="ctr">
                      <a:solidFill>
                        <a:schemeClr val="bg1">
                          <a:lumMod val="6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81330">
                <a:tc>
                  <a:txBody>
                    <a:bodyPr/>
                    <a:lstStyle/>
                    <a:p>
                      <a:pPr marL="85725" indent="0" algn="ctr" eaLnBrk="0" fontAlgn="base">
                        <a:spcBef>
                          <a:spcPts val="700"/>
                        </a:spcBef>
                        <a:spcAft>
                          <a:spcPct val="0"/>
                        </a:spcAft>
                      </a:pPr>
                      <a:r>
                        <a:rPr lang="zh-CN" sz="900" b="1" dirty="0">
                          <a:solidFill>
                            <a:srgbClr val="08090C"/>
                          </a:solidFill>
                          <a:latin typeface="+mj-ea"/>
                          <a:ea typeface="+mj-ea"/>
                        </a:rPr>
                        <a:t>教学重点</a:t>
                      </a:r>
                      <a:endParaRPr lang="zh-CN" sz="900" b="1" dirty="0">
                        <a:solidFill>
                          <a:srgbClr val="08090C"/>
                        </a:solidFill>
                        <a:latin typeface="+mj-ea"/>
                        <a:ea typeface="+mj-ea"/>
                      </a:endParaRPr>
                    </a:p>
                  </a:txBody>
                  <a:tcPr marL="0" marR="0" marT="0" marB="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4">
                  <a:txBody>
                    <a:bodyPr/>
                    <a:lstStyle/>
                    <a:p>
                      <a:pPr marL="85725" indent="127000" algn="ctr" eaLnBrk="0" fontAlgn="base">
                        <a:spcBef>
                          <a:spcPts val="100"/>
                        </a:spcBef>
                        <a:spcAft>
                          <a:spcPts val="100"/>
                        </a:spcAft>
                      </a:pPr>
                      <a:r>
                        <a:rPr lang="en-US" altLang="zh-CN" sz="750" dirty="0">
                          <a:solidFill>
                            <a:srgbClr val="000000"/>
                          </a:solidFill>
                          <a:latin typeface="+mj-ea"/>
                          <a:ea typeface="+mj-ea"/>
                        </a:rPr>
                        <a:t> </a:t>
                      </a:r>
                      <a:endParaRPr lang="zh-CN" sz="750" dirty="0">
                        <a:solidFill>
                          <a:srgbClr val="000000"/>
                        </a:solidFill>
                        <a:latin typeface="+mj-ea"/>
                        <a:ea typeface="+mj-ea"/>
                      </a:endParaRPr>
                    </a:p>
                  </a:txBody>
                  <a:tcPr marL="0" marR="0" marT="0" marB="0" anchor="ctr">
                    <a:lnL w="6350" cap="flat" cmpd="sng" algn="ctr">
                      <a:solidFill>
                        <a:schemeClr val="bg1">
                          <a:lumMod val="6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cPr>
                    <a:lnT>
                      <a:noFill/>
                    </a:lnT>
                    <a:lnB>
                      <a:noFill/>
                    </a:lnB>
                  </a:tcPr>
                </a:tc>
                <a:tc hMerge="1">
                  <a:tcPr>
                    <a:lnT>
                      <a:noFill/>
                    </a:lnT>
                    <a:lnB>
                      <a:noFill/>
                    </a:lnB>
                  </a:tcPr>
                </a:tc>
                <a:tc hMerge="1">
                  <a:tcPr>
                    <a:lnR w="12700" cap="flat" cmpd="sng">
                      <a:solidFill>
                        <a:srgbClr val="4874CB"/>
                      </a:solidFill>
                      <a:prstDash val="solid"/>
                      <a:headEnd type="none" w="med" len="med"/>
                      <a:tailEnd type="none" w="med" len="med"/>
                    </a:lnR>
                    <a:lnT>
                      <a:noFill/>
                    </a:lnT>
                    <a:lnB>
                      <a:noFill/>
                    </a:lnB>
                  </a:tcPr>
                </a:tc>
              </a:tr>
              <a:tr h="632460">
                <a:tc>
                  <a:txBody>
                    <a:bodyPr/>
                    <a:lstStyle/>
                    <a:p>
                      <a:pPr marL="85725" indent="0" algn="ctr" eaLnBrk="0" fontAlgn="base">
                        <a:spcBef>
                          <a:spcPts val="700"/>
                        </a:spcBef>
                        <a:spcAft>
                          <a:spcPct val="0"/>
                        </a:spcAft>
                      </a:pPr>
                      <a:r>
                        <a:rPr lang="zh-CN" sz="900" b="1" dirty="0">
                          <a:solidFill>
                            <a:srgbClr val="08090C"/>
                          </a:solidFill>
                          <a:latin typeface="+mj-ea"/>
                          <a:ea typeface="+mj-ea"/>
                        </a:rPr>
                        <a:t>教学难点</a:t>
                      </a:r>
                      <a:endParaRPr lang="zh-CN" sz="900" b="1" dirty="0">
                        <a:solidFill>
                          <a:srgbClr val="08090C"/>
                        </a:solidFill>
                        <a:latin typeface="+mj-ea"/>
                        <a:ea typeface="+mj-ea"/>
                      </a:endParaRPr>
                    </a:p>
                  </a:txBody>
                  <a:tcPr marL="0" marR="0" marT="0" marB="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4">
                  <a:txBody>
                    <a:bodyPr/>
                    <a:lstStyle/>
                    <a:p>
                      <a:pPr marL="85725" indent="0" algn="ctr" eaLnBrk="0" fontAlgn="base">
                        <a:spcBef>
                          <a:spcPts val="100"/>
                        </a:spcBef>
                        <a:spcAft>
                          <a:spcPts val="100"/>
                        </a:spcAft>
                      </a:pPr>
                      <a:endParaRPr lang="zh-CN" sz="750" dirty="0">
                        <a:solidFill>
                          <a:srgbClr val="000000"/>
                        </a:solidFill>
                        <a:latin typeface="+mj-ea"/>
                        <a:ea typeface="+mj-ea"/>
                      </a:endParaRPr>
                    </a:p>
                  </a:txBody>
                  <a:tcPr marL="0" marR="0" marT="0" marB="0" anchor="ctr">
                    <a:lnL w="6350" cap="flat" cmpd="sng" algn="ctr">
                      <a:solidFill>
                        <a:schemeClr val="bg1">
                          <a:lumMod val="6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cPr>
                    <a:lnT>
                      <a:noFill/>
                    </a:lnT>
                    <a:lnB>
                      <a:noFill/>
                    </a:lnB>
                  </a:tcPr>
                </a:tc>
                <a:tc hMerge="1">
                  <a:tcPr>
                    <a:lnT>
                      <a:noFill/>
                    </a:lnT>
                    <a:lnB>
                      <a:noFill/>
                    </a:lnB>
                  </a:tcPr>
                </a:tc>
                <a:tc hMerge="1">
                  <a:tcPr>
                    <a:lnR w="12700" cap="flat" cmpd="sng">
                      <a:solidFill>
                        <a:srgbClr val="4874CB"/>
                      </a:solidFill>
                      <a:prstDash val="solid"/>
                      <a:headEnd type="none" w="med" len="med"/>
                      <a:tailEnd type="none" w="med" len="med"/>
                    </a:lnR>
                    <a:lnT>
                      <a:noFill/>
                    </a:lnT>
                    <a:lnB>
                      <a:noFill/>
                    </a:lnB>
                  </a:tcPr>
                </a:tc>
              </a:tr>
              <a:tr h="220345">
                <a:tc rowSpan="2">
                  <a:txBody>
                    <a:bodyPr/>
                    <a:lstStyle/>
                    <a:p>
                      <a:pPr marL="85725" indent="0" algn="ctr" eaLnBrk="0" fontAlgn="base">
                        <a:lnSpc>
                          <a:spcPct val="101000"/>
                        </a:lnSpc>
                        <a:spcBef>
                          <a:spcPct val="0"/>
                        </a:spcBef>
                        <a:spcAft>
                          <a:spcPct val="0"/>
                        </a:spcAft>
                      </a:pPr>
                      <a:r>
                        <a:rPr lang="en-US" altLang="zh-CN" sz="900" b="1" dirty="0">
                          <a:solidFill>
                            <a:srgbClr val="08090C"/>
                          </a:solidFill>
                          <a:latin typeface="+mj-ea"/>
                          <a:ea typeface="+mj-ea"/>
                        </a:rPr>
                        <a:t> </a:t>
                      </a:r>
                      <a:endParaRPr lang="en-US" altLang="zh-CN" sz="900" b="1" dirty="0">
                        <a:solidFill>
                          <a:srgbClr val="08090C"/>
                        </a:solidFill>
                        <a:latin typeface="+mj-ea"/>
                        <a:ea typeface="+mj-ea"/>
                      </a:endParaRPr>
                    </a:p>
                    <a:p>
                      <a:pPr marL="85725" indent="0" algn="ctr" eaLnBrk="0" fontAlgn="base">
                        <a:lnSpc>
                          <a:spcPct val="101000"/>
                        </a:lnSpc>
                        <a:spcBef>
                          <a:spcPct val="0"/>
                        </a:spcBef>
                        <a:spcAft>
                          <a:spcPct val="0"/>
                        </a:spcAft>
                      </a:pPr>
                      <a:r>
                        <a:rPr lang="en-US" altLang="zh-CN" sz="900" b="1" dirty="0">
                          <a:solidFill>
                            <a:srgbClr val="08090C"/>
                          </a:solidFill>
                          <a:latin typeface="+mj-ea"/>
                          <a:ea typeface="+mj-ea"/>
                        </a:rPr>
                        <a:t> </a:t>
                      </a:r>
                      <a:r>
                        <a:rPr lang="zh-CN" sz="900" b="1" dirty="0">
                          <a:solidFill>
                            <a:srgbClr val="08090C"/>
                          </a:solidFill>
                          <a:latin typeface="+mj-ea"/>
                          <a:ea typeface="+mj-ea"/>
                        </a:rPr>
                        <a:t>教学方法</a:t>
                      </a:r>
                      <a:endParaRPr lang="en-US" altLang="zh-CN" sz="900" b="1" dirty="0">
                        <a:solidFill>
                          <a:srgbClr val="08090C"/>
                        </a:solidFill>
                        <a:latin typeface="+mj-ea"/>
                        <a:ea typeface="+mj-ea"/>
                      </a:endParaRPr>
                    </a:p>
                    <a:p>
                      <a:pPr marL="85725" indent="0" algn="ctr" eaLnBrk="0" fontAlgn="base">
                        <a:spcBef>
                          <a:spcPct val="0"/>
                        </a:spcBef>
                        <a:spcAft>
                          <a:spcPct val="0"/>
                        </a:spcAft>
                      </a:pPr>
                      <a:r>
                        <a:rPr lang="en-US" altLang="zh-CN" sz="900" b="1" dirty="0">
                          <a:solidFill>
                            <a:srgbClr val="08090C"/>
                          </a:solidFill>
                          <a:latin typeface="+mj-ea"/>
                          <a:ea typeface="+mj-ea"/>
                        </a:rPr>
                        <a:t> </a:t>
                      </a:r>
                      <a:endParaRPr lang="en-US" altLang="zh-CN" sz="900" b="1" dirty="0">
                        <a:solidFill>
                          <a:srgbClr val="08090C"/>
                        </a:solidFill>
                        <a:latin typeface="+mj-ea"/>
                        <a:ea typeface="+mj-ea"/>
                      </a:endParaRPr>
                    </a:p>
                  </a:txBody>
                  <a:tcPr marL="0" marR="0" marT="0" marB="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85725" indent="0" algn="ctr" eaLnBrk="0" fontAlgn="base">
                        <a:spcBef>
                          <a:spcPts val="800"/>
                        </a:spcBef>
                        <a:spcAft>
                          <a:spcPct val="0"/>
                        </a:spcAft>
                      </a:pPr>
                      <a:r>
                        <a:rPr lang="zh-CN" sz="1050" b="1" dirty="0">
                          <a:solidFill>
                            <a:srgbClr val="000000"/>
                          </a:solidFill>
                          <a:latin typeface="+mj-ea"/>
                          <a:ea typeface="+mj-ea"/>
                        </a:rPr>
                        <a:t>教师</a:t>
                      </a:r>
                      <a:r>
                        <a:rPr lang="zh-CN" altLang="en-US" sz="1050" b="1" dirty="0">
                          <a:solidFill>
                            <a:srgbClr val="000000"/>
                          </a:solidFill>
                          <a:latin typeface="+mj-ea"/>
                          <a:ea typeface="+mj-ea"/>
                        </a:rPr>
                        <a:t>“教 ”的方法</a:t>
                      </a:r>
                      <a:endParaRPr lang="zh-CN" altLang="en-US" sz="1050" b="1" dirty="0">
                        <a:solidFill>
                          <a:srgbClr val="000000"/>
                        </a:solidFill>
                        <a:latin typeface="+mj-ea"/>
                        <a:ea typeface="+mj-ea"/>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cPr>
                    <a:lnR w="12700" cap="flat" cmpd="sng">
                      <a:solidFill>
                        <a:srgbClr val="4874CB"/>
                      </a:solidFill>
                      <a:prstDash val="solid"/>
                      <a:headEnd type="none" w="med" len="med"/>
                      <a:tailEnd type="none" w="med" len="med"/>
                    </a:lnR>
                    <a:lnT>
                      <a:noFill/>
                    </a:lnT>
                    <a:lnB>
                      <a:noFill/>
                    </a:lnB>
                  </a:tcPr>
                </a:tc>
                <a:tc gridSpan="2">
                  <a:txBody>
                    <a:bodyPr/>
                    <a:lstStyle/>
                    <a:p>
                      <a:pPr marL="85725" indent="0" algn="ctr" defTabSz="914400" rtl="0" eaLnBrk="0" fontAlgn="base" latinLnBrk="0" hangingPunct="1">
                        <a:spcBef>
                          <a:spcPts val="800"/>
                        </a:spcBef>
                        <a:spcAft>
                          <a:spcPct val="0"/>
                        </a:spcAft>
                      </a:pPr>
                      <a:r>
                        <a:rPr lang="zh-CN" altLang="en-US" sz="1050" b="1" kern="1200" dirty="0">
                          <a:solidFill>
                            <a:srgbClr val="000000"/>
                          </a:solidFill>
                          <a:latin typeface="+mj-ea"/>
                          <a:ea typeface="+mj-ea"/>
                          <a:cs typeface="+mn-cs"/>
                        </a:rPr>
                        <a:t>学生“学 ”的方法</a:t>
                      </a:r>
                      <a:endParaRPr lang="zh-CN" altLang="en-US" sz="1050" b="1" kern="1200" dirty="0">
                        <a:solidFill>
                          <a:srgbClr val="000000"/>
                        </a:solidFill>
                        <a:latin typeface="+mj-ea"/>
                        <a:ea typeface="+mj-ea"/>
                        <a:cs typeface="+mn-cs"/>
                      </a:endParaRPr>
                    </a:p>
                  </a:txBody>
                  <a:tcPr marL="0" marR="0" marT="0" marB="0" anchor="ctr">
                    <a:lnL w="6350" cap="flat" cmpd="sng" algn="ctr">
                      <a:solidFill>
                        <a:schemeClr val="bg1">
                          <a:lumMod val="6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cPr>
                    <a:lnR w="6350" cap="flat" cmpd="sng">
                      <a:solidFill>
                        <a:srgbClr val="000008"/>
                      </a:solidFill>
                      <a:prstDash val="solid"/>
                      <a:headEnd type="none" w="med" len="med"/>
                      <a:tailEnd type="none" w="med" len="med"/>
                    </a:lnR>
                    <a:lnT>
                      <a:noFill/>
                    </a:lnT>
                    <a:lnB>
                      <a:noFill/>
                    </a:lnB>
                  </a:tcPr>
                </a:tc>
              </a:tr>
              <a:tr h="508000">
                <a:tc vMerge="1">
                  <a:tcPr marL="0" marR="0" marT="0" marB="0">
                    <a:lnL w="12700" cap="flat" cmpd="sng" algn="ctr">
                      <a:no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85725" indent="871220" algn="just" eaLnBrk="0" fontAlgn="base">
                        <a:spcBef>
                          <a:spcPts val="100"/>
                        </a:spcBef>
                        <a:spcAft>
                          <a:spcPct val="0"/>
                        </a:spcAft>
                      </a:pPr>
                      <a:endParaRPr lang="zh-CN" sz="750" dirty="0">
                        <a:solidFill>
                          <a:srgbClr val="000000"/>
                        </a:solidFill>
                        <a:latin typeface="+mj-ea"/>
                        <a:ea typeface="+mj-ea"/>
                      </a:endParaRPr>
                    </a:p>
                  </a:txBody>
                  <a:tcPr marL="0" marR="0" marT="0"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cPr>
                    <a:lnR w="12700" cap="flat" cmpd="sng">
                      <a:solidFill>
                        <a:srgbClr val="4874CB"/>
                      </a:solidFill>
                      <a:prstDash val="solid"/>
                      <a:headEnd type="none" w="med" len="med"/>
                      <a:tailEnd type="none" w="med" len="med"/>
                    </a:lnR>
                    <a:lnT>
                      <a:noFill/>
                    </a:lnT>
                    <a:lnB>
                      <a:noFill/>
                    </a:lnB>
                  </a:tcPr>
                </a:tc>
                <a:tc gridSpan="2">
                  <a:txBody>
                    <a:bodyPr/>
                    <a:lstStyle/>
                    <a:p>
                      <a:pPr marL="85725" indent="871220" algn="l" eaLnBrk="0" fontAlgn="base">
                        <a:spcBef>
                          <a:spcPts val="100"/>
                        </a:spcBef>
                        <a:spcAft>
                          <a:spcPct val="0"/>
                        </a:spcAft>
                      </a:pPr>
                      <a:endParaRPr lang="zh-CN" sz="750" dirty="0">
                        <a:solidFill>
                          <a:srgbClr val="000000"/>
                        </a:solidFill>
                        <a:latin typeface="+mj-ea"/>
                        <a:ea typeface="+mj-ea"/>
                      </a:endParaRPr>
                    </a:p>
                  </a:txBody>
                  <a:tcPr marL="0" marR="0" marT="0" marB="0" anchor="ctr">
                    <a:lnL w="6350" cap="flat" cmpd="sng" algn="ctr">
                      <a:solidFill>
                        <a:schemeClr val="bg1">
                          <a:lumMod val="6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cPr>
                    <a:lnR w="6350" cap="flat" cmpd="sng">
                      <a:solidFill>
                        <a:srgbClr val="000008"/>
                      </a:solidFill>
                      <a:prstDash val="solid"/>
                      <a:headEnd type="none" w="med" len="med"/>
                      <a:tailEnd type="none" w="med" len="med"/>
                    </a:lnR>
                    <a:lnT>
                      <a:noFill/>
                    </a:lnT>
                    <a:lnB>
                      <a:noFill/>
                    </a:lnB>
                  </a:tcPr>
                </a:tc>
              </a:tr>
              <a:tr h="318770">
                <a:tc>
                  <a:txBody>
                    <a:bodyPr/>
                    <a:lstStyle/>
                    <a:p>
                      <a:pPr marL="85725" indent="0" algn="ctr" eaLnBrk="0" fontAlgn="base">
                        <a:lnSpc>
                          <a:spcPts val="1200"/>
                        </a:lnSpc>
                        <a:spcBef>
                          <a:spcPct val="0"/>
                        </a:spcBef>
                        <a:spcAft>
                          <a:spcPct val="0"/>
                        </a:spcAft>
                      </a:pPr>
                      <a:r>
                        <a:rPr lang="zh-CN" sz="900" b="1" dirty="0">
                          <a:solidFill>
                            <a:srgbClr val="08090C"/>
                          </a:solidFill>
                          <a:latin typeface="+mj-ea"/>
                          <a:ea typeface="+mj-ea"/>
                        </a:rPr>
                        <a:t>教学用具</a:t>
                      </a:r>
                      <a:endParaRPr lang="zh-CN" sz="900" b="1" dirty="0">
                        <a:solidFill>
                          <a:srgbClr val="08090C"/>
                        </a:solidFill>
                        <a:latin typeface="+mj-ea"/>
                        <a:ea typeface="+mj-ea"/>
                      </a:endParaRPr>
                    </a:p>
                  </a:txBody>
                  <a:tcPr marL="0" marR="0" marT="0" marB="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4">
                  <a:txBody>
                    <a:bodyPr/>
                    <a:lstStyle/>
                    <a:p>
                      <a:pPr marL="85725" indent="236220" algn="ctr" eaLnBrk="0" fontAlgn="base">
                        <a:lnSpc>
                          <a:spcPct val="150000"/>
                        </a:lnSpc>
                        <a:spcBef>
                          <a:spcPts val="100"/>
                        </a:spcBef>
                        <a:spcAft>
                          <a:spcPct val="0"/>
                        </a:spcAft>
                      </a:pPr>
                      <a:r>
                        <a:rPr lang="zh-CN" sz="900" dirty="0">
                          <a:solidFill>
                            <a:srgbClr val="000000"/>
                          </a:solidFill>
                          <a:latin typeface="+mj-ea"/>
                          <a:ea typeface="+mj-ea"/>
                        </a:rPr>
                        <a:t>电脑、投影仪、多媒体课件、教材</a:t>
                      </a:r>
                      <a:endParaRPr lang="zh-CN" sz="900" dirty="0">
                        <a:solidFill>
                          <a:srgbClr val="000000"/>
                        </a:solidFill>
                        <a:latin typeface="+mj-ea"/>
                        <a:ea typeface="+mj-ea"/>
                      </a:endParaRPr>
                    </a:p>
                  </a:txBody>
                  <a:tcPr marL="0" marR="0" marT="0" marB="0" anchor="ctr">
                    <a:lnL w="6350" cap="flat" cmpd="sng" algn="ctr">
                      <a:solidFill>
                        <a:schemeClr val="bg1">
                          <a:lumMod val="6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cPr>
                    <a:lnT>
                      <a:noFill/>
                    </a:lnT>
                    <a:lnB>
                      <a:noFill/>
                    </a:lnB>
                  </a:tcPr>
                </a:tc>
                <a:tc hMerge="1">
                  <a:tcPr>
                    <a:lnT>
                      <a:noFill/>
                    </a:lnT>
                    <a:lnB>
                      <a:noFill/>
                    </a:lnB>
                  </a:tcPr>
                </a:tc>
                <a:tc hMerge="1">
                  <a:tcPr>
                    <a:lnR w="12700" cap="flat" cmpd="sng">
                      <a:solidFill>
                        <a:srgbClr val="4874CB"/>
                      </a:solidFill>
                      <a:prstDash val="solid"/>
                      <a:headEnd type="none" w="med" len="med"/>
                      <a:tailEnd type="none" w="med" len="med"/>
                    </a:lnR>
                    <a:lnT>
                      <a:noFill/>
                    </a:lnT>
                    <a:lnB>
                      <a:noFill/>
                    </a:lnB>
                  </a:tcPr>
                </a:tc>
              </a:tr>
              <a:tr h="314325">
                <a:tc>
                  <a:txBody>
                    <a:bodyPr/>
                    <a:lstStyle/>
                    <a:p>
                      <a:pPr marL="85725" indent="0" algn="ctr" eaLnBrk="0" fontAlgn="base">
                        <a:lnSpc>
                          <a:spcPts val="1200"/>
                        </a:lnSpc>
                        <a:spcBef>
                          <a:spcPct val="0"/>
                        </a:spcBef>
                        <a:spcAft>
                          <a:spcPct val="0"/>
                        </a:spcAft>
                      </a:pPr>
                      <a:r>
                        <a:rPr lang="zh-CN" sz="900" b="1" dirty="0">
                          <a:solidFill>
                            <a:srgbClr val="08090C"/>
                          </a:solidFill>
                          <a:latin typeface="+mj-ea"/>
                          <a:ea typeface="+mj-ea"/>
                        </a:rPr>
                        <a:t>教学资源</a:t>
                      </a:r>
                      <a:endParaRPr lang="zh-CN" sz="900" b="1" dirty="0">
                        <a:solidFill>
                          <a:srgbClr val="08090C"/>
                        </a:solidFill>
                        <a:latin typeface="+mj-ea"/>
                        <a:ea typeface="+mj-ea"/>
                      </a:endParaRPr>
                    </a:p>
                  </a:txBody>
                  <a:tcPr marL="0" marR="0" marT="0" marB="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4">
                  <a:txBody>
                    <a:bodyPr/>
                    <a:lstStyle/>
                    <a:p>
                      <a:pPr marL="85725" indent="236220" algn="ctr" eaLnBrk="0" fontAlgn="base">
                        <a:lnSpc>
                          <a:spcPct val="150000"/>
                        </a:lnSpc>
                        <a:spcBef>
                          <a:spcPts val="100"/>
                        </a:spcBef>
                        <a:spcAft>
                          <a:spcPct val="0"/>
                        </a:spcAft>
                      </a:pPr>
                      <a:r>
                        <a:rPr lang="zh-CN" sz="900" dirty="0">
                          <a:solidFill>
                            <a:srgbClr val="000000"/>
                          </a:solidFill>
                          <a:latin typeface="+mj-ea"/>
                          <a:ea typeface="+mj-ea"/>
                        </a:rPr>
                        <a:t>超星学习通</a:t>
                      </a:r>
                      <a:endParaRPr lang="zh-CN" sz="900" dirty="0">
                        <a:solidFill>
                          <a:srgbClr val="000000"/>
                        </a:solidFill>
                        <a:latin typeface="+mj-ea"/>
                        <a:ea typeface="+mj-ea"/>
                      </a:endParaRPr>
                    </a:p>
                  </a:txBody>
                  <a:tcPr marL="0" marR="0" marT="0" marB="0" anchor="ctr">
                    <a:lnL w="6350" cap="flat" cmpd="sng" algn="ctr">
                      <a:solidFill>
                        <a:schemeClr val="bg1">
                          <a:lumMod val="6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cPr>
                    <a:lnT>
                      <a:noFill/>
                    </a:lnT>
                    <a:lnB>
                      <a:noFill/>
                    </a:lnB>
                  </a:tcPr>
                </a:tc>
                <a:tc hMerge="1">
                  <a:tcPr>
                    <a:lnT>
                      <a:noFill/>
                    </a:lnT>
                    <a:lnB>
                      <a:noFill/>
                    </a:lnB>
                  </a:tcPr>
                </a:tc>
                <a:tc hMerge="1">
                  <a:tcPr>
                    <a:lnR w="12700" cap="flat" cmpd="sng">
                      <a:solidFill>
                        <a:srgbClr val="4874CB"/>
                      </a:solidFill>
                      <a:prstDash val="solid"/>
                      <a:headEnd type="none" w="med" len="med"/>
                      <a:tailEnd type="none" w="med" len="med"/>
                    </a:lnR>
                    <a:lnT>
                      <a:noFill/>
                    </a:lnT>
                    <a:lnB>
                      <a:noFill/>
                    </a:lnB>
                  </a:tcPr>
                </a:tc>
              </a:tr>
            </a:tbl>
          </a:graphicData>
        </a:graphic>
      </p:graphicFrame>
      <p:sp>
        <p:nvSpPr>
          <p:cNvPr id="93" name="文本框 92"/>
          <p:cNvSpPr txBox="1"/>
          <p:nvPr/>
        </p:nvSpPr>
        <p:spPr>
          <a:xfrm>
            <a:off x="1311629" y="2762600"/>
            <a:ext cx="2612390" cy="372110"/>
          </a:xfrm>
          <a:prstGeom prst="rect">
            <a:avLst/>
          </a:prstGeom>
          <a:noFill/>
        </p:spPr>
        <p:txBody>
          <a:bodyPr wrap="none">
            <a:spAutoFit/>
          </a:bodyPr>
          <a:lstStyle/>
          <a:p>
            <a:pPr marL="85725" indent="0" eaLnBrk="0" fontAlgn="base">
              <a:spcBef>
                <a:spcPts val="100"/>
              </a:spcBef>
              <a:spcAft>
                <a:spcPts val="100"/>
              </a:spcAft>
            </a:pPr>
            <a:r>
              <a:rPr lang="zh-CN" altLang="en-US" sz="825" b="1" dirty="0">
                <a:solidFill>
                  <a:srgbClr val="000000"/>
                </a:solidFill>
                <a:effectLst/>
                <a:latin typeface="微软雅黑" panose="020B0503020204020204" pitchFamily="34" charset="-122"/>
                <a:ea typeface="微软雅黑" panose="020B0503020204020204" pitchFamily="34" charset="-122"/>
              </a:rPr>
              <a:t>结构逻辑：</a:t>
            </a:r>
            <a:endParaRPr lang="en-US" altLang="zh-CN" sz="825" b="1" dirty="0">
              <a:solidFill>
                <a:srgbClr val="000000"/>
              </a:solidFill>
              <a:effectLst/>
              <a:latin typeface="微软雅黑" panose="020B0503020204020204" pitchFamily="34" charset="-122"/>
              <a:ea typeface="微软雅黑" panose="020B0503020204020204" pitchFamily="34" charset="-122"/>
            </a:endParaRPr>
          </a:p>
          <a:p>
            <a:pPr marL="85725" indent="0" eaLnBrk="0" fontAlgn="base">
              <a:spcBef>
                <a:spcPts val="100"/>
              </a:spcBef>
              <a:spcAft>
                <a:spcPts val="100"/>
              </a:spcAft>
            </a:pPr>
            <a:r>
              <a:rPr lang="zh-CN" altLang="en-US" sz="825" dirty="0">
                <a:solidFill>
                  <a:srgbClr val="000000"/>
                </a:solidFill>
                <a:effectLst/>
                <a:latin typeface="微软雅黑" panose="020B0503020204020204" pitchFamily="34" charset="-122"/>
                <a:ea typeface="微软雅黑" panose="020B0503020204020204" pitchFamily="34" charset="-122"/>
              </a:rPr>
              <a:t>掌握计划“目标</a:t>
            </a:r>
            <a:r>
              <a:rPr lang="en-US" altLang="zh-CN" sz="825" dirty="0">
                <a:solidFill>
                  <a:srgbClr val="000000"/>
                </a:solidFill>
                <a:effectLst/>
                <a:latin typeface="微软雅黑" panose="020B0503020204020204" pitchFamily="34" charset="-122"/>
                <a:ea typeface="微软雅黑" panose="020B0503020204020204" pitchFamily="34" charset="-122"/>
              </a:rPr>
              <a:t>—</a:t>
            </a:r>
            <a:r>
              <a:rPr lang="zh-CN" altLang="en-US" sz="825" dirty="0">
                <a:solidFill>
                  <a:srgbClr val="000000"/>
                </a:solidFill>
                <a:effectLst/>
                <a:latin typeface="微软雅黑" panose="020B0503020204020204" pitchFamily="34" charset="-122"/>
                <a:ea typeface="微软雅黑" panose="020B0503020204020204" pitchFamily="34" charset="-122"/>
              </a:rPr>
              <a:t>任务</a:t>
            </a:r>
            <a:r>
              <a:rPr lang="en-US" altLang="zh-CN" sz="825" dirty="0">
                <a:solidFill>
                  <a:srgbClr val="000000"/>
                </a:solidFill>
                <a:effectLst/>
                <a:latin typeface="微软雅黑" panose="020B0503020204020204" pitchFamily="34" charset="-122"/>
                <a:ea typeface="微软雅黑" panose="020B0503020204020204" pitchFamily="34" charset="-122"/>
              </a:rPr>
              <a:t>—</a:t>
            </a:r>
            <a:r>
              <a:rPr lang="zh-CN" altLang="en-US" sz="825" dirty="0">
                <a:solidFill>
                  <a:srgbClr val="000000"/>
                </a:solidFill>
                <a:effectLst/>
                <a:latin typeface="微软雅黑" panose="020B0503020204020204" pitchFamily="34" charset="-122"/>
                <a:ea typeface="微软雅黑" panose="020B0503020204020204" pitchFamily="34" charset="-122"/>
              </a:rPr>
              <a:t>措施</a:t>
            </a:r>
            <a:r>
              <a:rPr lang="en-US" altLang="zh-CN" sz="825" dirty="0">
                <a:solidFill>
                  <a:srgbClr val="000000"/>
                </a:solidFill>
                <a:effectLst/>
                <a:latin typeface="微软雅黑" panose="020B0503020204020204" pitchFamily="34" charset="-122"/>
                <a:ea typeface="微软雅黑" panose="020B0503020204020204" pitchFamily="34" charset="-122"/>
              </a:rPr>
              <a:t>—</a:t>
            </a:r>
            <a:r>
              <a:rPr lang="zh-CN" altLang="en-US" sz="825" dirty="0">
                <a:solidFill>
                  <a:srgbClr val="000000"/>
                </a:solidFill>
                <a:effectLst/>
                <a:latin typeface="微软雅黑" panose="020B0503020204020204" pitchFamily="34" charset="-122"/>
                <a:ea typeface="微软雅黑" panose="020B0503020204020204" pitchFamily="34" charset="-122"/>
              </a:rPr>
              <a:t>步骤”的核心框架</a:t>
            </a:r>
            <a:endParaRPr lang="zh-CN" altLang="zh-CN" sz="825" dirty="0">
              <a:solidFill>
                <a:srgbClr val="000000"/>
              </a:solidFill>
              <a:effectLst/>
              <a:latin typeface="微软雅黑" panose="020B0503020204020204" pitchFamily="34" charset="-122"/>
              <a:ea typeface="微软雅黑" panose="020B0503020204020204" pitchFamily="34" charset="-122"/>
            </a:endParaRPr>
          </a:p>
        </p:txBody>
      </p:sp>
      <p:sp>
        <p:nvSpPr>
          <p:cNvPr id="94" name="文本框 93"/>
          <p:cNvSpPr txBox="1"/>
          <p:nvPr/>
        </p:nvSpPr>
        <p:spPr>
          <a:xfrm>
            <a:off x="4159169" y="2762600"/>
            <a:ext cx="2165985" cy="372110"/>
          </a:xfrm>
          <a:prstGeom prst="rect">
            <a:avLst/>
          </a:prstGeom>
          <a:noFill/>
        </p:spPr>
        <p:txBody>
          <a:bodyPr wrap="none">
            <a:spAutoFit/>
          </a:bodyPr>
          <a:lstStyle/>
          <a:p>
            <a:pPr marL="85725" indent="0" eaLnBrk="0" fontAlgn="base">
              <a:spcBef>
                <a:spcPts val="100"/>
              </a:spcBef>
              <a:spcAft>
                <a:spcPts val="100"/>
              </a:spcAft>
            </a:pPr>
            <a:r>
              <a:rPr lang="zh-CN" altLang="en-US" sz="825" b="1" dirty="0">
                <a:solidFill>
                  <a:srgbClr val="000000"/>
                </a:solidFill>
                <a:effectLst/>
                <a:latin typeface="微软雅黑" panose="020B0503020204020204" pitchFamily="34" charset="-122"/>
                <a:ea typeface="微软雅黑" panose="020B0503020204020204" pitchFamily="34" charset="-122"/>
              </a:rPr>
              <a:t>内容要素：</a:t>
            </a:r>
            <a:endParaRPr lang="en-US" altLang="zh-CN" sz="825" b="1" dirty="0">
              <a:solidFill>
                <a:srgbClr val="000000"/>
              </a:solidFill>
              <a:effectLst/>
              <a:latin typeface="微软雅黑" panose="020B0503020204020204" pitchFamily="34" charset="-122"/>
              <a:ea typeface="微软雅黑" panose="020B0503020204020204" pitchFamily="34" charset="-122"/>
            </a:endParaRPr>
          </a:p>
          <a:p>
            <a:pPr marL="85725" indent="0" eaLnBrk="0" fontAlgn="base">
              <a:spcBef>
                <a:spcPts val="100"/>
              </a:spcBef>
              <a:spcAft>
                <a:spcPts val="100"/>
              </a:spcAft>
            </a:pPr>
            <a:r>
              <a:rPr lang="zh-CN" altLang="en-US" sz="825" dirty="0">
                <a:solidFill>
                  <a:srgbClr val="000000"/>
                </a:solidFill>
                <a:effectLst/>
                <a:latin typeface="微软雅黑" panose="020B0503020204020204" pitchFamily="34" charset="-122"/>
                <a:ea typeface="微软雅黑" panose="020B0503020204020204" pitchFamily="34" charset="-122"/>
              </a:rPr>
              <a:t>明确目标可量化、措施可操作、科学可行</a:t>
            </a:r>
            <a:endParaRPr lang="zh-CN" altLang="zh-CN" sz="825" dirty="0">
              <a:solidFill>
                <a:srgbClr val="000000"/>
              </a:solidFill>
              <a:effectLst/>
              <a:latin typeface="微软雅黑" panose="020B0503020204020204" pitchFamily="34" charset="-122"/>
              <a:ea typeface="微软雅黑" panose="020B0503020204020204" pitchFamily="34" charset="-122"/>
            </a:endParaRPr>
          </a:p>
        </p:txBody>
      </p:sp>
      <p:sp>
        <p:nvSpPr>
          <p:cNvPr id="95" name="文本框 94"/>
          <p:cNvSpPr txBox="1"/>
          <p:nvPr/>
        </p:nvSpPr>
        <p:spPr>
          <a:xfrm>
            <a:off x="6596914" y="2762600"/>
            <a:ext cx="1849755" cy="372110"/>
          </a:xfrm>
          <a:prstGeom prst="rect">
            <a:avLst/>
          </a:prstGeom>
          <a:noFill/>
        </p:spPr>
        <p:txBody>
          <a:bodyPr wrap="none">
            <a:spAutoFit/>
          </a:bodyPr>
          <a:lstStyle/>
          <a:p>
            <a:pPr marL="85725" indent="0" eaLnBrk="0" fontAlgn="base">
              <a:spcBef>
                <a:spcPts val="100"/>
              </a:spcBef>
              <a:spcAft>
                <a:spcPts val="100"/>
              </a:spcAft>
            </a:pPr>
            <a:r>
              <a:rPr lang="zh-CN" altLang="en-US" sz="825" b="1" dirty="0">
                <a:solidFill>
                  <a:srgbClr val="000000"/>
                </a:solidFill>
                <a:effectLst/>
                <a:latin typeface="微软雅黑" panose="020B0503020204020204" pitchFamily="34" charset="-122"/>
                <a:ea typeface="微软雅黑" panose="020B0503020204020204" pitchFamily="34" charset="-122"/>
              </a:rPr>
              <a:t>语言规范：</a:t>
            </a:r>
            <a:endParaRPr lang="en-US" altLang="zh-CN" sz="825" b="1" dirty="0">
              <a:solidFill>
                <a:srgbClr val="000000"/>
              </a:solidFill>
              <a:effectLst/>
              <a:latin typeface="微软雅黑" panose="020B0503020204020204" pitchFamily="34" charset="-122"/>
              <a:ea typeface="微软雅黑" panose="020B0503020204020204" pitchFamily="34" charset="-122"/>
            </a:endParaRPr>
          </a:p>
          <a:p>
            <a:pPr marL="85725" indent="0" eaLnBrk="0" fontAlgn="base">
              <a:spcBef>
                <a:spcPts val="100"/>
              </a:spcBef>
              <a:spcAft>
                <a:spcPts val="100"/>
              </a:spcAft>
            </a:pPr>
            <a:r>
              <a:rPr lang="zh-CN" altLang="en-US" sz="825" dirty="0">
                <a:solidFill>
                  <a:srgbClr val="000000"/>
                </a:solidFill>
                <a:effectLst/>
                <a:latin typeface="微软雅黑" panose="020B0503020204020204" pitchFamily="34" charset="-122"/>
                <a:ea typeface="微软雅黑" panose="020B0503020204020204" pitchFamily="34" charset="-122"/>
              </a:rPr>
              <a:t>使用简明、严谨的条款式公务语体</a:t>
            </a:r>
            <a:endParaRPr lang="zh-CN" altLang="zh-CN" sz="825" dirty="0">
              <a:solidFill>
                <a:srgbClr val="000000"/>
              </a:solidFill>
              <a:effectLst/>
              <a:latin typeface="微软雅黑" panose="020B0503020204020204" pitchFamily="34" charset="-122"/>
              <a:ea typeface="微软雅黑" panose="020B0503020204020204" pitchFamily="34" charset="-122"/>
            </a:endParaRPr>
          </a:p>
        </p:txBody>
      </p:sp>
      <p:sp>
        <p:nvSpPr>
          <p:cNvPr id="100" name="文本框 99"/>
          <p:cNvSpPr txBox="1"/>
          <p:nvPr/>
        </p:nvSpPr>
        <p:spPr>
          <a:xfrm>
            <a:off x="1317752" y="3282265"/>
            <a:ext cx="1461038" cy="510540"/>
          </a:xfrm>
          <a:prstGeom prst="rect">
            <a:avLst/>
          </a:prstGeom>
          <a:noFill/>
        </p:spPr>
        <p:txBody>
          <a:bodyPr wrap="square">
            <a:spAutoFit/>
          </a:bodyPr>
          <a:lstStyle/>
          <a:p>
            <a:pPr marL="85725" indent="0" eaLnBrk="0" fontAlgn="base">
              <a:spcBef>
                <a:spcPts val="100"/>
              </a:spcBef>
              <a:spcAft>
                <a:spcPts val="100"/>
              </a:spcAft>
            </a:pPr>
            <a:r>
              <a:rPr lang="zh-CN" altLang="en-US" sz="900" b="1" dirty="0">
                <a:solidFill>
                  <a:schemeClr val="tx1">
                    <a:lumMod val="85000"/>
                    <a:lumOff val="15000"/>
                  </a:schemeClr>
                </a:solidFill>
                <a:effectLst/>
                <a:latin typeface="微软雅黑" panose="020B0503020204020204" pitchFamily="34" charset="-122"/>
                <a:ea typeface="微软雅黑" panose="020B0503020204020204" pitchFamily="34" charset="-122"/>
              </a:rPr>
              <a:t>抽象转具体：</a:t>
            </a:r>
            <a:endParaRPr lang="en-US" altLang="zh-CN" sz="900" b="1" dirty="0">
              <a:solidFill>
                <a:schemeClr val="tx1">
                  <a:lumMod val="85000"/>
                  <a:lumOff val="15000"/>
                </a:schemeClr>
              </a:solidFill>
              <a:effectLst/>
              <a:latin typeface="微软雅黑" panose="020B0503020204020204" pitchFamily="34" charset="-122"/>
              <a:ea typeface="微软雅黑" panose="020B0503020204020204" pitchFamily="34" charset="-122"/>
            </a:endParaRPr>
          </a:p>
          <a:p>
            <a:pPr marL="85725" indent="0" eaLnBrk="0" fontAlgn="base">
              <a:spcBef>
                <a:spcPts val="100"/>
              </a:spcBef>
              <a:spcAft>
                <a:spcPts val="100"/>
              </a:spcAft>
            </a:pPr>
            <a:r>
              <a:rPr lang="zh-CN" altLang="en-US" sz="825" dirty="0">
                <a:solidFill>
                  <a:srgbClr val="000000"/>
                </a:solidFill>
                <a:effectLst/>
                <a:highlight>
                  <a:srgbClr val="FFFF00"/>
                </a:highlight>
                <a:latin typeface="微软雅黑" panose="020B0503020204020204" pitchFamily="34" charset="-122"/>
                <a:ea typeface="微软雅黑" panose="020B0503020204020204" pitchFamily="34" charset="-122"/>
              </a:rPr>
              <a:t>将模糊需求转化为可执行、可衡量的任务</a:t>
            </a:r>
            <a:endParaRPr lang="zh-CN" altLang="en-US" sz="825" dirty="0">
              <a:solidFill>
                <a:srgbClr val="000000"/>
              </a:solidFill>
              <a:effectLst/>
              <a:highlight>
                <a:srgbClr val="FFFF00"/>
              </a:highlight>
              <a:latin typeface="微软雅黑" panose="020B0503020204020204" pitchFamily="34" charset="-122"/>
              <a:ea typeface="微软雅黑" panose="020B0503020204020204" pitchFamily="34" charset="-122"/>
            </a:endParaRPr>
          </a:p>
        </p:txBody>
      </p:sp>
      <p:sp>
        <p:nvSpPr>
          <p:cNvPr id="101" name="文本框 100"/>
          <p:cNvSpPr txBox="1"/>
          <p:nvPr/>
        </p:nvSpPr>
        <p:spPr>
          <a:xfrm>
            <a:off x="2962984" y="3282265"/>
            <a:ext cx="1384996" cy="510540"/>
          </a:xfrm>
          <a:prstGeom prst="rect">
            <a:avLst/>
          </a:prstGeom>
          <a:noFill/>
        </p:spPr>
        <p:txBody>
          <a:bodyPr wrap="square">
            <a:spAutoFit/>
          </a:bodyPr>
          <a:lstStyle/>
          <a:p>
            <a:pPr marL="85725" eaLnBrk="0" fontAlgn="base">
              <a:spcBef>
                <a:spcPts val="100"/>
              </a:spcBef>
              <a:spcAft>
                <a:spcPts val="100"/>
              </a:spcAft>
            </a:pPr>
            <a:r>
              <a:rPr lang="zh-CN" altLang="en-US" sz="900" b="1" dirty="0">
                <a:solidFill>
                  <a:schemeClr val="tx1">
                    <a:lumMod val="85000"/>
                    <a:lumOff val="15000"/>
                  </a:schemeClr>
                </a:solidFill>
                <a:effectLst/>
                <a:latin typeface="微软雅黑" panose="020B0503020204020204" pitchFamily="34" charset="-122"/>
                <a:ea typeface="微软雅黑" panose="020B0503020204020204" pitchFamily="34" charset="-122"/>
              </a:rPr>
              <a:t>逻辑与可行平衡：</a:t>
            </a:r>
            <a:endParaRPr lang="en-US" altLang="zh-CN" sz="900" b="1" dirty="0">
              <a:solidFill>
                <a:schemeClr val="tx1">
                  <a:lumMod val="85000"/>
                  <a:lumOff val="15000"/>
                </a:schemeClr>
              </a:solidFill>
              <a:effectLst/>
              <a:latin typeface="微软雅黑" panose="020B0503020204020204" pitchFamily="34" charset="-122"/>
              <a:ea typeface="微软雅黑" panose="020B0503020204020204" pitchFamily="34" charset="-122"/>
            </a:endParaRPr>
          </a:p>
          <a:p>
            <a:pPr marL="85725" indent="0" eaLnBrk="0" fontAlgn="base">
              <a:spcBef>
                <a:spcPts val="100"/>
              </a:spcBef>
              <a:spcAft>
                <a:spcPts val="100"/>
              </a:spcAft>
            </a:pPr>
            <a:r>
              <a:rPr lang="zh-CN" altLang="en-US" sz="825" dirty="0">
                <a:solidFill>
                  <a:srgbClr val="000000"/>
                </a:solidFill>
                <a:effectLst/>
                <a:highlight>
                  <a:srgbClr val="FFFF00"/>
                </a:highlight>
                <a:latin typeface="微软雅黑" panose="020B0503020204020204" pitchFamily="34" charset="-122"/>
                <a:ea typeface="微软雅黑" panose="020B0503020204020204" pitchFamily="34" charset="-122"/>
              </a:rPr>
              <a:t>在资源限制下制定切实可行的方案</a:t>
            </a:r>
            <a:endParaRPr lang="zh-CN" altLang="en-US" sz="825" dirty="0">
              <a:solidFill>
                <a:srgbClr val="000000"/>
              </a:solidFill>
              <a:effectLst/>
              <a:highlight>
                <a:srgbClr val="FFFF00"/>
              </a:highlight>
              <a:latin typeface="微软雅黑" panose="020B0503020204020204" pitchFamily="34" charset="-122"/>
              <a:ea typeface="微软雅黑" panose="020B0503020204020204" pitchFamily="34" charset="-122"/>
            </a:endParaRPr>
          </a:p>
        </p:txBody>
      </p:sp>
      <p:sp>
        <p:nvSpPr>
          <p:cNvPr id="102" name="文本框 101"/>
          <p:cNvSpPr txBox="1"/>
          <p:nvPr/>
        </p:nvSpPr>
        <p:spPr>
          <a:xfrm>
            <a:off x="4556666" y="3282265"/>
            <a:ext cx="1831562" cy="510540"/>
          </a:xfrm>
          <a:prstGeom prst="rect">
            <a:avLst/>
          </a:prstGeom>
          <a:noFill/>
        </p:spPr>
        <p:txBody>
          <a:bodyPr wrap="square">
            <a:spAutoFit/>
          </a:bodyPr>
          <a:lstStyle/>
          <a:p>
            <a:pPr marL="85725" eaLnBrk="0" fontAlgn="base">
              <a:spcBef>
                <a:spcPts val="100"/>
              </a:spcBef>
              <a:spcAft>
                <a:spcPts val="100"/>
              </a:spcAft>
            </a:pPr>
            <a:r>
              <a:rPr lang="zh-CN" altLang="en-US" sz="900" b="1" dirty="0">
                <a:solidFill>
                  <a:schemeClr val="tx1">
                    <a:lumMod val="85000"/>
                    <a:lumOff val="15000"/>
                  </a:schemeClr>
                </a:solidFill>
                <a:effectLst/>
                <a:latin typeface="微软雅黑" panose="020B0503020204020204" pitchFamily="34" charset="-122"/>
                <a:ea typeface="微软雅黑" panose="020B0503020204020204" pitchFamily="34" charset="-122"/>
              </a:rPr>
              <a:t>情境适配：</a:t>
            </a:r>
            <a:endParaRPr lang="en-US" altLang="zh-CN" sz="900" b="1" dirty="0">
              <a:solidFill>
                <a:schemeClr val="tx1">
                  <a:lumMod val="85000"/>
                  <a:lumOff val="15000"/>
                </a:schemeClr>
              </a:solidFill>
              <a:effectLst/>
              <a:latin typeface="微软雅黑" panose="020B0503020204020204" pitchFamily="34" charset="-122"/>
              <a:ea typeface="微软雅黑" panose="020B0503020204020204" pitchFamily="34" charset="-122"/>
            </a:endParaRPr>
          </a:p>
          <a:p>
            <a:pPr marL="85725" indent="0" eaLnBrk="0" fontAlgn="base">
              <a:spcBef>
                <a:spcPts val="100"/>
              </a:spcBef>
              <a:spcAft>
                <a:spcPts val="100"/>
              </a:spcAft>
            </a:pPr>
            <a:r>
              <a:rPr lang="zh-CN" altLang="en-US" sz="825" dirty="0">
                <a:solidFill>
                  <a:srgbClr val="000000"/>
                </a:solidFill>
                <a:effectLst/>
                <a:highlight>
                  <a:srgbClr val="FFFF00"/>
                </a:highlight>
                <a:latin typeface="微软雅黑" panose="020B0503020204020204" pitchFamily="34" charset="-122"/>
                <a:ea typeface="微软雅黑" panose="020B0503020204020204" pitchFamily="34" charset="-122"/>
              </a:rPr>
              <a:t>针对不同场景灵活调整计划类型与详略程度</a:t>
            </a:r>
            <a:endParaRPr lang="zh-CN" altLang="en-US" sz="825" dirty="0">
              <a:solidFill>
                <a:srgbClr val="000000"/>
              </a:solidFill>
              <a:effectLst/>
              <a:highlight>
                <a:srgbClr val="FFFF00"/>
              </a:highlight>
              <a:latin typeface="微软雅黑" panose="020B0503020204020204" pitchFamily="34" charset="-122"/>
              <a:ea typeface="微软雅黑" panose="020B0503020204020204" pitchFamily="34" charset="-122"/>
            </a:endParaRPr>
          </a:p>
        </p:txBody>
      </p:sp>
      <p:sp>
        <p:nvSpPr>
          <p:cNvPr id="104" name="文本框 103"/>
          <p:cNvSpPr txBox="1"/>
          <p:nvPr/>
        </p:nvSpPr>
        <p:spPr>
          <a:xfrm>
            <a:off x="6596914" y="3282265"/>
            <a:ext cx="1955165" cy="382905"/>
          </a:xfrm>
          <a:prstGeom prst="rect">
            <a:avLst/>
          </a:prstGeom>
          <a:noFill/>
        </p:spPr>
        <p:txBody>
          <a:bodyPr wrap="none">
            <a:spAutoFit/>
          </a:bodyPr>
          <a:lstStyle/>
          <a:p>
            <a:pPr marL="85725" eaLnBrk="0" fontAlgn="base">
              <a:spcBef>
                <a:spcPts val="100"/>
              </a:spcBef>
              <a:spcAft>
                <a:spcPts val="100"/>
              </a:spcAft>
            </a:pPr>
            <a:r>
              <a:rPr lang="zh-CN" altLang="en-US" sz="900" b="1" dirty="0">
                <a:solidFill>
                  <a:schemeClr val="tx1">
                    <a:lumMod val="85000"/>
                    <a:lumOff val="15000"/>
                  </a:schemeClr>
                </a:solidFill>
                <a:effectLst/>
                <a:latin typeface="微软雅黑" panose="020B0503020204020204" pitchFamily="34" charset="-122"/>
                <a:ea typeface="微软雅黑" panose="020B0503020204020204" pitchFamily="34" charset="-122"/>
              </a:rPr>
              <a:t>协作落地：</a:t>
            </a:r>
            <a:endParaRPr lang="en-US" altLang="zh-CN" sz="900" b="1" dirty="0">
              <a:solidFill>
                <a:schemeClr val="tx1">
                  <a:lumMod val="85000"/>
                  <a:lumOff val="15000"/>
                </a:schemeClr>
              </a:solidFill>
              <a:effectLst/>
              <a:latin typeface="微软雅黑" panose="020B0503020204020204" pitchFamily="34" charset="-122"/>
              <a:ea typeface="微软雅黑" panose="020B0503020204020204" pitchFamily="34" charset="-122"/>
            </a:endParaRPr>
          </a:p>
          <a:p>
            <a:pPr marL="85725" indent="0" eaLnBrk="0" fontAlgn="base">
              <a:spcBef>
                <a:spcPts val="100"/>
              </a:spcBef>
              <a:spcAft>
                <a:spcPts val="100"/>
              </a:spcAft>
            </a:pPr>
            <a:r>
              <a:rPr lang="zh-CN" altLang="en-US" sz="825" dirty="0">
                <a:solidFill>
                  <a:srgbClr val="000000"/>
                </a:solidFill>
                <a:effectLst/>
                <a:highlight>
                  <a:srgbClr val="FFFF00"/>
                </a:highlight>
                <a:latin typeface="微软雅黑" panose="020B0503020204020204" pitchFamily="34" charset="-122"/>
                <a:ea typeface="微软雅黑" panose="020B0503020204020204" pitchFamily="34" charset="-122"/>
              </a:rPr>
              <a:t>明确分工与协作机制，避免责任空洞</a:t>
            </a:r>
            <a:endParaRPr lang="zh-CN" altLang="en-US" sz="825" dirty="0">
              <a:solidFill>
                <a:srgbClr val="000000"/>
              </a:solidFill>
              <a:effectLst/>
              <a:highlight>
                <a:srgbClr val="FFFF00"/>
              </a:highlight>
              <a:latin typeface="微软雅黑" panose="020B0503020204020204" pitchFamily="34" charset="-122"/>
              <a:ea typeface="微软雅黑" panose="020B0503020204020204" pitchFamily="34" charset="-122"/>
            </a:endParaRPr>
          </a:p>
        </p:txBody>
      </p:sp>
      <p:grpSp>
        <p:nvGrpSpPr>
          <p:cNvPr id="106" name="组合 105"/>
          <p:cNvGrpSpPr/>
          <p:nvPr/>
        </p:nvGrpSpPr>
        <p:grpSpPr>
          <a:xfrm>
            <a:off x="1454224" y="4119554"/>
            <a:ext cx="3165414" cy="395521"/>
            <a:chOff x="1938965" y="5148862"/>
            <a:chExt cx="4220552" cy="527361"/>
          </a:xfrm>
        </p:grpSpPr>
        <p:sp>
          <p:nvSpPr>
            <p:cNvPr id="108" name="文本框 107"/>
            <p:cNvSpPr txBox="1"/>
            <p:nvPr/>
          </p:nvSpPr>
          <p:spPr>
            <a:xfrm>
              <a:off x="1938965" y="5148862"/>
              <a:ext cx="1036320" cy="276013"/>
            </a:xfrm>
            <a:prstGeom prst="rect">
              <a:avLst/>
            </a:prstGeom>
            <a:noFill/>
            <a:effectLst/>
          </p:spPr>
          <p:txBody>
            <a:bodyPr vert="horz" wrap="none" lIns="68580" tIns="34290" rIns="68580" bIns="34290" rtlCol="0">
              <a:spAutoFit/>
            </a:bodyPr>
            <a:lstStyle/>
            <a:p>
              <a:r>
                <a:rPr lang="zh-CN" altLang="en-US" sz="900" dirty="0">
                  <a:solidFill>
                    <a:srgbClr val="000000"/>
                  </a:solidFill>
                  <a:effectLst/>
                  <a:latin typeface="OPPOSans M" panose="00020600040101010101" pitchFamily="18" charset="-122"/>
                  <a:ea typeface="微软雅黑" panose="020B0503020204020204" pitchFamily="34" charset="-122"/>
                </a:rPr>
                <a:t>◆任务驱动法</a:t>
              </a:r>
              <a:endParaRPr lang="zh-CN" altLang="en-US" sz="900" dirty="0">
                <a:solidFill>
                  <a:srgbClr val="000000"/>
                </a:solidFill>
                <a:effectLst/>
                <a:latin typeface="OPPOSans M" panose="00020600040101010101" pitchFamily="18" charset="-122"/>
                <a:ea typeface="微软雅黑" panose="020B0503020204020204" pitchFamily="34" charset="-122"/>
              </a:endParaRPr>
            </a:p>
          </p:txBody>
        </p:sp>
        <p:sp>
          <p:nvSpPr>
            <p:cNvPr id="111" name="文本框 110"/>
            <p:cNvSpPr txBox="1"/>
            <p:nvPr/>
          </p:nvSpPr>
          <p:spPr>
            <a:xfrm>
              <a:off x="3531081" y="5148862"/>
              <a:ext cx="1036320" cy="276013"/>
            </a:xfrm>
            <a:prstGeom prst="rect">
              <a:avLst/>
            </a:prstGeom>
            <a:noFill/>
            <a:effectLst/>
          </p:spPr>
          <p:txBody>
            <a:bodyPr vert="horz" wrap="none" lIns="68580" tIns="34290" rIns="68580" bIns="34290" rtlCol="0">
              <a:spAutoFit/>
            </a:bodyPr>
            <a:lstStyle/>
            <a:p>
              <a:r>
                <a:rPr lang="zh-CN" altLang="en-US" sz="900" dirty="0">
                  <a:solidFill>
                    <a:srgbClr val="000000"/>
                  </a:solidFill>
                  <a:effectLst/>
                  <a:latin typeface="OPPOSans M" panose="00020600040101010101" pitchFamily="18" charset="-122"/>
                  <a:ea typeface="微软雅黑" panose="020B0503020204020204" pitchFamily="34" charset="-122"/>
                </a:rPr>
                <a:t>◆情境创设法</a:t>
              </a:r>
              <a:endParaRPr lang="zh-CN" altLang="en-US" sz="900" dirty="0">
                <a:solidFill>
                  <a:srgbClr val="000000"/>
                </a:solidFill>
                <a:effectLst/>
                <a:latin typeface="OPPOSans M" panose="00020600040101010101" pitchFamily="18" charset="-122"/>
                <a:ea typeface="微软雅黑" panose="020B0503020204020204" pitchFamily="34" charset="-122"/>
              </a:endParaRPr>
            </a:p>
          </p:txBody>
        </p:sp>
        <p:sp>
          <p:nvSpPr>
            <p:cNvPr id="112" name="文本框 111"/>
            <p:cNvSpPr txBox="1"/>
            <p:nvPr/>
          </p:nvSpPr>
          <p:spPr>
            <a:xfrm>
              <a:off x="5123197" y="5148862"/>
              <a:ext cx="1036320" cy="276013"/>
            </a:xfrm>
            <a:prstGeom prst="rect">
              <a:avLst/>
            </a:prstGeom>
            <a:noFill/>
            <a:effectLst/>
          </p:spPr>
          <p:txBody>
            <a:bodyPr vert="horz" wrap="none" lIns="68580" tIns="34290" rIns="68580" bIns="34290" rtlCol="0">
              <a:spAutoFit/>
            </a:bodyPr>
            <a:lstStyle/>
            <a:p>
              <a:r>
                <a:rPr lang="zh-CN" altLang="en-US" sz="900" dirty="0">
                  <a:solidFill>
                    <a:srgbClr val="000000"/>
                  </a:solidFill>
                  <a:effectLst/>
                  <a:latin typeface="OPPOSans M" panose="00020600040101010101" pitchFamily="18" charset="-122"/>
                  <a:ea typeface="微软雅黑" panose="020B0503020204020204" pitchFamily="34" charset="-122"/>
                </a:rPr>
                <a:t>◆案例说明法</a:t>
              </a:r>
              <a:endParaRPr lang="zh-CN" altLang="en-US" sz="900" dirty="0">
                <a:solidFill>
                  <a:srgbClr val="000000"/>
                </a:solidFill>
                <a:effectLst/>
                <a:latin typeface="OPPOSans M" panose="00020600040101010101" pitchFamily="18" charset="-122"/>
                <a:ea typeface="微软雅黑" panose="020B0503020204020204" pitchFamily="34" charset="-122"/>
              </a:endParaRPr>
            </a:p>
          </p:txBody>
        </p:sp>
        <p:sp>
          <p:nvSpPr>
            <p:cNvPr id="114" name="文本框 113"/>
            <p:cNvSpPr txBox="1"/>
            <p:nvPr/>
          </p:nvSpPr>
          <p:spPr>
            <a:xfrm>
              <a:off x="1938965" y="5400210"/>
              <a:ext cx="1036320" cy="276013"/>
            </a:xfrm>
            <a:prstGeom prst="rect">
              <a:avLst/>
            </a:prstGeom>
            <a:noFill/>
            <a:effectLst/>
          </p:spPr>
          <p:txBody>
            <a:bodyPr vert="horz" wrap="none" lIns="68580" tIns="34290" rIns="68580" bIns="34290" rtlCol="0">
              <a:spAutoFit/>
            </a:bodyPr>
            <a:lstStyle/>
            <a:p>
              <a:r>
                <a:rPr lang="zh-CN" altLang="en-US" sz="900" dirty="0">
                  <a:solidFill>
                    <a:srgbClr val="000000"/>
                  </a:solidFill>
                  <a:effectLst/>
                  <a:latin typeface="OPPOSans M" panose="00020600040101010101" pitchFamily="18" charset="-122"/>
                  <a:ea typeface="微软雅黑" panose="020B0503020204020204" pitchFamily="34" charset="-122"/>
                </a:rPr>
                <a:t>◆小组研讨法</a:t>
              </a:r>
              <a:endParaRPr lang="zh-CN" altLang="en-US" sz="900" dirty="0">
                <a:solidFill>
                  <a:srgbClr val="000000"/>
                </a:solidFill>
                <a:effectLst/>
                <a:latin typeface="OPPOSans M" panose="00020600040101010101" pitchFamily="18" charset="-122"/>
                <a:ea typeface="微软雅黑" panose="020B0503020204020204" pitchFamily="34" charset="-122"/>
              </a:endParaRPr>
            </a:p>
          </p:txBody>
        </p:sp>
        <p:sp>
          <p:nvSpPr>
            <p:cNvPr id="115" name="文本框 114"/>
            <p:cNvSpPr txBox="1"/>
            <p:nvPr/>
          </p:nvSpPr>
          <p:spPr>
            <a:xfrm>
              <a:off x="3531081" y="5385041"/>
              <a:ext cx="1036320" cy="276013"/>
            </a:xfrm>
            <a:prstGeom prst="rect">
              <a:avLst/>
            </a:prstGeom>
            <a:noFill/>
            <a:effectLst/>
          </p:spPr>
          <p:txBody>
            <a:bodyPr vert="horz" wrap="none" lIns="68580" tIns="34290" rIns="68580" bIns="34290" rtlCol="0">
              <a:spAutoFit/>
            </a:bodyPr>
            <a:lstStyle/>
            <a:p>
              <a:r>
                <a:rPr lang="zh-CN" altLang="en-US" sz="900">
                  <a:solidFill>
                    <a:srgbClr val="000000"/>
                  </a:solidFill>
                  <a:effectLst/>
                  <a:latin typeface="OPPOSans M" panose="00020600040101010101" pitchFamily="18" charset="-122"/>
                  <a:ea typeface="微软雅黑" panose="020B0503020204020204" pitchFamily="34" charset="-122"/>
                </a:rPr>
                <a:t>◆课堂讲授法</a:t>
              </a:r>
              <a:endParaRPr lang="zh-CN" altLang="en-US" sz="900">
                <a:solidFill>
                  <a:srgbClr val="000000"/>
                </a:solidFill>
                <a:effectLst/>
                <a:latin typeface="OPPOSans M" panose="00020600040101010101" pitchFamily="18" charset="-122"/>
                <a:ea typeface="微软雅黑" panose="020B0503020204020204" pitchFamily="34" charset="-122"/>
              </a:endParaRPr>
            </a:p>
          </p:txBody>
        </p:sp>
      </p:grpSp>
      <p:grpSp>
        <p:nvGrpSpPr>
          <p:cNvPr id="116" name="组合 115"/>
          <p:cNvGrpSpPr/>
          <p:nvPr/>
        </p:nvGrpSpPr>
        <p:grpSpPr>
          <a:xfrm>
            <a:off x="5602917" y="4119554"/>
            <a:ext cx="1971327" cy="395521"/>
            <a:chOff x="7470556" y="5148862"/>
            <a:chExt cx="2628436" cy="527361"/>
          </a:xfrm>
        </p:grpSpPr>
        <p:sp>
          <p:nvSpPr>
            <p:cNvPr id="117" name="文本框 116"/>
            <p:cNvSpPr txBox="1"/>
            <p:nvPr/>
          </p:nvSpPr>
          <p:spPr>
            <a:xfrm>
              <a:off x="7470556" y="5148862"/>
              <a:ext cx="1036320" cy="276013"/>
            </a:xfrm>
            <a:prstGeom prst="rect">
              <a:avLst/>
            </a:prstGeom>
            <a:noFill/>
            <a:effectLst/>
          </p:spPr>
          <p:txBody>
            <a:bodyPr vert="horz" wrap="none" lIns="68580" tIns="34290" rIns="68580" bIns="34290" rtlCol="0">
              <a:spAutoFit/>
            </a:bodyPr>
            <a:lstStyle/>
            <a:p>
              <a:r>
                <a:rPr lang="zh-CN" altLang="en-US" sz="900" dirty="0">
                  <a:solidFill>
                    <a:srgbClr val="000000"/>
                  </a:solidFill>
                  <a:effectLst/>
                  <a:latin typeface="OPPOSans M" panose="00020600040101010101" pitchFamily="18" charset="-122"/>
                  <a:ea typeface="微软雅黑" panose="020B0503020204020204" pitchFamily="34" charset="-122"/>
                </a:rPr>
                <a:t>◆合作探究法</a:t>
              </a:r>
              <a:endParaRPr lang="zh-CN" altLang="en-US" sz="900" dirty="0">
                <a:solidFill>
                  <a:srgbClr val="000000"/>
                </a:solidFill>
                <a:effectLst/>
                <a:latin typeface="OPPOSans M" panose="00020600040101010101" pitchFamily="18" charset="-122"/>
                <a:ea typeface="微软雅黑" panose="020B0503020204020204" pitchFamily="34" charset="-122"/>
              </a:endParaRPr>
            </a:p>
          </p:txBody>
        </p:sp>
        <p:sp>
          <p:nvSpPr>
            <p:cNvPr id="118" name="文本框 117"/>
            <p:cNvSpPr txBox="1"/>
            <p:nvPr/>
          </p:nvSpPr>
          <p:spPr>
            <a:xfrm>
              <a:off x="9062672" y="5148862"/>
              <a:ext cx="1036320" cy="276013"/>
            </a:xfrm>
            <a:prstGeom prst="rect">
              <a:avLst/>
            </a:prstGeom>
            <a:noFill/>
            <a:effectLst/>
          </p:spPr>
          <p:txBody>
            <a:bodyPr vert="horz" wrap="none" lIns="68580" tIns="34290" rIns="68580" bIns="34290" rtlCol="0">
              <a:spAutoFit/>
            </a:bodyPr>
            <a:lstStyle/>
            <a:p>
              <a:r>
                <a:rPr lang="zh-CN" altLang="en-US" sz="900" dirty="0">
                  <a:solidFill>
                    <a:srgbClr val="000000"/>
                  </a:solidFill>
                  <a:effectLst/>
                  <a:latin typeface="OPPOSans M" panose="00020600040101010101" pitchFamily="18" charset="-122"/>
                  <a:ea typeface="微软雅黑" panose="020B0503020204020204" pitchFamily="34" charset="-122"/>
                </a:rPr>
                <a:t>◆</a:t>
              </a:r>
              <a:r>
                <a:rPr lang="zh-CN" altLang="zh-CN" sz="900" dirty="0">
                  <a:solidFill>
                    <a:srgbClr val="000000"/>
                  </a:solidFill>
                  <a:latin typeface="+mj-ea"/>
                </a:rPr>
                <a:t>学思结合法</a:t>
              </a:r>
              <a:endParaRPr lang="zh-CN" altLang="en-US" sz="900" dirty="0">
                <a:solidFill>
                  <a:srgbClr val="000000"/>
                </a:solidFill>
                <a:effectLst/>
                <a:latin typeface="OPPOSans M" panose="00020600040101010101" pitchFamily="18" charset="-122"/>
                <a:ea typeface="微软雅黑" panose="020B0503020204020204" pitchFamily="34" charset="-122"/>
              </a:endParaRPr>
            </a:p>
          </p:txBody>
        </p:sp>
        <p:sp>
          <p:nvSpPr>
            <p:cNvPr id="119" name="文本框 118"/>
            <p:cNvSpPr txBox="1"/>
            <p:nvPr/>
          </p:nvSpPr>
          <p:spPr>
            <a:xfrm>
              <a:off x="7470556" y="5400210"/>
              <a:ext cx="1036320" cy="276013"/>
            </a:xfrm>
            <a:prstGeom prst="rect">
              <a:avLst/>
            </a:prstGeom>
            <a:noFill/>
            <a:effectLst/>
          </p:spPr>
          <p:txBody>
            <a:bodyPr vert="horz" wrap="none" lIns="68580" tIns="34290" rIns="68580" bIns="34290" rtlCol="0">
              <a:spAutoFit/>
            </a:bodyPr>
            <a:lstStyle/>
            <a:p>
              <a:r>
                <a:rPr lang="zh-CN" altLang="en-US" sz="900" dirty="0">
                  <a:solidFill>
                    <a:srgbClr val="000000"/>
                  </a:solidFill>
                  <a:effectLst/>
                  <a:latin typeface="OPPOSans M" panose="00020600040101010101" pitchFamily="18" charset="-122"/>
                  <a:ea typeface="微软雅黑" panose="020B0503020204020204" pitchFamily="34" charset="-122"/>
                </a:rPr>
                <a:t>◆</a:t>
              </a:r>
              <a:r>
                <a:rPr lang="zh-CN" altLang="zh-CN" sz="900" dirty="0">
                  <a:solidFill>
                    <a:srgbClr val="000000"/>
                  </a:solidFill>
                  <a:latin typeface="+mj-ea"/>
                </a:rPr>
                <a:t>学练结合法</a:t>
              </a:r>
              <a:endParaRPr lang="zh-CN" altLang="zh-CN" sz="900" dirty="0">
                <a:solidFill>
                  <a:srgbClr val="000000"/>
                </a:solidFill>
                <a:latin typeface="+mj-ea"/>
              </a:endParaRPr>
            </a:p>
          </p:txBody>
        </p:sp>
        <p:sp>
          <p:nvSpPr>
            <p:cNvPr id="120" name="文本框 119"/>
            <p:cNvSpPr txBox="1"/>
            <p:nvPr/>
          </p:nvSpPr>
          <p:spPr>
            <a:xfrm>
              <a:off x="9062672" y="5385041"/>
              <a:ext cx="1036320" cy="276013"/>
            </a:xfrm>
            <a:prstGeom prst="rect">
              <a:avLst/>
            </a:prstGeom>
            <a:noFill/>
            <a:effectLst/>
          </p:spPr>
          <p:txBody>
            <a:bodyPr vert="horz" wrap="none" lIns="68580" tIns="34290" rIns="68580" bIns="34290" rtlCol="0">
              <a:spAutoFit/>
            </a:bodyPr>
            <a:lstStyle/>
            <a:p>
              <a:r>
                <a:rPr lang="zh-CN" altLang="en-US" sz="900" dirty="0">
                  <a:solidFill>
                    <a:srgbClr val="000000"/>
                  </a:solidFill>
                  <a:effectLst/>
                  <a:latin typeface="OPPOSans M" panose="00020600040101010101" pitchFamily="18" charset="-122"/>
                  <a:ea typeface="微软雅黑" panose="020B0503020204020204" pitchFamily="34" charset="-122"/>
                </a:rPr>
                <a:t>◆</a:t>
              </a:r>
              <a:r>
                <a:rPr lang="zh-CN" altLang="zh-CN" sz="900" dirty="0">
                  <a:solidFill>
                    <a:srgbClr val="000000"/>
                  </a:solidFill>
                  <a:latin typeface="+mj-ea"/>
                </a:rPr>
                <a:t>迁移学习法</a:t>
              </a:r>
              <a:endParaRPr lang="zh-CN" altLang="en-US" sz="900" dirty="0">
                <a:solidFill>
                  <a:srgbClr val="000000"/>
                </a:solidFill>
                <a:effectLst/>
                <a:latin typeface="OPPOSans M" panose="00020600040101010101" pitchFamily="18" charset="-122"/>
                <a:ea typeface="微软雅黑" panose="020B0503020204020204" pitchFamily="34" charset="-122"/>
              </a:endParaRPr>
            </a:p>
          </p:txBody>
        </p:sp>
      </p:grpSp>
      <p:cxnSp>
        <p:nvCxnSpPr>
          <p:cNvPr id="121" name="直接连接符 120"/>
          <p:cNvCxnSpPr/>
          <p:nvPr/>
        </p:nvCxnSpPr>
        <p:spPr>
          <a:xfrm>
            <a:off x="2835048" y="3318873"/>
            <a:ext cx="0" cy="4052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4482192" y="3318873"/>
            <a:ext cx="0" cy="4052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6506013" y="3318873"/>
            <a:ext cx="0" cy="4052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4053478" y="2810991"/>
            <a:ext cx="0" cy="24561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6497939" y="2810991"/>
            <a:ext cx="0" cy="24561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6" name="文本框 125"/>
          <p:cNvSpPr txBox="1"/>
          <p:nvPr/>
        </p:nvSpPr>
        <p:spPr>
          <a:xfrm>
            <a:off x="4058660" y="1459025"/>
            <a:ext cx="1040130" cy="299085"/>
          </a:xfrm>
          <a:prstGeom prst="rect">
            <a:avLst/>
          </a:prstGeom>
          <a:noFill/>
        </p:spPr>
        <p:txBody>
          <a:bodyPr wrap="none" rtlCol="0">
            <a:spAutoFit/>
          </a:bodyPr>
          <a:lstStyle/>
          <a:p>
            <a:pPr algn="ctr"/>
            <a:r>
              <a:rPr lang="zh-CN" altLang="en-US" sz="1350" b="1" dirty="0"/>
              <a:t>计划的写作</a:t>
            </a:r>
            <a:endParaRPr lang="zh-CN" altLang="en-US" sz="135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endParaRPr>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OPPOSans M"/>
                <a:ea typeface="微软雅黑" panose="020B0503020204020204" pitchFamily="34" charset="-122"/>
                <a:cs typeface="+mn-cs"/>
              </a:endParaRPr>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27" name="文本框 26"/>
          <p:cNvSpPr txBox="1"/>
          <p:nvPr/>
        </p:nvSpPr>
        <p:spPr>
          <a:xfrm>
            <a:off x="315329" y="1064124"/>
            <a:ext cx="2277789" cy="299085"/>
          </a:xfrm>
          <a:prstGeom prst="rect">
            <a:avLst/>
          </a:prstGeom>
          <a:noFill/>
        </p:spPr>
        <p:txBody>
          <a:bodyPr wrap="square" rtlCol="0">
            <a:spAutoFit/>
          </a:bodyPr>
          <a:lstStyle/>
          <a:p>
            <a:pPr lvl="0">
              <a:defRPr/>
            </a:pPr>
            <a:r>
              <a:rPr lang="en-US" altLang="zh-CN" sz="1350" b="1" dirty="0">
                <a:solidFill>
                  <a:prstClr val="black"/>
                </a:solidFill>
                <a:latin typeface="+mj-ea"/>
              </a:rPr>
              <a:t>2. </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解构任务框架</a:t>
            </a:r>
            <a:endPar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aphicFrame>
        <p:nvGraphicFramePr>
          <p:cNvPr id="28" name="表格 27"/>
          <p:cNvGraphicFramePr/>
          <p:nvPr>
            <p:custDataLst>
              <p:tags r:id="rId1"/>
            </p:custDataLst>
          </p:nvPr>
        </p:nvGraphicFramePr>
        <p:xfrm>
          <a:off x="3702368" y="1568501"/>
          <a:ext cx="5128260" cy="3594735"/>
        </p:xfrm>
        <a:graphic>
          <a:graphicData uri="http://schemas.openxmlformats.org/drawingml/2006/table">
            <a:tbl>
              <a:tblPr/>
              <a:tblGrid>
                <a:gridCol w="727710"/>
                <a:gridCol w="1184275"/>
                <a:gridCol w="3216275"/>
              </a:tblGrid>
              <a:tr h="368935">
                <a:tc>
                  <a:txBody>
                    <a:bodyPr/>
                    <a:lstStyle/>
                    <a:p>
                      <a:pPr indent="0" algn="ctr" eaLnBrk="0" fontAlgn="base">
                        <a:spcBef>
                          <a:spcPts val="700"/>
                        </a:spcBef>
                        <a:spcAft>
                          <a:spcPct val="0"/>
                        </a:spcAft>
                      </a:pPr>
                      <a:r>
                        <a:rPr lang="zh-CN" altLang="en-US" sz="1050" b="1" dirty="0">
                          <a:solidFill>
                            <a:schemeClr val="bg1"/>
                          </a:solidFill>
                          <a:latin typeface="+mj-ea"/>
                          <a:ea typeface="+mj-ea"/>
                        </a:rPr>
                        <a:t>维度</a:t>
                      </a:r>
                      <a:endParaRPr lang="zh-CN" altLang="en-US" sz="1050" b="1" dirty="0">
                        <a:solidFill>
                          <a:schemeClr val="bg1"/>
                        </a:solidFill>
                        <a:latin typeface="+mj-ea"/>
                        <a:ea typeface="+mj-ea"/>
                      </a:endParaRPr>
                    </a:p>
                  </a:txBody>
                  <a:tcPr marL="0" marR="0" marT="0" marB="0"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a:solidFill>
                        <a:srgbClr val="C00000"/>
                      </a:solidFill>
                      <a:prstDash val="solid"/>
                    </a:lnB>
                    <a:lnTlToBr w="12700" cmpd="sng">
                      <a:noFill/>
                      <a:prstDash val="solid"/>
                    </a:lnTlToBr>
                    <a:lnBlToTr w="12700" cmpd="sng">
                      <a:noFill/>
                      <a:prstDash val="solid"/>
                    </a:lnBlToTr>
                    <a:solidFill>
                      <a:srgbClr val="C00000"/>
                    </a:solidFill>
                  </a:tcPr>
                </a:tc>
                <a:tc>
                  <a:txBody>
                    <a:bodyPr/>
                    <a:lstStyle/>
                    <a:p>
                      <a:pPr indent="0" algn="ctr" eaLnBrk="0" fontAlgn="base">
                        <a:spcBef>
                          <a:spcPts val="800"/>
                        </a:spcBef>
                        <a:spcAft>
                          <a:spcPct val="0"/>
                        </a:spcAft>
                      </a:pPr>
                      <a:r>
                        <a:rPr lang="zh-CN" altLang="en-US" sz="1050" b="1" dirty="0">
                          <a:solidFill>
                            <a:schemeClr val="bg1"/>
                          </a:solidFill>
                          <a:latin typeface="+mj-ea"/>
                          <a:ea typeface="+mj-ea"/>
                        </a:rPr>
                        <a:t>核心要素</a:t>
                      </a:r>
                      <a:endParaRPr lang="zh-CN" altLang="en-US" sz="1050" b="1" dirty="0">
                        <a:solidFill>
                          <a:schemeClr val="bg1"/>
                        </a:solidFill>
                        <a:latin typeface="+mj-ea"/>
                        <a:ea typeface="+mj-ea"/>
                      </a:endParaRPr>
                    </a:p>
                  </a:txBody>
                  <a:tcPr marL="0" marR="0" marT="0" marB="0" anchor="ctr">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indent="0" algn="ctr" eaLnBrk="0" fontAlgn="base">
                        <a:spcBef>
                          <a:spcPts val="800"/>
                        </a:spcBef>
                        <a:spcAft>
                          <a:spcPct val="0"/>
                        </a:spcAft>
                      </a:pPr>
                      <a:r>
                        <a:rPr lang="zh-CN" altLang="en-US" sz="1050" b="1" dirty="0">
                          <a:solidFill>
                            <a:schemeClr val="bg1"/>
                          </a:solidFill>
                          <a:latin typeface="+mj-ea"/>
                          <a:ea typeface="+mj-ea"/>
                        </a:rPr>
                        <a:t>具体内涵</a:t>
                      </a:r>
                      <a:endParaRPr lang="zh-CN" altLang="en-US" sz="1050" b="1" dirty="0">
                        <a:solidFill>
                          <a:schemeClr val="bg1"/>
                        </a:solidFill>
                        <a:latin typeface="+mj-ea"/>
                        <a:ea typeface="+mj-ea"/>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39725">
                <a:tc>
                  <a:txBody>
                    <a:bodyPr/>
                    <a:lstStyle/>
                    <a:p>
                      <a:pPr marL="0" indent="0" algn="ctr">
                        <a:spcBef>
                          <a:spcPct val="0"/>
                        </a:spcBef>
                        <a:spcAft>
                          <a:spcPct val="0"/>
                        </a:spcAft>
                      </a:pPr>
                      <a:r>
                        <a:rPr lang="zh-CN" sz="1050" b="1" i="0">
                          <a:solidFill>
                            <a:schemeClr val="tx1"/>
                          </a:solidFill>
                          <a:latin typeface="微软雅黑" panose="020B0503020204020204" pitchFamily="34" charset="-122"/>
                          <a:ea typeface="微软雅黑" panose="020B0503020204020204" pitchFamily="34" charset="-122"/>
                        </a:rPr>
                        <a:t>赋予身份</a:t>
                      </a:r>
                      <a:endParaRPr lang="zh-CN" sz="1050" b="1" i="0">
                        <a:solidFill>
                          <a:schemeClr val="tx1"/>
                        </a:solidFill>
                        <a:latin typeface="微软雅黑" panose="020B0503020204020204" pitchFamily="34" charset="-122"/>
                        <a:ea typeface="微软雅黑" panose="020B0503020204020204" pitchFamily="34" charset="-122"/>
                      </a:endParaRPr>
                    </a:p>
                  </a:txBody>
                  <a:tcPr marL="52704" marR="52704" marT="32940" marB="3294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a:solidFill>
                        <a:srgbClr val="C00000"/>
                      </a:solidFill>
                      <a:prstDash val="solid"/>
                    </a:lnT>
                    <a:lnB w="12700">
                      <a:solidFill>
                        <a:schemeClr val="bg1">
                          <a:lumMod val="65000"/>
                        </a:schemeClr>
                      </a:solidFill>
                      <a:prstDash val="solid"/>
                    </a:lnB>
                    <a:lnTlToBr w="12700" cmpd="sng">
                      <a:noFill/>
                      <a:prstDash val="solid"/>
                    </a:lnTlToBr>
                    <a:lnBlToTr w="12700" cmpd="sng">
                      <a:noFill/>
                      <a:prstDash val="solid"/>
                    </a:lnBlToTr>
                    <a:solidFill>
                      <a:srgbClr val="F2F2F2"/>
                    </a:solidFill>
                  </a:tcPr>
                </a:tc>
                <a:tc>
                  <a:txBody>
                    <a:bodyPr/>
                    <a:lstStyle/>
                    <a:p>
                      <a:pPr marL="0" indent="0" algn="ctr">
                        <a:lnSpc>
                          <a:spcPct val="110000"/>
                        </a:lnSpc>
                        <a:spcBef>
                          <a:spcPct val="0"/>
                        </a:spcBef>
                        <a:spcAft>
                          <a:spcPct val="0"/>
                        </a:spcAft>
                      </a:pPr>
                      <a:r>
                        <a:rPr lang="zh-CN" sz="750" i="0">
                          <a:solidFill>
                            <a:srgbClr val="FF0000"/>
                          </a:solidFill>
                          <a:latin typeface="方正公文小标宋" panose="02000500000000000000" charset="-122"/>
                          <a:ea typeface="方正公文小标宋" panose="02000500000000000000" charset="-122"/>
                        </a:rPr>
                        <a:t>班级责任主体</a:t>
                      </a:r>
                      <a:endParaRPr lang="zh-CN" sz="750" i="0">
                        <a:solidFill>
                          <a:srgbClr val="FF0000"/>
                        </a:solidFill>
                        <a:latin typeface="方正公文小标宋" panose="02000500000000000000" charset="-122"/>
                        <a:ea typeface="方正公文小标宋" panose="02000500000000000000" charset="-122"/>
                      </a:endParaRPr>
                    </a:p>
                  </a:txBody>
                  <a:tcPr marL="52704" marR="52704" marT="32940" marB="3294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lnSpc>
                          <a:spcPct val="110000"/>
                        </a:lnSpc>
                        <a:spcBef>
                          <a:spcPct val="0"/>
                        </a:spcBef>
                        <a:spcAft>
                          <a:spcPct val="0"/>
                        </a:spcAft>
                      </a:pPr>
                      <a:r>
                        <a:rPr lang="zh-CN" sz="750" i="0">
                          <a:solidFill>
                            <a:schemeClr val="tx1"/>
                          </a:solidFill>
                          <a:latin typeface="微软雅黑" panose="020B0503020204020204" pitchFamily="34" charset="-122"/>
                          <a:ea typeface="微软雅黑" panose="020B0503020204020204" pitchFamily="34" charset="-122"/>
                        </a:rPr>
                        <a:t>作为小二班专任教师，需独立承担班级管理、幼儿发展及家园沟通的全流程职责。</a:t>
                      </a:r>
                      <a:endParaRPr lang="zh-CN" sz="750" i="0">
                        <a:solidFill>
                          <a:schemeClr val="tx1"/>
                        </a:solidFill>
                        <a:latin typeface="微软雅黑" panose="020B0503020204020204" pitchFamily="34" charset="-122"/>
                        <a:ea typeface="微软雅黑" panose="020B0503020204020204" pitchFamily="34" charset="-122"/>
                      </a:endParaRPr>
                    </a:p>
                  </a:txBody>
                  <a:tcPr marL="52704" marR="52704" marT="32940" marB="3294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617855">
                <a:tc>
                  <a:txBody>
                    <a:bodyPr/>
                    <a:lstStyle/>
                    <a:p>
                      <a:pPr marL="0" indent="0" algn="ctr">
                        <a:spcBef>
                          <a:spcPct val="0"/>
                        </a:spcBef>
                        <a:spcAft>
                          <a:spcPct val="0"/>
                        </a:spcAft>
                        <a:buNone/>
                      </a:pPr>
                      <a:r>
                        <a:rPr lang="zh-CN" altLang="en-US" sz="1050" b="1" i="0">
                          <a:solidFill>
                            <a:schemeClr val="tx1"/>
                          </a:solidFill>
                          <a:latin typeface="微软雅黑" panose="020B0503020204020204" pitchFamily="34" charset="-122"/>
                          <a:ea typeface="微软雅黑" panose="020B0503020204020204" pitchFamily="34" charset="-122"/>
                        </a:rPr>
                        <a:t>创设情境</a:t>
                      </a:r>
                      <a:endParaRPr lang="zh-CN" altLang="en-US" sz="1050" b="1" i="0">
                        <a:solidFill>
                          <a:schemeClr val="tx1"/>
                        </a:solidFill>
                        <a:latin typeface="微软雅黑" panose="020B0503020204020204" pitchFamily="34" charset="-122"/>
                        <a:ea typeface="微软雅黑" panose="020B0503020204020204" pitchFamily="34" charset="-122"/>
                      </a:endParaRPr>
                    </a:p>
                  </a:txBody>
                  <a:tcPr marL="52704" marR="52704" marT="32940" marB="3294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a:solidFill>
                        <a:schemeClr val="bg1">
                          <a:lumMod val="65000"/>
                        </a:schemeClr>
                      </a:solidFill>
                      <a:prstDash val="solid"/>
                    </a:lnB>
                    <a:lnTlToBr w="12700" cmpd="sng">
                      <a:noFill/>
                      <a:prstDash val="solid"/>
                    </a:lnTlToBr>
                    <a:lnBlToTr w="12700" cmpd="sng">
                      <a:noFill/>
                      <a:prstDash val="solid"/>
                    </a:lnBlToTr>
                    <a:solidFill>
                      <a:srgbClr val="F2F2F2"/>
                    </a:solidFill>
                  </a:tcPr>
                </a:tc>
                <a:tc>
                  <a:txBody>
                    <a:bodyPr/>
                    <a:lstStyle/>
                    <a:p>
                      <a:pPr marL="0" indent="0" algn="ctr">
                        <a:lnSpc>
                          <a:spcPct val="110000"/>
                        </a:lnSpc>
                        <a:spcBef>
                          <a:spcPct val="0"/>
                        </a:spcBef>
                        <a:spcAft>
                          <a:spcPct val="0"/>
                        </a:spcAft>
                        <a:buNone/>
                      </a:pPr>
                      <a:r>
                        <a:rPr lang="zh-CN" sz="750">
                          <a:solidFill>
                            <a:srgbClr val="FF0000"/>
                          </a:solidFill>
                          <a:latin typeface="方正公文小标宋" panose="02000500000000000000" charset="-122"/>
                          <a:ea typeface="方正公文小标宋" panose="02000500000000000000" charset="-122"/>
                          <a:sym typeface="+mn-ea"/>
                        </a:rPr>
                        <a:t>政策-园所-班情三级联动</a:t>
                      </a:r>
                      <a:endPar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52704" marR="52704" marT="32940" marB="3294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lnSpc>
                          <a:spcPct val="110000"/>
                        </a:lnSpc>
                        <a:spcBef>
                          <a:spcPct val="0"/>
                        </a:spcBef>
                        <a:spcAft>
                          <a:spcPct val="0"/>
                        </a:spcAft>
                        <a:buNone/>
                      </a:pPr>
                      <a:r>
                        <a:rPr lang="en-US" altLang="zh-CN" sz="750" b="1"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750" b="1"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政策导向：</a:t>
                      </a:r>
                      <a:r>
                        <a:rPr lang="zh-CN" altLang="en-US" sz="750"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响应园长指令，符合幼儿园制度化流程；</a:t>
                      </a:r>
                      <a:br>
                        <a:rPr lang="en-US" altLang="zh-CN" sz="750"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750" b="1"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750" b="1"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园所重点：</a:t>
                      </a:r>
                      <a:r>
                        <a:rPr lang="zh-CN" altLang="en-US" sz="750"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对接全园秋季学期核心目标（如行为习惯养成、家园共育深化）；</a:t>
                      </a:r>
                      <a:br>
                        <a:rPr lang="en-US" altLang="zh-CN" sz="750"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750" b="1"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750" b="1"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班情锚定：</a:t>
                      </a:r>
                      <a:r>
                        <a:rPr lang="zh-CN" altLang="en-US" sz="750" i="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基于本班新入园幼儿的适应情况、能力基线及家长需求。</a:t>
                      </a:r>
                      <a:endParaRPr lang="zh-CN" altLang="en-US" sz="750" i="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52704" marR="52704" marT="32940" marB="3294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56285">
                <a:tc>
                  <a:txBody>
                    <a:bodyPr/>
                    <a:lstStyle/>
                    <a:p>
                      <a:pPr marL="0" algn="ctr">
                        <a:buClrTx/>
                        <a:buSzTx/>
                        <a:buFontTx/>
                      </a:pPr>
                      <a:r>
                        <a:rPr lang="zh-CN" altLang="en-US" sz="1050" b="1" i="0">
                          <a:solidFill>
                            <a:schemeClr val="tx1"/>
                          </a:solidFill>
                          <a:latin typeface="微软雅黑" panose="020B0503020204020204" pitchFamily="34" charset="-122"/>
                          <a:ea typeface="微软雅黑" panose="020B0503020204020204" pitchFamily="34" charset="-122"/>
                        </a:rPr>
                        <a:t>设计任务</a:t>
                      </a:r>
                      <a:endParaRPr lang="zh-CN" altLang="en-US" sz="1050" b="1" i="0">
                        <a:solidFill>
                          <a:schemeClr val="tx1"/>
                        </a:solidFill>
                        <a:latin typeface="微软雅黑" panose="020B0503020204020204" pitchFamily="34" charset="-122"/>
                        <a:ea typeface="微软雅黑" panose="020B0503020204020204" pitchFamily="34" charset="-122"/>
                      </a:endParaRPr>
                    </a:p>
                  </a:txBody>
                  <a:tcPr marL="52704" marR="52704" marT="32940" marB="3294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a:solidFill>
                        <a:schemeClr val="bg1">
                          <a:lumMod val="65000"/>
                        </a:schemeClr>
                      </a:solidFill>
                      <a:prstDash val="solid"/>
                    </a:lnB>
                    <a:lnTlToBr w="12700" cmpd="sng">
                      <a:noFill/>
                      <a:prstDash val="solid"/>
                    </a:lnTlToBr>
                    <a:lnBlToTr w="12700" cmpd="sng">
                      <a:noFill/>
                      <a:prstDash val="solid"/>
                    </a:lnBlToTr>
                    <a:solidFill>
                      <a:srgbClr val="F2F2F2"/>
                    </a:solidFill>
                  </a:tcPr>
                </a:tc>
                <a:tc>
                  <a:txBody>
                    <a:bodyPr/>
                    <a:lstStyle/>
                    <a:p>
                      <a:pPr marL="0" indent="0" algn="ctr">
                        <a:lnSpc>
                          <a:spcPct val="110000"/>
                        </a:lnSpc>
                        <a:spcBef>
                          <a:spcPct val="0"/>
                        </a:spcBef>
                        <a:spcAft>
                          <a:spcPct val="0"/>
                        </a:spcAft>
                      </a:pPr>
                      <a:r>
                        <a:rPr lang="zh-CN" sz="750" i="0">
                          <a:solidFill>
                            <a:srgbClr val="FF0000"/>
                          </a:solidFill>
                          <a:latin typeface="方正公文小标宋" panose="02000500000000000000" charset="-122"/>
                          <a:ea typeface="方正公文小标宋" panose="02000500000000000000" charset="-122"/>
                        </a:rPr>
                        <a:t>规范文本+精准内容+专业表达</a:t>
                      </a:r>
                      <a:endParaRPr lang="zh-CN" sz="750" i="0">
                        <a:solidFill>
                          <a:srgbClr val="FF0000"/>
                        </a:solidFill>
                        <a:latin typeface="方正公文小标宋" panose="02000500000000000000" charset="-122"/>
                        <a:ea typeface="方正公文小标宋" panose="02000500000000000000" charset="-122"/>
                      </a:endParaRPr>
                    </a:p>
                  </a:txBody>
                  <a:tcPr marL="52704" marR="52704" marT="32940" marB="3294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lnSpc>
                          <a:spcPct val="110000"/>
                        </a:lnSpc>
                        <a:spcBef>
                          <a:spcPct val="0"/>
                        </a:spcBef>
                        <a:spcAft>
                          <a:spcPct val="0"/>
                        </a:spcAft>
                      </a:pPr>
                      <a:r>
                        <a:rPr lang="en-US" alt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文种规范：</a:t>
                      </a:r>
                      <a: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完整包含目标、措施、月计划、家园合作等模块，结构清晰；</a:t>
                      </a:r>
                      <a:b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目标转化：</a:t>
                      </a:r>
                      <a: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将园所宏观要求分解为可量化、可评估的班级具体目标；</a:t>
                      </a:r>
                      <a:b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风险预判：</a:t>
                      </a:r>
                      <a: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针对小班常见问题（如分离焦虑、秋季疾病）设计预案；</a:t>
                      </a:r>
                      <a:b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语言专业：</a:t>
                      </a:r>
                      <a: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使用学前教育术语（如“感统训练”“常规建立”），避免口语化。</a:t>
                      </a:r>
                      <a:endPar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52704" marR="52704" marT="32940" marB="3294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7220">
                <a:tc>
                  <a:txBody>
                    <a:bodyPr/>
                    <a:lstStyle/>
                    <a:p>
                      <a:pPr marL="0" algn="ctr">
                        <a:buClrTx/>
                        <a:buSzTx/>
                        <a:buFontTx/>
                      </a:pPr>
                      <a:r>
                        <a:rPr lang="zh-CN" altLang="en-US" sz="1050" b="1" i="0">
                          <a:solidFill>
                            <a:schemeClr val="tx1"/>
                          </a:solidFill>
                          <a:latin typeface="微软雅黑" panose="020B0503020204020204" pitchFamily="34" charset="-122"/>
                          <a:ea typeface="微软雅黑" panose="020B0503020204020204" pitchFamily="34" charset="-122"/>
                        </a:rPr>
                        <a:t>产出成果</a:t>
                      </a:r>
                      <a:endParaRPr lang="zh-CN" altLang="en-US" sz="1050" b="1" i="0">
                        <a:solidFill>
                          <a:schemeClr val="tx1"/>
                        </a:solidFill>
                        <a:latin typeface="微软雅黑" panose="020B0503020204020204" pitchFamily="34" charset="-122"/>
                        <a:ea typeface="微软雅黑" panose="020B0503020204020204" pitchFamily="34" charset="-122"/>
                      </a:endParaRPr>
                    </a:p>
                  </a:txBody>
                  <a:tcPr marL="52704" marR="52704" marT="32940" marB="3294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a:solidFill>
                        <a:schemeClr val="bg1">
                          <a:lumMod val="65000"/>
                        </a:schemeClr>
                      </a:solidFill>
                      <a:prstDash val="solid"/>
                    </a:lnB>
                    <a:lnTlToBr w="12700" cmpd="sng">
                      <a:noFill/>
                      <a:prstDash val="solid"/>
                    </a:lnTlToBr>
                    <a:lnBlToTr w="12700" cmpd="sng">
                      <a:noFill/>
                      <a:prstDash val="solid"/>
                    </a:lnBlToTr>
                    <a:solidFill>
                      <a:srgbClr val="F2F2F2"/>
                    </a:solidFill>
                  </a:tcPr>
                </a:tc>
                <a:tc>
                  <a:txBody>
                    <a:bodyPr/>
                    <a:lstStyle/>
                    <a:p>
                      <a:pPr marL="0" indent="0" algn="ctr">
                        <a:lnSpc>
                          <a:spcPct val="110000"/>
                        </a:lnSpc>
                        <a:spcBef>
                          <a:spcPct val="0"/>
                        </a:spcBef>
                        <a:spcAft>
                          <a:spcPct val="0"/>
                        </a:spcAft>
                      </a:pPr>
                      <a:r>
                        <a:rPr lang="zh-CN" sz="750" i="0">
                          <a:solidFill>
                            <a:srgbClr val="FF0000"/>
                          </a:solidFill>
                          <a:latin typeface="方正公文小标宋" panose="02000500000000000000" charset="-122"/>
                          <a:ea typeface="方正公文小标宋" panose="02000500000000000000" charset="-122"/>
                        </a:rPr>
                        <a:t>可执行、可汇报、可存档的正式文档</a:t>
                      </a:r>
                      <a:endParaRPr lang="zh-CN" sz="750" i="0">
                        <a:solidFill>
                          <a:srgbClr val="FF0000"/>
                        </a:solidFill>
                        <a:latin typeface="方正公文小标宋" panose="02000500000000000000" charset="-122"/>
                        <a:ea typeface="方正公文小标宋" panose="02000500000000000000" charset="-122"/>
                      </a:endParaRPr>
                    </a:p>
                  </a:txBody>
                  <a:tcPr marL="52704" marR="52704" marT="32940" marB="3294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lnSpc>
                          <a:spcPct val="110000"/>
                        </a:lnSpc>
                        <a:spcBef>
                          <a:spcPct val="0"/>
                        </a:spcBef>
                        <a:spcAft>
                          <a:spcPct val="0"/>
                        </a:spcAft>
                      </a:pPr>
                      <a:r>
                        <a:rPr 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提交的《小二班秋季学期工作计划》需同时满足：</a:t>
                      </a:r>
                      <a:b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执行功能：</a:t>
                      </a:r>
                      <a: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指导每日工作安排与资源调配；</a:t>
                      </a:r>
                      <a:b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汇报功能：</a:t>
                      </a:r>
                      <a: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向园长展示专业性与工作思路；</a:t>
                      </a:r>
                      <a:b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存档功能：</a:t>
                      </a:r>
                      <a: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符合园所文书归档标准，作为学期复盘依据。</a:t>
                      </a:r>
                      <a:endPar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52704" marR="52704" marT="32940" marB="3294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94715">
                <a:tc>
                  <a:txBody>
                    <a:bodyPr/>
                    <a:lstStyle/>
                    <a:p>
                      <a:pPr marL="0" algn="ctr">
                        <a:buClrTx/>
                        <a:buSzTx/>
                        <a:buFontTx/>
                      </a:pPr>
                      <a:r>
                        <a:rPr lang="zh-CN" altLang="en-US" sz="1050" b="1" i="0">
                          <a:solidFill>
                            <a:schemeClr val="tx1"/>
                          </a:solidFill>
                          <a:latin typeface="微软雅黑" panose="020B0503020204020204" pitchFamily="34" charset="-122"/>
                          <a:ea typeface="微软雅黑" panose="020B0503020204020204" pitchFamily="34" charset="-122"/>
                        </a:rPr>
                        <a:t>提升素养</a:t>
                      </a:r>
                      <a:endParaRPr lang="zh-CN" altLang="en-US" sz="1050" b="1" i="0">
                        <a:solidFill>
                          <a:schemeClr val="tx1"/>
                        </a:solidFill>
                        <a:latin typeface="微软雅黑" panose="020B0503020204020204" pitchFamily="34" charset="-122"/>
                        <a:ea typeface="微软雅黑" panose="020B0503020204020204" pitchFamily="34" charset="-122"/>
                      </a:endParaRPr>
                    </a:p>
                  </a:txBody>
                  <a:tcPr marL="52704" marR="52704" marT="32940" marB="3294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a:solidFill>
                        <a:schemeClr val="bg1">
                          <a:lumMod val="65000"/>
                        </a:schemeClr>
                      </a:solidFill>
                      <a:prstDash val="solid"/>
                    </a:lnB>
                    <a:lnTlToBr w="12700" cmpd="sng">
                      <a:noFill/>
                      <a:prstDash val="solid"/>
                    </a:lnTlToBr>
                    <a:lnBlToTr w="12700" cmpd="sng">
                      <a:noFill/>
                      <a:prstDash val="solid"/>
                    </a:lnBlToTr>
                    <a:solidFill>
                      <a:srgbClr val="F2F2F2"/>
                    </a:solidFill>
                  </a:tcPr>
                </a:tc>
                <a:tc>
                  <a:txBody>
                    <a:bodyPr/>
                    <a:lstStyle/>
                    <a:p>
                      <a:pPr marL="0" algn="ctr">
                        <a:lnSpc>
                          <a:spcPct val="110000"/>
                        </a:lnSpc>
                        <a:buClrTx/>
                        <a:buSzTx/>
                        <a:buFontTx/>
                      </a:pPr>
                      <a:r>
                        <a:rPr lang="zh-CN" sz="750" i="0">
                          <a:solidFill>
                            <a:srgbClr val="FF0000"/>
                          </a:solidFill>
                          <a:latin typeface="方正公文小标宋" panose="02000500000000000000" charset="-122"/>
                          <a:ea typeface="方正公文小标宋" panose="02000500000000000000" charset="-122"/>
                        </a:rPr>
                        <a:t>综合能力提升</a:t>
                      </a:r>
                      <a:endParaRPr lang="zh-CN" sz="750" i="0">
                        <a:solidFill>
                          <a:srgbClr val="FF0000"/>
                        </a:solidFill>
                        <a:latin typeface="方正公文小标宋" panose="02000500000000000000" charset="-122"/>
                        <a:ea typeface="方正公文小标宋" panose="02000500000000000000" charset="-122"/>
                      </a:endParaRPr>
                    </a:p>
                  </a:txBody>
                  <a:tcPr marL="52704" marR="52704" marT="32940" marB="3294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lnSpc>
                          <a:spcPct val="110000"/>
                        </a:lnSpc>
                        <a:spcBef>
                          <a:spcPct val="0"/>
                        </a:spcBef>
                        <a:spcAft>
                          <a:spcPct val="0"/>
                        </a:spcAft>
                      </a:pPr>
                      <a:r>
                        <a:rPr lang="en-US" alt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政策转化力：</a:t>
                      </a:r>
                      <a: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将上级要求转化为实操方案的能力；</a:t>
                      </a:r>
                      <a:b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系统性规划力：</a:t>
                      </a:r>
                      <a: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基于班情设计系统性行动路径的能力；</a:t>
                      </a:r>
                      <a:b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风险管控力：</a:t>
                      </a:r>
                      <a: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预见并应对潜在挑战的能力；</a:t>
                      </a:r>
                      <a:b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专业写作力：</a:t>
                      </a:r>
                      <a:r>
                        <a:rPr lang="zh-CN"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撰写规范专业文书的能力；</a:t>
                      </a:r>
                      <a:b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口语表达能力：</a:t>
                      </a:r>
                      <a:r>
                        <a:rPr lang="zh-CN"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清晰、有条理地进行口头汇报和交流；</a:t>
                      </a:r>
                      <a:br>
                        <a:rPr lang="zh-CN" altLang="en-US"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 </a:t>
                      </a:r>
                      <a:r>
                        <a:rPr lang="zh-CN" sz="750" b="1"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沟通能力：</a:t>
                      </a:r>
                      <a:r>
                        <a:rPr lang="zh-CN"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有效与家长、同事及园领导进行信息传递和协作。</a:t>
                      </a:r>
                      <a:endParaRPr lang="zh-CN" sz="750" i="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52704" marR="52704" marT="32940" marB="3294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2"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3" name="组合 2"/>
          <p:cNvGrpSpPr/>
          <p:nvPr/>
        </p:nvGrpSpPr>
        <p:grpSpPr>
          <a:xfrm>
            <a:off x="520541" y="1536385"/>
            <a:ext cx="3158966" cy="3648075"/>
            <a:chOff x="813" y="2328"/>
            <a:chExt cx="6633" cy="7660"/>
          </a:xfrm>
        </p:grpSpPr>
        <p:sp>
          <p:nvSpPr>
            <p:cNvPr id="4" name="矩形: 圆角 44"/>
            <p:cNvSpPr/>
            <p:nvPr>
              <p:custDataLst>
                <p:tags r:id="rId2"/>
              </p:custDataLst>
            </p:nvPr>
          </p:nvSpPr>
          <p:spPr>
            <a:xfrm>
              <a:off x="813" y="2328"/>
              <a:ext cx="6633" cy="7660"/>
            </a:xfrm>
            <a:prstGeom prst="roundRect">
              <a:avLst>
                <a:gd name="adj" fmla="val 0"/>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endParaRPr>
            </a:p>
          </p:txBody>
        </p:sp>
        <p:sp>
          <p:nvSpPr>
            <p:cNvPr id="5" name="文本框 4"/>
            <p:cNvSpPr txBox="1"/>
            <p:nvPr>
              <p:custDataLst>
                <p:tags r:id="rId3"/>
              </p:custDataLst>
            </p:nvPr>
          </p:nvSpPr>
          <p:spPr>
            <a:xfrm>
              <a:off x="4819" y="2485"/>
              <a:ext cx="1885" cy="671"/>
            </a:xfrm>
            <a:prstGeom prst="rect">
              <a:avLst/>
            </a:prstGeom>
            <a:noFill/>
          </p:spPr>
          <p:txBody>
            <a:bodyPr wrap="square">
              <a:spAutoFit/>
            </a:bodyPr>
            <a:p>
              <a:pPr marL="0" marR="0" lvl="0" indent="0" algn="l" defTabSz="914400" rtl="0" eaLnBrk="1" fontAlgn="auto" latinLnBrk="0" hangingPunct="1">
                <a:lnSpc>
                  <a:spcPct val="110000"/>
                </a:lnSpc>
                <a:spcBef>
                  <a:spcPts val="1200"/>
                </a:spcBef>
                <a:spcAft>
                  <a:spcPts val="1200"/>
                </a:spcAft>
                <a:buClrTx/>
                <a:buSzTx/>
                <a:buFontTx/>
                <a:buNone/>
                <a:defRPr/>
              </a:pPr>
              <a:r>
                <a:rPr kumimoji="0" lang="zh-CN" altLang="en-US" sz="1350" b="1" i="0" u="none" strike="noStrike" kern="1200" cap="none" spc="0" normalizeH="0" baseline="0" noProof="0" dirty="0">
                  <a:ln>
                    <a:noFill/>
                  </a:ln>
                  <a:solidFill>
                    <a:prstClr val="black"/>
                  </a:solidFill>
                  <a:effectLst/>
                  <a:uLnTx/>
                  <a:uFillTx/>
                  <a:latin typeface="quote-cjk-patch"/>
                  <a:ea typeface="微软雅黑" panose="020B0503020204020204" pitchFamily="34" charset="-122"/>
                  <a:cs typeface="+mn-cs"/>
                </a:rPr>
                <a:t>创设情境</a:t>
              </a:r>
              <a:endParaRPr kumimoji="0" lang="zh-CN" altLang="en-US" sz="1350" b="1" i="0" u="none" strike="noStrike" kern="1200" cap="none" spc="0" normalizeH="0" baseline="0" noProof="0" dirty="0">
                <a:ln>
                  <a:noFill/>
                </a:ln>
                <a:solidFill>
                  <a:prstClr val="black"/>
                </a:solidFill>
                <a:effectLst/>
                <a:uLnTx/>
                <a:uFillTx/>
                <a:latin typeface="quote-cjk-patch"/>
                <a:ea typeface="微软雅黑" panose="020B0503020204020204" pitchFamily="34" charset="-122"/>
                <a:cs typeface="+mn-cs"/>
              </a:endParaRPr>
            </a:p>
          </p:txBody>
        </p:sp>
        <p:sp>
          <p:nvSpPr>
            <p:cNvPr id="6" name="圆角矩形 9"/>
            <p:cNvSpPr/>
            <p:nvPr>
              <p:custDataLst>
                <p:tags r:id="rId4"/>
              </p:custDataLst>
            </p:nvPr>
          </p:nvSpPr>
          <p:spPr>
            <a:xfrm>
              <a:off x="927" y="2418"/>
              <a:ext cx="3178" cy="735"/>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rPr>
                <a:t>任务驱动</a:t>
              </a:r>
              <a:endParaRPr kumimoji="0" lang="zh-CN" altLang="en-US" sz="1050" b="1"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endParaRPr>
            </a:p>
          </p:txBody>
        </p:sp>
      </p:grpSp>
      <p:sp>
        <p:nvSpPr>
          <p:cNvPr id="7" name="矩形: 圆角 7"/>
          <p:cNvSpPr/>
          <p:nvPr/>
        </p:nvSpPr>
        <p:spPr>
          <a:xfrm>
            <a:off x="1548289" y="3039394"/>
            <a:ext cx="674370" cy="229553"/>
          </a:xfrm>
          <a:prstGeom prst="roundRect">
            <a:avLst>
              <a:gd name="adj" fmla="val 4979"/>
            </a:avLst>
          </a:prstGeom>
          <a:solidFill>
            <a:schemeClr val="accent1">
              <a:lumMod val="20000"/>
              <a:lumOff val="80000"/>
              <a:alpha val="43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8" name="矩形: 圆角 7"/>
          <p:cNvSpPr/>
          <p:nvPr/>
        </p:nvSpPr>
        <p:spPr>
          <a:xfrm>
            <a:off x="1587103" y="3389914"/>
            <a:ext cx="1942386" cy="229553"/>
          </a:xfrm>
          <a:prstGeom prst="roundRect">
            <a:avLst>
              <a:gd name="adj" fmla="val 4979"/>
            </a:avLst>
          </a:prstGeom>
          <a:solidFill>
            <a:schemeClr val="accent1">
              <a:lumMod val="20000"/>
              <a:lumOff val="80000"/>
              <a:alpha val="43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9" name="矩形: 圆角 7"/>
          <p:cNvSpPr/>
          <p:nvPr/>
        </p:nvSpPr>
        <p:spPr>
          <a:xfrm>
            <a:off x="574834" y="4087620"/>
            <a:ext cx="2640806" cy="229553"/>
          </a:xfrm>
          <a:prstGeom prst="roundRect">
            <a:avLst>
              <a:gd name="adj" fmla="val 4979"/>
            </a:avLst>
          </a:prstGeom>
          <a:solidFill>
            <a:schemeClr val="accent1">
              <a:lumMod val="20000"/>
              <a:lumOff val="80000"/>
              <a:alpha val="43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10" name="文本框 9"/>
          <p:cNvSpPr txBox="1"/>
          <p:nvPr/>
        </p:nvSpPr>
        <p:spPr>
          <a:xfrm>
            <a:off x="546735" y="2558858"/>
            <a:ext cx="3113246" cy="1844675"/>
          </a:xfrm>
          <a:prstGeom prst="rect">
            <a:avLst/>
          </a:prstGeom>
          <a:noFill/>
        </p:spPr>
        <p:txBody>
          <a:bodyPr wrap="square">
            <a:spAutoFit/>
          </a:bodyPr>
          <a:p>
            <a:pPr marL="0" marR="0" lvl="0" indent="0" algn="l" defTabSz="914400" rtl="0" eaLnBrk="1" fontAlgn="auto" latinLnBrk="0" hangingPunct="1">
              <a:lnSpc>
                <a:spcPct val="19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你是大连市甘井子区爱儿坊世纪城幼儿学苑小二班的</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专任教师</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，按照园长要求，结合班级情况，完成一份秋季学期工作计划。标题自拟，字数不限。</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9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要求计划写作各要素完备，语言规范</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1" name="直接连接符 10"/>
          <p:cNvCxnSpPr/>
          <p:nvPr/>
        </p:nvCxnSpPr>
        <p:spPr>
          <a:xfrm>
            <a:off x="589598" y="2026446"/>
            <a:ext cx="3023235" cy="0"/>
          </a:xfrm>
          <a:prstGeom prst="line">
            <a:avLst/>
          </a:prstGeom>
        </p:spPr>
        <p:style>
          <a:lnRef idx="2">
            <a:schemeClr val="accent1"/>
          </a:lnRef>
          <a:fillRef idx="0">
            <a:srgbClr val="FFFFFF"/>
          </a:fillRef>
          <a:effectRef idx="0">
            <a:srgbClr val="FFFFFF"/>
          </a:effectRef>
          <a:fontRef idx="minor">
            <a:schemeClr val="tx1"/>
          </a:fontRef>
        </p:style>
      </p:cxnSp>
      <p:sp>
        <p:nvSpPr>
          <p:cNvPr id="12" name="稿定-9"/>
          <p:cNvSpPr/>
          <p:nvPr>
            <p:custDataLst>
              <p:tags r:id="rId5"/>
            </p:custDataLst>
          </p:nvPr>
        </p:nvSpPr>
        <p:spPr bwMode="auto">
          <a:xfrm flipH="1">
            <a:off x="1481614" y="2156463"/>
            <a:ext cx="786289" cy="226695"/>
          </a:xfrm>
          <a:prstGeom prst="round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sym typeface="阿里巴巴普惠体 2 45 Light" panose="00020600040101010101" pitchFamily="18" charset="-122"/>
              </a:rPr>
              <a:t>赋予身份</a:t>
            </a:r>
            <a:endParaRPr kumimoji="0" lang="zh-CN" altLang="en-US" sz="900" b="1"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sym typeface="阿里巴巴普惠体 2 45 Light" panose="00020600040101010101" pitchFamily="18" charset="-122"/>
            </a:endParaRPr>
          </a:p>
        </p:txBody>
      </p:sp>
      <p:grpSp>
        <p:nvGrpSpPr>
          <p:cNvPr id="13" name="组合 12"/>
          <p:cNvGrpSpPr/>
          <p:nvPr/>
        </p:nvGrpSpPr>
        <p:grpSpPr>
          <a:xfrm>
            <a:off x="1844040" y="2435985"/>
            <a:ext cx="81915" cy="642938"/>
            <a:chOff x="14531" y="4829"/>
            <a:chExt cx="172" cy="1350"/>
          </a:xfrm>
        </p:grpSpPr>
        <p:sp>
          <p:nvSpPr>
            <p:cNvPr id="14" name="Line"/>
            <p:cNvSpPr/>
            <p:nvPr>
              <p:custDataLst>
                <p:tags r:id="rId6"/>
              </p:custDataLst>
            </p:nvPr>
          </p:nvSpPr>
          <p:spPr>
            <a:xfrm flipH="1">
              <a:off x="14618" y="4829"/>
              <a:ext cx="12" cy="1155"/>
            </a:xfrm>
            <a:prstGeom prst="line">
              <a:avLst/>
            </a:prstGeom>
            <a:ln w="6350">
              <a:solidFill>
                <a:schemeClr val="accent1">
                  <a:lumMod val="95000"/>
                  <a:lumOff val="5000"/>
                </a:schemeClr>
              </a:solidFill>
              <a:custDash>
                <a:ds d="200000" sp="200000"/>
              </a:custDash>
              <a:miter lim="400000"/>
              <a:headEnd type="stealth"/>
            </a:ln>
          </p:spPr>
          <p:txBody>
            <a:bodyPr tIns="68579" bIns="68579"/>
            <a:p>
              <a:pPr marL="0" marR="0" lvl="0" indent="0" algn="l" defTabSz="914400" rtl="0" eaLnBrk="1" fontAlgn="auto" latinLnBrk="0" hangingPunct="1">
                <a:lnSpc>
                  <a:spcPct val="100000"/>
                </a:lnSpc>
                <a:spcBef>
                  <a:spcPts val="0"/>
                </a:spcBef>
                <a:spcAft>
                  <a:spcPts val="0"/>
                </a:spcAft>
                <a:buClrTx/>
                <a:buSzTx/>
                <a:buFontTx/>
                <a:buNone/>
                <a:defRPr sz="2800">
                  <a:solidFill>
                    <a:srgbClr val="8C9097"/>
                  </a:solidFill>
                </a:defRPr>
              </a:pPr>
              <a:endParaRPr kumimoji="0" sz="2100" b="0" i="0" u="none" strike="noStrike" kern="1200" cap="none" spc="0" normalizeH="0" baseline="0" noProof="0">
                <a:ln>
                  <a:noFill/>
                </a:ln>
                <a:solidFill>
                  <a:srgbClr val="8C9097"/>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grpSp>
          <p:nvGrpSpPr>
            <p:cNvPr id="15" name="组合 14"/>
            <p:cNvGrpSpPr/>
            <p:nvPr/>
          </p:nvGrpSpPr>
          <p:grpSpPr>
            <a:xfrm>
              <a:off x="14531" y="6007"/>
              <a:ext cx="172" cy="172"/>
              <a:chOff x="14531" y="6007"/>
              <a:chExt cx="172" cy="172"/>
            </a:xfrm>
          </p:grpSpPr>
          <p:sp>
            <p:nvSpPr>
              <p:cNvPr id="16" name="gaoding-7"/>
              <p:cNvSpPr/>
              <p:nvPr>
                <p:custDataLst>
                  <p:tags r:id="rId7"/>
                </p:custDataLst>
              </p:nvPr>
            </p:nvSpPr>
            <p:spPr>
              <a:xfrm>
                <a:off x="14531" y="6007"/>
                <a:ext cx="173" cy="173"/>
              </a:xfrm>
              <a:prstGeom prst="ellipse">
                <a:avLst/>
              </a:prstGeom>
              <a:solidFill>
                <a:schemeClr val="bg1">
                  <a:lumMod val="95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17" name="gaoding-8"/>
              <p:cNvSpPr/>
              <p:nvPr>
                <p:custDataLst>
                  <p:tags r:id="rId8"/>
                </p:custDataLst>
              </p:nvPr>
            </p:nvSpPr>
            <p:spPr>
              <a:xfrm>
                <a:off x="14557" y="6033"/>
                <a:ext cx="120" cy="120"/>
              </a:xfrm>
              <a:prstGeom prst="ellipse">
                <a:avLst/>
              </a:prstGeom>
              <a:gradFill flip="none" rotWithShape="1">
                <a:gsLst>
                  <a:gs pos="0">
                    <a:schemeClr val="accent1">
                      <a:lumMod val="74000"/>
                      <a:lumOff val="26000"/>
                    </a:schemeClr>
                  </a:gs>
                  <a:gs pos="100000">
                    <a:schemeClr val="accent1">
                      <a:lumMod val="75000"/>
                    </a:schemeClr>
                  </a:gs>
                </a:gsLst>
                <a:lin ang="2700000" scaled="1"/>
                <a:tileRect/>
              </a:gradFill>
              <a:ln>
                <a:noFill/>
              </a:ln>
              <a:effectLst>
                <a:outerShdw blurRad="165100" dist="38100" dir="2700000" algn="tl" rotWithShape="0">
                  <a:schemeClr val="accent1">
                    <a:alpha val="7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75" b="0" i="0" u="none" strike="noStrike" kern="1200" cap="none" spc="0" normalizeH="0" baseline="0" noProof="0">
                  <a:ln>
                    <a:noFill/>
                  </a:ln>
                  <a:gradFill flip="none" rotWithShape="1">
                    <a:gsLst>
                      <a:gs pos="0">
                        <a:srgbClr val="2254F4"/>
                      </a:gs>
                      <a:gs pos="100000">
                        <a:srgbClr val="2254F4">
                          <a:lumMod val="60000"/>
                          <a:lumOff val="40000"/>
                        </a:srgbClr>
                      </a:gs>
                    </a:gsLst>
                    <a:lin ang="16200000" scaled="1"/>
                    <a:tileRect/>
                  </a:gra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2 45 Light" panose="00020600040101010101" pitchFamily="18" charset="-122"/>
                </a:endParaRPr>
              </a:p>
            </p:txBody>
          </p:sp>
        </p:grpSp>
      </p:grpSp>
      <p:grpSp>
        <p:nvGrpSpPr>
          <p:cNvPr id="18" name="组合 17"/>
          <p:cNvGrpSpPr/>
          <p:nvPr/>
        </p:nvGrpSpPr>
        <p:grpSpPr>
          <a:xfrm>
            <a:off x="3326130" y="2418364"/>
            <a:ext cx="81915" cy="1019651"/>
            <a:chOff x="14531" y="4038"/>
            <a:chExt cx="172" cy="2141"/>
          </a:xfrm>
        </p:grpSpPr>
        <p:sp>
          <p:nvSpPr>
            <p:cNvPr id="20" name="Line"/>
            <p:cNvSpPr/>
            <p:nvPr>
              <p:custDataLst>
                <p:tags r:id="rId9"/>
              </p:custDataLst>
            </p:nvPr>
          </p:nvSpPr>
          <p:spPr>
            <a:xfrm>
              <a:off x="14618" y="4038"/>
              <a:ext cx="0" cy="1946"/>
            </a:xfrm>
            <a:prstGeom prst="line">
              <a:avLst/>
            </a:prstGeom>
            <a:ln w="6350">
              <a:solidFill>
                <a:schemeClr val="accent1">
                  <a:lumMod val="95000"/>
                  <a:lumOff val="5000"/>
                </a:schemeClr>
              </a:solidFill>
              <a:custDash>
                <a:ds d="200000" sp="200000"/>
              </a:custDash>
              <a:miter lim="400000"/>
              <a:headEnd type="stealth"/>
            </a:ln>
          </p:spPr>
          <p:txBody>
            <a:bodyPr tIns="68579" bIns="68579"/>
            <a:p>
              <a:pPr marL="0" marR="0" lvl="0" indent="0" algn="l" defTabSz="914400" rtl="0" eaLnBrk="1" fontAlgn="auto" latinLnBrk="0" hangingPunct="1">
                <a:lnSpc>
                  <a:spcPct val="100000"/>
                </a:lnSpc>
                <a:spcBef>
                  <a:spcPts val="0"/>
                </a:spcBef>
                <a:spcAft>
                  <a:spcPts val="0"/>
                </a:spcAft>
                <a:buClrTx/>
                <a:buSzTx/>
                <a:buFontTx/>
                <a:buNone/>
                <a:defRPr sz="2800">
                  <a:solidFill>
                    <a:srgbClr val="8C9097"/>
                  </a:solidFill>
                </a:defRPr>
              </a:pPr>
              <a:endParaRPr kumimoji="0" sz="2100" b="0" i="0" u="none" strike="noStrike" kern="1200" cap="none" spc="0" normalizeH="0" baseline="0" noProof="0">
                <a:ln>
                  <a:noFill/>
                </a:ln>
                <a:solidFill>
                  <a:srgbClr val="8C9097"/>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grpSp>
          <p:nvGrpSpPr>
            <p:cNvPr id="21" name="组合 20"/>
            <p:cNvGrpSpPr/>
            <p:nvPr/>
          </p:nvGrpSpPr>
          <p:grpSpPr>
            <a:xfrm>
              <a:off x="14531" y="6007"/>
              <a:ext cx="172" cy="172"/>
              <a:chOff x="14531" y="6007"/>
              <a:chExt cx="172" cy="172"/>
            </a:xfrm>
          </p:grpSpPr>
          <p:sp>
            <p:nvSpPr>
              <p:cNvPr id="22" name="gaoding-7"/>
              <p:cNvSpPr/>
              <p:nvPr>
                <p:custDataLst>
                  <p:tags r:id="rId10"/>
                </p:custDataLst>
              </p:nvPr>
            </p:nvSpPr>
            <p:spPr>
              <a:xfrm>
                <a:off x="14531" y="6007"/>
                <a:ext cx="173" cy="173"/>
              </a:xfrm>
              <a:prstGeom prst="ellipse">
                <a:avLst/>
              </a:prstGeom>
              <a:solidFill>
                <a:schemeClr val="bg1">
                  <a:lumMod val="95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23" name="gaoding-8"/>
              <p:cNvSpPr/>
              <p:nvPr>
                <p:custDataLst>
                  <p:tags r:id="rId11"/>
                </p:custDataLst>
              </p:nvPr>
            </p:nvSpPr>
            <p:spPr>
              <a:xfrm>
                <a:off x="14557" y="6033"/>
                <a:ext cx="120" cy="120"/>
              </a:xfrm>
              <a:prstGeom prst="ellipse">
                <a:avLst/>
              </a:prstGeom>
              <a:gradFill flip="none" rotWithShape="1">
                <a:gsLst>
                  <a:gs pos="0">
                    <a:schemeClr val="accent1">
                      <a:lumMod val="74000"/>
                      <a:lumOff val="26000"/>
                    </a:schemeClr>
                  </a:gs>
                  <a:gs pos="100000">
                    <a:schemeClr val="accent1">
                      <a:lumMod val="75000"/>
                    </a:schemeClr>
                  </a:gs>
                </a:gsLst>
                <a:lin ang="2700000" scaled="1"/>
                <a:tileRect/>
              </a:gradFill>
              <a:ln>
                <a:noFill/>
              </a:ln>
              <a:effectLst>
                <a:outerShdw blurRad="165100" dist="38100" dir="2700000" algn="tl" rotWithShape="0">
                  <a:schemeClr val="accent1">
                    <a:alpha val="7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75" b="0" i="0" u="none" strike="noStrike" kern="1200" cap="none" spc="0" normalizeH="0" baseline="0" noProof="0">
                  <a:ln>
                    <a:noFill/>
                  </a:ln>
                  <a:gradFill flip="none" rotWithShape="1">
                    <a:gsLst>
                      <a:gs pos="0">
                        <a:srgbClr val="2254F4"/>
                      </a:gs>
                      <a:gs pos="100000">
                        <a:srgbClr val="2254F4">
                          <a:lumMod val="60000"/>
                          <a:lumOff val="40000"/>
                        </a:srgbClr>
                      </a:gs>
                    </a:gsLst>
                    <a:lin ang="16200000" scaled="1"/>
                    <a:tileRect/>
                  </a:gra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2 45 Light" panose="00020600040101010101" pitchFamily="18" charset="-122"/>
                </a:endParaRPr>
              </a:p>
            </p:txBody>
          </p:sp>
        </p:grpSp>
      </p:grpSp>
      <p:sp>
        <p:nvSpPr>
          <p:cNvPr id="24" name="稿定-9"/>
          <p:cNvSpPr/>
          <p:nvPr>
            <p:custDataLst>
              <p:tags r:id="rId12"/>
            </p:custDataLst>
          </p:nvPr>
        </p:nvSpPr>
        <p:spPr bwMode="auto">
          <a:xfrm flipH="1">
            <a:off x="2842260" y="2179323"/>
            <a:ext cx="786289" cy="226695"/>
          </a:xfrm>
          <a:prstGeom prst="round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sym typeface="阿里巴巴普惠体 2 45 Light" panose="00020600040101010101" pitchFamily="18" charset="-122"/>
              </a:rPr>
              <a:t>设计任务</a:t>
            </a:r>
            <a:endParaRPr kumimoji="0" lang="zh-CN" altLang="en-US" sz="900" b="1"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sym typeface="阿里巴巴普惠体 2 45 Light" panose="00020600040101010101" pitchFamily="18" charset="-122"/>
            </a:endParaRPr>
          </a:p>
        </p:txBody>
      </p:sp>
      <p:grpSp>
        <p:nvGrpSpPr>
          <p:cNvPr id="33" name="组合 32"/>
          <p:cNvGrpSpPr/>
          <p:nvPr/>
        </p:nvGrpSpPr>
        <p:grpSpPr>
          <a:xfrm flipV="1">
            <a:off x="1939290" y="4282406"/>
            <a:ext cx="81915" cy="483870"/>
            <a:chOff x="14531" y="5163"/>
            <a:chExt cx="172" cy="1016"/>
          </a:xfrm>
        </p:grpSpPr>
        <p:sp>
          <p:nvSpPr>
            <p:cNvPr id="46" name="Line"/>
            <p:cNvSpPr/>
            <p:nvPr>
              <p:custDataLst>
                <p:tags r:id="rId13"/>
              </p:custDataLst>
            </p:nvPr>
          </p:nvSpPr>
          <p:spPr>
            <a:xfrm>
              <a:off x="14618" y="5163"/>
              <a:ext cx="0" cy="821"/>
            </a:xfrm>
            <a:prstGeom prst="line">
              <a:avLst/>
            </a:prstGeom>
            <a:ln w="6350">
              <a:solidFill>
                <a:schemeClr val="accent1">
                  <a:lumMod val="95000"/>
                  <a:lumOff val="5000"/>
                </a:schemeClr>
              </a:solidFill>
              <a:custDash>
                <a:ds d="200000" sp="200000"/>
              </a:custDash>
              <a:miter lim="400000"/>
              <a:headEnd type="stealth"/>
            </a:ln>
          </p:spPr>
          <p:txBody>
            <a:bodyPr tIns="68579" bIns="68579"/>
            <a:p>
              <a:pPr marL="0" marR="0" lvl="0" indent="0" algn="l" defTabSz="914400" rtl="0" eaLnBrk="1" fontAlgn="auto" latinLnBrk="0" hangingPunct="1">
                <a:lnSpc>
                  <a:spcPct val="100000"/>
                </a:lnSpc>
                <a:spcBef>
                  <a:spcPts val="0"/>
                </a:spcBef>
                <a:spcAft>
                  <a:spcPts val="0"/>
                </a:spcAft>
                <a:buClrTx/>
                <a:buSzTx/>
                <a:buFontTx/>
                <a:buNone/>
                <a:defRPr sz="2800">
                  <a:solidFill>
                    <a:srgbClr val="8C9097"/>
                  </a:solidFill>
                </a:defRPr>
              </a:pPr>
              <a:endParaRPr kumimoji="0" sz="2100" b="0" i="0" u="none" strike="noStrike" kern="1200" cap="none" spc="0" normalizeH="0" baseline="0" noProof="0" dirty="0">
                <a:ln>
                  <a:noFill/>
                </a:ln>
                <a:solidFill>
                  <a:srgbClr val="8C9097"/>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grpSp>
          <p:nvGrpSpPr>
            <p:cNvPr id="54" name="组合 53"/>
            <p:cNvGrpSpPr/>
            <p:nvPr/>
          </p:nvGrpSpPr>
          <p:grpSpPr>
            <a:xfrm>
              <a:off x="14531" y="6007"/>
              <a:ext cx="172" cy="172"/>
              <a:chOff x="14531" y="6007"/>
              <a:chExt cx="172" cy="172"/>
            </a:xfrm>
          </p:grpSpPr>
          <p:sp>
            <p:nvSpPr>
              <p:cNvPr id="55" name="gaoding-7"/>
              <p:cNvSpPr/>
              <p:nvPr>
                <p:custDataLst>
                  <p:tags r:id="rId14"/>
                </p:custDataLst>
              </p:nvPr>
            </p:nvSpPr>
            <p:spPr>
              <a:xfrm>
                <a:off x="14531" y="6007"/>
                <a:ext cx="173" cy="173"/>
              </a:xfrm>
              <a:prstGeom prst="ellipse">
                <a:avLst/>
              </a:prstGeom>
              <a:solidFill>
                <a:schemeClr val="bg1">
                  <a:lumMod val="95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56" name="gaoding-8"/>
              <p:cNvSpPr/>
              <p:nvPr>
                <p:custDataLst>
                  <p:tags r:id="rId15"/>
                </p:custDataLst>
              </p:nvPr>
            </p:nvSpPr>
            <p:spPr>
              <a:xfrm>
                <a:off x="14557" y="6033"/>
                <a:ext cx="120" cy="120"/>
              </a:xfrm>
              <a:prstGeom prst="ellipse">
                <a:avLst/>
              </a:prstGeom>
              <a:gradFill flip="none" rotWithShape="1">
                <a:gsLst>
                  <a:gs pos="0">
                    <a:schemeClr val="accent1">
                      <a:lumMod val="74000"/>
                      <a:lumOff val="26000"/>
                    </a:schemeClr>
                  </a:gs>
                  <a:gs pos="100000">
                    <a:schemeClr val="accent1">
                      <a:lumMod val="75000"/>
                    </a:schemeClr>
                  </a:gs>
                </a:gsLst>
                <a:lin ang="2700000" scaled="1"/>
                <a:tileRect/>
              </a:gradFill>
              <a:ln>
                <a:noFill/>
              </a:ln>
              <a:effectLst>
                <a:outerShdw blurRad="165100" dist="38100" dir="2700000" algn="tl" rotWithShape="0">
                  <a:schemeClr val="accent1">
                    <a:alpha val="7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75" b="0" i="0" u="none" strike="noStrike" kern="1200" cap="none" spc="0" normalizeH="0" baseline="0" noProof="0">
                  <a:ln>
                    <a:noFill/>
                  </a:ln>
                  <a:gradFill flip="none" rotWithShape="1">
                    <a:gsLst>
                      <a:gs pos="0">
                        <a:srgbClr val="2254F4"/>
                      </a:gs>
                      <a:gs pos="100000">
                        <a:srgbClr val="2254F4">
                          <a:lumMod val="60000"/>
                          <a:lumOff val="40000"/>
                        </a:srgbClr>
                      </a:gs>
                    </a:gsLst>
                    <a:lin ang="16200000" scaled="1"/>
                    <a:tileRect/>
                  </a:gra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2 45 Light" panose="00020600040101010101" pitchFamily="18" charset="-122"/>
                </a:endParaRPr>
              </a:p>
            </p:txBody>
          </p:sp>
        </p:grpSp>
      </p:grpSp>
      <p:sp>
        <p:nvSpPr>
          <p:cNvPr id="57" name="稿定-9"/>
          <p:cNvSpPr/>
          <p:nvPr>
            <p:custDataLst>
              <p:tags r:id="rId16"/>
            </p:custDataLst>
          </p:nvPr>
        </p:nvSpPr>
        <p:spPr bwMode="auto">
          <a:xfrm flipH="1">
            <a:off x="1587103" y="4780447"/>
            <a:ext cx="786289" cy="226695"/>
          </a:xfrm>
          <a:prstGeom prst="round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sym typeface="阿里巴巴普惠体 2 45 Light" panose="00020600040101010101" pitchFamily="18" charset="-122"/>
              </a:rPr>
              <a:t>产出结果</a:t>
            </a:r>
            <a:endParaRPr kumimoji="0" lang="zh-CN" altLang="en-US" sz="900" b="1"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sym typeface="阿里巴巴普惠体 2 45 Light" panose="00020600040101010101"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29"/>
          <p:cNvGrpSpPr/>
          <p:nvPr/>
        </p:nvGrpSpPr>
        <p:grpSpPr>
          <a:xfrm>
            <a:off x="0" y="481491"/>
            <a:ext cx="237649" cy="392430"/>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endParaRPr>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OPPOSans M"/>
                <a:ea typeface="微软雅黑" panose="020B0503020204020204" pitchFamily="34" charset="-122"/>
                <a:cs typeface="+mn-cs"/>
              </a:endParaRPr>
            </a:p>
          </p:txBody>
        </p:sp>
      </p:grpSp>
      <p:cxnSp>
        <p:nvCxnSpPr>
          <p:cNvPr id="133" name="直接连接符 132"/>
          <p:cNvCxnSpPr/>
          <p:nvPr/>
        </p:nvCxnSpPr>
        <p:spPr>
          <a:xfrm>
            <a:off x="0" y="867730"/>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sp>
        <p:nvSpPr>
          <p:cNvPr id="5" name="矩形 4"/>
          <p:cNvSpPr/>
          <p:nvPr/>
        </p:nvSpPr>
        <p:spPr>
          <a:xfrm>
            <a:off x="238359" y="1347322"/>
            <a:ext cx="8370709" cy="216218"/>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rgbClr val="FFFF00"/>
                </a:solidFill>
              </a:rPr>
              <a:t>第一阶段：课前</a:t>
            </a:r>
            <a:r>
              <a:rPr lang="en-US" altLang="zh-CN" sz="1050" b="1" dirty="0">
                <a:solidFill>
                  <a:srgbClr val="FFFF00"/>
                </a:solidFill>
              </a:rPr>
              <a:t>·</a:t>
            </a:r>
            <a:r>
              <a:rPr lang="zh-CN" altLang="en-US" sz="1050" b="1" dirty="0">
                <a:solidFill>
                  <a:srgbClr val="FFFF00"/>
                </a:solidFill>
              </a:rPr>
              <a:t>探究预写</a:t>
            </a:r>
            <a:r>
              <a:rPr lang="en-US" altLang="zh-CN" sz="1050" b="1" dirty="0">
                <a:solidFill>
                  <a:srgbClr val="FFFF00"/>
                </a:solidFill>
              </a:rPr>
              <a:t>(</a:t>
            </a:r>
            <a:r>
              <a:rPr lang="zh-CN" altLang="en-US" sz="1050" b="1" dirty="0">
                <a:solidFill>
                  <a:srgbClr val="FFFF00"/>
                </a:solidFill>
              </a:rPr>
              <a:t>线上</a:t>
            </a:r>
            <a:r>
              <a:rPr lang="en-US" altLang="zh-CN" sz="1050" b="1" dirty="0">
                <a:solidFill>
                  <a:srgbClr val="FFFF00"/>
                </a:solidFill>
              </a:rPr>
              <a:t>)</a:t>
            </a:r>
            <a:endParaRPr lang="en-US" altLang="zh-CN" sz="1050" b="1" dirty="0">
              <a:solidFill>
                <a:srgbClr val="FFFF00"/>
              </a:solidFill>
            </a:endParaRPr>
          </a:p>
        </p:txBody>
      </p:sp>
      <p:sp>
        <p:nvSpPr>
          <p:cNvPr id="11" name="矩形 10"/>
          <p:cNvSpPr/>
          <p:nvPr/>
        </p:nvSpPr>
        <p:spPr>
          <a:xfrm>
            <a:off x="238364" y="1348654"/>
            <a:ext cx="8370094" cy="773870"/>
          </a:xfrm>
          <a:prstGeom prst="rect">
            <a:avLst/>
          </a:prstGeom>
          <a:noFill/>
          <a:ln w="9525"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sp>
        <p:nvSpPr>
          <p:cNvPr id="13" name="圆角矩形 9"/>
          <p:cNvSpPr/>
          <p:nvPr/>
        </p:nvSpPr>
        <p:spPr>
          <a:xfrm>
            <a:off x="345544" y="1626611"/>
            <a:ext cx="473205" cy="431959"/>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bg1"/>
                </a:solidFill>
              </a:rPr>
              <a:t>教师活动</a:t>
            </a:r>
            <a:endParaRPr lang="zh-CN" altLang="en-US" sz="1050" b="1" dirty="0">
              <a:solidFill>
                <a:schemeClr val="bg1"/>
              </a:solidFill>
            </a:endParaRPr>
          </a:p>
        </p:txBody>
      </p:sp>
      <p:sp>
        <p:nvSpPr>
          <p:cNvPr id="14" name="圆角矩形 13"/>
          <p:cNvSpPr/>
          <p:nvPr/>
        </p:nvSpPr>
        <p:spPr>
          <a:xfrm>
            <a:off x="932343" y="1639264"/>
            <a:ext cx="1627814" cy="186896"/>
          </a:xfrm>
          <a:prstGeom prst="roundRect">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900" b="1" dirty="0">
                <a:solidFill>
                  <a:schemeClr val="tx1">
                    <a:lumMod val="85000"/>
                    <a:lumOff val="15000"/>
                  </a:schemeClr>
                </a:solidFill>
              </a:rPr>
              <a:t>发布任务</a:t>
            </a:r>
            <a:endParaRPr lang="zh-CN" altLang="en-US" sz="900" b="1" dirty="0">
              <a:solidFill>
                <a:schemeClr val="tx1">
                  <a:lumMod val="85000"/>
                  <a:lumOff val="15000"/>
                </a:schemeClr>
              </a:solidFill>
            </a:endParaRPr>
          </a:p>
        </p:txBody>
      </p:sp>
      <p:sp>
        <p:nvSpPr>
          <p:cNvPr id="15" name="圆角矩形 14"/>
          <p:cNvSpPr/>
          <p:nvPr/>
        </p:nvSpPr>
        <p:spPr>
          <a:xfrm>
            <a:off x="932343" y="1871674"/>
            <a:ext cx="1628246" cy="186896"/>
          </a:xfrm>
          <a:prstGeom prst="roundRect">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900" b="1">
                <a:solidFill>
                  <a:schemeClr val="tx1">
                    <a:lumMod val="85000"/>
                    <a:lumOff val="15000"/>
                  </a:schemeClr>
                </a:solidFill>
              </a:rPr>
              <a:t>发布资源包</a:t>
            </a:r>
            <a:endParaRPr lang="zh-CN" altLang="en-US" sz="900" b="1">
              <a:solidFill>
                <a:schemeClr val="tx1">
                  <a:lumMod val="85000"/>
                  <a:lumOff val="15000"/>
                </a:schemeClr>
              </a:solidFill>
            </a:endParaRPr>
          </a:p>
        </p:txBody>
      </p:sp>
      <p:sp>
        <p:nvSpPr>
          <p:cNvPr id="31" name="矩形 30"/>
          <p:cNvSpPr/>
          <p:nvPr/>
        </p:nvSpPr>
        <p:spPr>
          <a:xfrm>
            <a:off x="253125" y="4451514"/>
            <a:ext cx="8353293" cy="216218"/>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rgbClr val="FFFF00"/>
                </a:solidFill>
              </a:rPr>
              <a:t>第三阶段：课后</a:t>
            </a:r>
            <a:r>
              <a:rPr lang="en-US" altLang="zh-CN" sz="1050" b="1" dirty="0">
                <a:solidFill>
                  <a:srgbClr val="FFFF00"/>
                </a:solidFill>
              </a:rPr>
              <a:t>·</a:t>
            </a:r>
            <a:r>
              <a:rPr lang="zh-CN" altLang="en-US" sz="1050" b="1" dirty="0">
                <a:solidFill>
                  <a:srgbClr val="FFFF00"/>
                </a:solidFill>
              </a:rPr>
              <a:t>探究践写</a:t>
            </a:r>
            <a:r>
              <a:rPr lang="en-US" altLang="zh-CN" sz="1050" b="1" dirty="0">
                <a:solidFill>
                  <a:srgbClr val="FFFF00"/>
                </a:solidFill>
              </a:rPr>
              <a:t>(</a:t>
            </a:r>
            <a:r>
              <a:rPr lang="zh-CN" altLang="en-US" sz="1050" b="1" dirty="0">
                <a:solidFill>
                  <a:srgbClr val="FFFF00"/>
                </a:solidFill>
              </a:rPr>
              <a:t>线上线下同步</a:t>
            </a:r>
            <a:r>
              <a:rPr lang="en-US" altLang="zh-CN" sz="1050" b="1" dirty="0">
                <a:solidFill>
                  <a:srgbClr val="FFFF00"/>
                </a:solidFill>
              </a:rPr>
              <a:t>)</a:t>
            </a:r>
            <a:endParaRPr lang="en-US" altLang="zh-CN" sz="1050" b="1" dirty="0">
              <a:solidFill>
                <a:srgbClr val="FFFF00"/>
              </a:solidFill>
            </a:endParaRPr>
          </a:p>
        </p:txBody>
      </p:sp>
      <p:sp>
        <p:nvSpPr>
          <p:cNvPr id="32" name="矩形 31"/>
          <p:cNvSpPr/>
          <p:nvPr/>
        </p:nvSpPr>
        <p:spPr>
          <a:xfrm>
            <a:off x="253126" y="4451515"/>
            <a:ext cx="8355332" cy="755333"/>
          </a:xfrm>
          <a:prstGeom prst="rect">
            <a:avLst/>
          </a:prstGeom>
          <a:noFill/>
          <a:ln w="9525"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sp>
        <p:nvSpPr>
          <p:cNvPr id="19" name="矩形 18"/>
          <p:cNvSpPr/>
          <p:nvPr/>
        </p:nvSpPr>
        <p:spPr>
          <a:xfrm>
            <a:off x="237752" y="2296858"/>
            <a:ext cx="8370709" cy="216218"/>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rgbClr val="FFFF00"/>
                </a:solidFill>
              </a:rPr>
              <a:t>第二阶段：课中</a:t>
            </a:r>
            <a:r>
              <a:rPr lang="en-US" altLang="zh-CN" sz="1050" b="1" dirty="0">
                <a:solidFill>
                  <a:srgbClr val="FFFF00"/>
                </a:solidFill>
              </a:rPr>
              <a:t>·</a:t>
            </a:r>
            <a:r>
              <a:rPr lang="zh-CN" altLang="en-US" sz="1050" b="1" dirty="0">
                <a:solidFill>
                  <a:srgbClr val="FFFF00"/>
                </a:solidFill>
              </a:rPr>
              <a:t>探索摹写</a:t>
            </a:r>
            <a:r>
              <a:rPr lang="en-US" altLang="zh-CN" sz="1050" b="1" dirty="0">
                <a:solidFill>
                  <a:srgbClr val="FFFF00"/>
                </a:solidFill>
              </a:rPr>
              <a:t>(</a:t>
            </a:r>
            <a:r>
              <a:rPr lang="zh-CN" altLang="en-US" sz="1050" b="1" dirty="0">
                <a:solidFill>
                  <a:srgbClr val="FFFF00"/>
                </a:solidFill>
              </a:rPr>
              <a:t>线下</a:t>
            </a:r>
            <a:r>
              <a:rPr lang="en-US" altLang="zh-CN" sz="1050" b="1" dirty="0">
                <a:solidFill>
                  <a:srgbClr val="FFFF00"/>
                </a:solidFill>
              </a:rPr>
              <a:t>)</a:t>
            </a:r>
            <a:endParaRPr lang="en-US" altLang="zh-CN" sz="1050" b="1" dirty="0">
              <a:solidFill>
                <a:srgbClr val="FFFF00"/>
              </a:solidFill>
            </a:endParaRPr>
          </a:p>
        </p:txBody>
      </p:sp>
      <p:sp>
        <p:nvSpPr>
          <p:cNvPr id="20" name="燕尾形 19"/>
          <p:cNvSpPr/>
          <p:nvPr/>
        </p:nvSpPr>
        <p:spPr>
          <a:xfrm>
            <a:off x="344051" y="2578254"/>
            <a:ext cx="1836185" cy="321336"/>
          </a:xfrm>
          <a:prstGeom prst="chevron">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900" b="1" dirty="0">
                <a:solidFill>
                  <a:schemeClr val="tx1">
                    <a:lumMod val="85000"/>
                    <a:lumOff val="15000"/>
                  </a:schemeClr>
                </a:solidFill>
                <a:latin typeface="+mj-ea"/>
                <a:ea typeface="+mj-ea"/>
              </a:rPr>
              <a:t>情境导入</a:t>
            </a:r>
            <a:endParaRPr lang="en-US" altLang="zh-CN" sz="900" b="1" dirty="0">
              <a:solidFill>
                <a:schemeClr val="tx1">
                  <a:lumMod val="85000"/>
                  <a:lumOff val="15000"/>
                </a:schemeClr>
              </a:solidFill>
              <a:latin typeface="+mj-ea"/>
              <a:ea typeface="+mj-ea"/>
            </a:endParaRPr>
          </a:p>
          <a:p>
            <a:pPr algn="ctr"/>
            <a:r>
              <a:rPr lang="zh-CN" altLang="en-US" sz="900" b="1" dirty="0">
                <a:solidFill>
                  <a:schemeClr val="tx1">
                    <a:lumMod val="85000"/>
                    <a:lumOff val="15000"/>
                  </a:schemeClr>
                </a:solidFill>
                <a:latin typeface="+mj-ea"/>
                <a:ea typeface="+mj-ea"/>
              </a:rPr>
              <a:t>目标聚焦</a:t>
            </a:r>
            <a:endParaRPr lang="zh-CN" altLang="en-US" sz="900" b="1" dirty="0">
              <a:solidFill>
                <a:schemeClr val="tx1">
                  <a:lumMod val="85000"/>
                  <a:lumOff val="15000"/>
                </a:schemeClr>
              </a:solidFill>
              <a:latin typeface="+mj-ea"/>
              <a:ea typeface="+mj-ea"/>
            </a:endParaRPr>
          </a:p>
        </p:txBody>
      </p:sp>
      <p:sp>
        <p:nvSpPr>
          <p:cNvPr id="26" name="燕尾形 25"/>
          <p:cNvSpPr/>
          <p:nvPr/>
        </p:nvSpPr>
        <p:spPr>
          <a:xfrm>
            <a:off x="2125379" y="2578254"/>
            <a:ext cx="1407462" cy="321336"/>
          </a:xfrm>
          <a:prstGeom prst="chevron">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900" b="1" dirty="0">
                <a:solidFill>
                  <a:schemeClr val="tx1">
                    <a:lumMod val="85000"/>
                    <a:lumOff val="15000"/>
                  </a:schemeClr>
                </a:solidFill>
                <a:latin typeface="+mj-ea"/>
                <a:ea typeface="+mj-ea"/>
              </a:rPr>
              <a:t>解构文体</a:t>
            </a:r>
            <a:endParaRPr lang="zh-CN" altLang="en-US" sz="900" b="1" dirty="0">
              <a:solidFill>
                <a:schemeClr val="tx1">
                  <a:lumMod val="85000"/>
                  <a:lumOff val="15000"/>
                </a:schemeClr>
              </a:solidFill>
              <a:latin typeface="+mj-ea"/>
              <a:ea typeface="+mj-ea"/>
            </a:endParaRPr>
          </a:p>
          <a:p>
            <a:pPr algn="ctr">
              <a:buClrTx/>
              <a:buSzTx/>
              <a:buFontTx/>
            </a:pPr>
            <a:r>
              <a:rPr lang="zh-CN" altLang="en-US" sz="900" b="1" dirty="0">
                <a:solidFill>
                  <a:schemeClr val="tx1">
                    <a:lumMod val="85000"/>
                    <a:lumOff val="15000"/>
                  </a:schemeClr>
                </a:solidFill>
                <a:latin typeface="+mj-ea"/>
                <a:ea typeface="+mj-ea"/>
              </a:rPr>
              <a:t>精讲格式</a:t>
            </a:r>
            <a:endParaRPr lang="zh-CN" altLang="en-US" sz="900" b="1" dirty="0">
              <a:solidFill>
                <a:schemeClr val="tx1">
                  <a:lumMod val="85000"/>
                  <a:lumOff val="15000"/>
                </a:schemeClr>
              </a:solidFill>
              <a:latin typeface="+mj-ea"/>
              <a:ea typeface="+mj-ea"/>
            </a:endParaRPr>
          </a:p>
        </p:txBody>
      </p:sp>
      <p:sp>
        <p:nvSpPr>
          <p:cNvPr id="16" name="燕尾形 15"/>
          <p:cNvSpPr/>
          <p:nvPr/>
        </p:nvSpPr>
        <p:spPr>
          <a:xfrm>
            <a:off x="3493531" y="2578254"/>
            <a:ext cx="1279169" cy="321336"/>
          </a:xfrm>
          <a:prstGeom prst="chevron">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900" b="1" dirty="0">
                <a:solidFill>
                  <a:schemeClr val="tx1">
                    <a:lumMod val="85000"/>
                    <a:lumOff val="15000"/>
                  </a:schemeClr>
                </a:solidFill>
                <a:latin typeface="+mj-ea"/>
                <a:ea typeface="+mj-ea"/>
              </a:rPr>
              <a:t>目标研讨</a:t>
            </a:r>
            <a:endParaRPr lang="en-US" altLang="zh-CN" sz="900" b="1" dirty="0">
              <a:solidFill>
                <a:schemeClr val="tx1">
                  <a:lumMod val="85000"/>
                  <a:lumOff val="15000"/>
                </a:schemeClr>
              </a:solidFill>
              <a:latin typeface="+mj-ea"/>
              <a:ea typeface="+mj-ea"/>
            </a:endParaRPr>
          </a:p>
          <a:p>
            <a:pPr algn="ctr">
              <a:buClrTx/>
              <a:buSzTx/>
              <a:buFontTx/>
            </a:pPr>
            <a:r>
              <a:rPr lang="zh-CN" altLang="en-US" sz="900" b="1" dirty="0">
                <a:solidFill>
                  <a:schemeClr val="tx1">
                    <a:lumMod val="85000"/>
                    <a:lumOff val="15000"/>
                  </a:schemeClr>
                </a:solidFill>
                <a:latin typeface="+mj-ea"/>
                <a:ea typeface="+mj-ea"/>
              </a:rPr>
              <a:t>设计内容</a:t>
            </a:r>
            <a:endParaRPr lang="zh-CN" altLang="en-US" sz="900" b="1" dirty="0">
              <a:solidFill>
                <a:schemeClr val="tx1">
                  <a:lumMod val="85000"/>
                  <a:lumOff val="15000"/>
                </a:schemeClr>
              </a:solidFill>
              <a:latin typeface="+mj-ea"/>
              <a:ea typeface="+mj-ea"/>
            </a:endParaRPr>
          </a:p>
        </p:txBody>
      </p:sp>
      <p:sp>
        <p:nvSpPr>
          <p:cNvPr id="47" name="矩形 46"/>
          <p:cNvSpPr/>
          <p:nvPr/>
        </p:nvSpPr>
        <p:spPr>
          <a:xfrm>
            <a:off x="236324" y="2293853"/>
            <a:ext cx="8370094" cy="1980038"/>
          </a:xfrm>
          <a:prstGeom prst="rect">
            <a:avLst/>
          </a:prstGeom>
          <a:noFill/>
          <a:ln w="9525" cmpd="sng">
            <a:solidFill>
              <a:schemeClr val="accent1">
                <a:shade val="5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sp>
        <p:nvSpPr>
          <p:cNvPr id="17" name="下箭头 16"/>
          <p:cNvSpPr/>
          <p:nvPr/>
        </p:nvSpPr>
        <p:spPr>
          <a:xfrm>
            <a:off x="4284792" y="2027177"/>
            <a:ext cx="284798" cy="193358"/>
          </a:xfrm>
          <a:prstGeom prst="downArrow">
            <a:avLst/>
          </a:prstGeom>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sp>
        <p:nvSpPr>
          <p:cNvPr id="18" name="燕尾形 1"/>
          <p:cNvSpPr/>
          <p:nvPr/>
        </p:nvSpPr>
        <p:spPr>
          <a:xfrm>
            <a:off x="4732079" y="2578254"/>
            <a:ext cx="1315672" cy="321336"/>
          </a:xfrm>
          <a:prstGeom prst="chevron">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900" b="1" dirty="0">
                <a:solidFill>
                  <a:schemeClr val="tx1">
                    <a:lumMod val="85000"/>
                    <a:lumOff val="15000"/>
                  </a:schemeClr>
                </a:solidFill>
                <a:latin typeface="+mj-ea"/>
                <a:ea typeface="+mj-ea"/>
              </a:rPr>
              <a:t>撰写实践</a:t>
            </a:r>
            <a:endParaRPr lang="en-US" altLang="zh-CN" sz="900" b="1" dirty="0">
              <a:solidFill>
                <a:schemeClr val="tx1">
                  <a:lumMod val="85000"/>
                  <a:lumOff val="15000"/>
                </a:schemeClr>
              </a:solidFill>
              <a:latin typeface="+mj-ea"/>
              <a:ea typeface="+mj-ea"/>
            </a:endParaRPr>
          </a:p>
          <a:p>
            <a:pPr algn="ctr">
              <a:buClrTx/>
              <a:buSzTx/>
              <a:buFontTx/>
            </a:pPr>
            <a:r>
              <a:rPr lang="zh-CN" altLang="en-US" sz="900" b="1" dirty="0">
                <a:solidFill>
                  <a:schemeClr val="tx1">
                    <a:lumMod val="85000"/>
                    <a:lumOff val="15000"/>
                  </a:schemeClr>
                </a:solidFill>
                <a:latin typeface="+mj-ea"/>
                <a:ea typeface="+mj-ea"/>
              </a:rPr>
              <a:t>完成初稿</a:t>
            </a:r>
            <a:endParaRPr lang="zh-CN" altLang="en-US" sz="900" b="1" dirty="0">
              <a:solidFill>
                <a:schemeClr val="tx1">
                  <a:lumMod val="85000"/>
                  <a:lumOff val="15000"/>
                </a:schemeClr>
              </a:solidFill>
              <a:latin typeface="+mj-ea"/>
              <a:ea typeface="+mj-ea"/>
            </a:endParaRPr>
          </a:p>
        </p:txBody>
      </p:sp>
      <p:sp>
        <p:nvSpPr>
          <p:cNvPr id="21" name="燕尾形 2"/>
          <p:cNvSpPr/>
          <p:nvPr/>
        </p:nvSpPr>
        <p:spPr>
          <a:xfrm>
            <a:off x="6009617" y="2578254"/>
            <a:ext cx="1246425" cy="321336"/>
          </a:xfrm>
          <a:prstGeom prst="chevron">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900" b="1" dirty="0">
                <a:solidFill>
                  <a:schemeClr val="tx1">
                    <a:lumMod val="85000"/>
                    <a:lumOff val="15000"/>
                  </a:schemeClr>
                </a:solidFill>
                <a:latin typeface="+mj-ea"/>
                <a:ea typeface="+mj-ea"/>
              </a:rPr>
              <a:t>互评展示</a:t>
            </a:r>
            <a:endParaRPr lang="en-US" altLang="zh-CN" sz="900" b="1" dirty="0">
              <a:solidFill>
                <a:schemeClr val="tx1">
                  <a:lumMod val="85000"/>
                  <a:lumOff val="15000"/>
                </a:schemeClr>
              </a:solidFill>
              <a:latin typeface="+mj-ea"/>
              <a:ea typeface="+mj-ea"/>
            </a:endParaRPr>
          </a:p>
          <a:p>
            <a:pPr algn="ctr"/>
            <a:r>
              <a:rPr lang="zh-CN" altLang="en-US" sz="900" b="1" dirty="0">
                <a:solidFill>
                  <a:schemeClr val="tx1">
                    <a:lumMod val="85000"/>
                    <a:lumOff val="15000"/>
                  </a:schemeClr>
                </a:solidFill>
                <a:latin typeface="+mj-ea"/>
                <a:ea typeface="+mj-ea"/>
              </a:rPr>
              <a:t>优化提升</a:t>
            </a:r>
            <a:endParaRPr lang="zh-CN" altLang="en-US" sz="900" b="1" dirty="0">
              <a:solidFill>
                <a:schemeClr val="tx1">
                  <a:lumMod val="85000"/>
                  <a:lumOff val="15000"/>
                </a:schemeClr>
              </a:solidFill>
              <a:latin typeface="+mj-ea"/>
              <a:ea typeface="+mj-ea"/>
            </a:endParaRPr>
          </a:p>
        </p:txBody>
      </p:sp>
      <p:sp>
        <p:nvSpPr>
          <p:cNvPr id="77" name="圆角矩形 76"/>
          <p:cNvSpPr/>
          <p:nvPr/>
        </p:nvSpPr>
        <p:spPr>
          <a:xfrm>
            <a:off x="2697388" y="1639264"/>
            <a:ext cx="1586031" cy="186896"/>
          </a:xfrm>
          <a:prstGeom prst="roundRect">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900" b="1" dirty="0">
                <a:solidFill>
                  <a:schemeClr val="tx1">
                    <a:lumMod val="85000"/>
                    <a:lumOff val="15000"/>
                  </a:schemeClr>
                </a:solidFill>
              </a:rPr>
              <a:t>明确教学目标</a:t>
            </a:r>
            <a:endParaRPr lang="zh-CN" altLang="en-US" sz="900" b="1" dirty="0">
              <a:solidFill>
                <a:schemeClr val="tx1">
                  <a:lumMod val="85000"/>
                  <a:lumOff val="15000"/>
                </a:schemeClr>
              </a:solidFill>
            </a:endParaRPr>
          </a:p>
        </p:txBody>
      </p:sp>
      <p:sp>
        <p:nvSpPr>
          <p:cNvPr id="78" name="圆角矩形 77"/>
          <p:cNvSpPr/>
          <p:nvPr/>
        </p:nvSpPr>
        <p:spPr>
          <a:xfrm>
            <a:off x="2701198" y="1871674"/>
            <a:ext cx="1582155" cy="186896"/>
          </a:xfrm>
          <a:prstGeom prst="roundRect">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900" b="1">
                <a:solidFill>
                  <a:schemeClr val="tx1">
                    <a:lumMod val="85000"/>
                    <a:lumOff val="15000"/>
                  </a:schemeClr>
                </a:solidFill>
                <a:latin typeface="+mn-ea"/>
                <a:cs typeface="+mn-ea"/>
              </a:rPr>
              <a:t>创新教学手段</a:t>
            </a:r>
            <a:endParaRPr lang="zh-CN" altLang="en-US" sz="900" b="1">
              <a:solidFill>
                <a:schemeClr val="tx1">
                  <a:lumMod val="85000"/>
                  <a:lumOff val="15000"/>
                </a:schemeClr>
              </a:solidFill>
              <a:latin typeface="+mn-ea"/>
              <a:cs typeface="+mn-ea"/>
            </a:endParaRPr>
          </a:p>
        </p:txBody>
      </p:sp>
      <p:sp>
        <p:nvSpPr>
          <p:cNvPr id="79" name="圆角矩形 78"/>
          <p:cNvSpPr/>
          <p:nvPr/>
        </p:nvSpPr>
        <p:spPr>
          <a:xfrm>
            <a:off x="4551157" y="1638719"/>
            <a:ext cx="429661" cy="419852"/>
          </a:xfrm>
          <a:prstGeom prst="roundRect">
            <a:avLst>
              <a:gd name="adj" fmla="val 5409"/>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bg1"/>
                </a:solidFill>
              </a:rPr>
              <a:t>学生活动</a:t>
            </a:r>
            <a:endParaRPr lang="zh-CN" altLang="en-US" sz="1050" b="1" dirty="0">
              <a:solidFill>
                <a:schemeClr val="bg1"/>
              </a:solidFill>
            </a:endParaRPr>
          </a:p>
        </p:txBody>
      </p:sp>
      <p:sp>
        <p:nvSpPr>
          <p:cNvPr id="80" name="圆角矩形 79"/>
          <p:cNvSpPr/>
          <p:nvPr/>
        </p:nvSpPr>
        <p:spPr>
          <a:xfrm>
            <a:off x="5103953" y="1643376"/>
            <a:ext cx="1050143" cy="415194"/>
          </a:xfrm>
          <a:prstGeom prst="roundRect">
            <a:avLst>
              <a:gd name="adj" fmla="val 6917"/>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1050" b="1" dirty="0">
                <a:solidFill>
                  <a:schemeClr val="tx1">
                    <a:lumMod val="85000"/>
                    <a:lumOff val="15000"/>
                  </a:schemeClr>
                </a:solidFill>
              </a:rPr>
              <a:t>线上接受任务</a:t>
            </a:r>
            <a:endParaRPr lang="zh-CN" altLang="en-US" sz="1050" b="1" dirty="0">
              <a:solidFill>
                <a:schemeClr val="tx1">
                  <a:lumMod val="85000"/>
                  <a:lumOff val="15000"/>
                </a:schemeClr>
              </a:solidFill>
            </a:endParaRPr>
          </a:p>
        </p:txBody>
      </p:sp>
      <p:sp>
        <p:nvSpPr>
          <p:cNvPr id="94" name="燕尾形 93"/>
          <p:cNvSpPr/>
          <p:nvPr/>
        </p:nvSpPr>
        <p:spPr>
          <a:xfrm>
            <a:off x="7217907" y="2577778"/>
            <a:ext cx="1246425" cy="321336"/>
          </a:xfrm>
          <a:prstGeom prst="chevron">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900" b="1" dirty="0">
                <a:solidFill>
                  <a:schemeClr val="tx1">
                    <a:lumMod val="85000"/>
                    <a:lumOff val="15000"/>
                  </a:schemeClr>
                </a:solidFill>
                <a:latin typeface="+mj-ea"/>
                <a:ea typeface="+mj-ea"/>
              </a:rPr>
              <a:t>凝练升华</a:t>
            </a:r>
            <a:endParaRPr lang="en-US" altLang="zh-CN" sz="900" b="1" dirty="0">
              <a:solidFill>
                <a:schemeClr val="tx1">
                  <a:lumMod val="85000"/>
                  <a:lumOff val="15000"/>
                </a:schemeClr>
              </a:solidFill>
              <a:latin typeface="+mj-ea"/>
              <a:ea typeface="+mj-ea"/>
            </a:endParaRPr>
          </a:p>
          <a:p>
            <a:pPr algn="ctr"/>
            <a:r>
              <a:rPr lang="zh-CN" altLang="en-US" sz="900" b="1" dirty="0">
                <a:solidFill>
                  <a:schemeClr val="tx1">
                    <a:lumMod val="85000"/>
                    <a:lumOff val="15000"/>
                  </a:schemeClr>
                </a:solidFill>
                <a:latin typeface="+mj-ea"/>
                <a:ea typeface="+mj-ea"/>
              </a:rPr>
              <a:t>提升素养</a:t>
            </a:r>
            <a:endParaRPr lang="en-US" altLang="zh-CN" sz="900" b="1" dirty="0">
              <a:solidFill>
                <a:schemeClr val="tx1">
                  <a:lumMod val="85000"/>
                  <a:lumOff val="15000"/>
                </a:schemeClr>
              </a:solidFill>
              <a:latin typeface="+mj-ea"/>
              <a:ea typeface="+mj-ea"/>
            </a:endParaRPr>
          </a:p>
        </p:txBody>
      </p:sp>
      <p:sp>
        <p:nvSpPr>
          <p:cNvPr id="65" name="圆角矩形 64"/>
          <p:cNvSpPr/>
          <p:nvPr/>
        </p:nvSpPr>
        <p:spPr>
          <a:xfrm>
            <a:off x="345544" y="2956777"/>
            <a:ext cx="473205" cy="568429"/>
          </a:xfrm>
          <a:prstGeom prst="roundRect">
            <a:avLst>
              <a:gd name="adj" fmla="val 691"/>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bg1"/>
                </a:solidFill>
              </a:rPr>
              <a:t>教师活动</a:t>
            </a:r>
            <a:endParaRPr lang="zh-CN" altLang="en-US" sz="1050" b="1" dirty="0">
              <a:solidFill>
                <a:schemeClr val="bg1"/>
              </a:solidFill>
            </a:endParaRPr>
          </a:p>
        </p:txBody>
      </p:sp>
      <p:sp>
        <p:nvSpPr>
          <p:cNvPr id="66" name="矩形 65"/>
          <p:cNvSpPr/>
          <p:nvPr/>
        </p:nvSpPr>
        <p:spPr>
          <a:xfrm>
            <a:off x="887358" y="2957335"/>
            <a:ext cx="1113473"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tx1">
                    <a:lumMod val="85000"/>
                    <a:lumOff val="15000"/>
                  </a:schemeClr>
                </a:solidFill>
              </a:rPr>
              <a:t>情景再现</a:t>
            </a:r>
            <a:endParaRPr lang="zh-CN" altLang="en-US" sz="1050" b="1" dirty="0">
              <a:solidFill>
                <a:schemeClr val="tx1">
                  <a:lumMod val="85000"/>
                  <a:lumOff val="15000"/>
                </a:schemeClr>
              </a:solidFill>
            </a:endParaRPr>
          </a:p>
          <a:p>
            <a:pPr algn="ctr"/>
            <a:r>
              <a:rPr lang="zh-CN" altLang="en-US" sz="1050" b="1" dirty="0">
                <a:solidFill>
                  <a:schemeClr val="tx1">
                    <a:lumMod val="85000"/>
                    <a:lumOff val="15000"/>
                  </a:schemeClr>
                </a:solidFill>
              </a:rPr>
              <a:t>亮出任务</a:t>
            </a:r>
            <a:endParaRPr lang="zh-CN" altLang="en-US" sz="1050" b="1" dirty="0">
              <a:solidFill>
                <a:schemeClr val="tx1">
                  <a:lumMod val="85000"/>
                  <a:lumOff val="15000"/>
                </a:schemeClr>
              </a:solidFill>
            </a:endParaRPr>
          </a:p>
        </p:txBody>
      </p:sp>
      <p:sp>
        <p:nvSpPr>
          <p:cNvPr id="89" name="矩形 88"/>
          <p:cNvSpPr/>
          <p:nvPr/>
        </p:nvSpPr>
        <p:spPr>
          <a:xfrm>
            <a:off x="2130371" y="2957335"/>
            <a:ext cx="1241695"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tx1">
                    <a:lumMod val="85000"/>
                    <a:lumOff val="15000"/>
                  </a:schemeClr>
                </a:solidFill>
              </a:rPr>
              <a:t>例文比较</a:t>
            </a:r>
            <a:endParaRPr lang="zh-CN" altLang="en-US" sz="1050" b="1" dirty="0">
              <a:solidFill>
                <a:schemeClr val="tx1">
                  <a:lumMod val="85000"/>
                  <a:lumOff val="15000"/>
                </a:schemeClr>
              </a:solidFill>
            </a:endParaRPr>
          </a:p>
          <a:p>
            <a:pPr algn="ctr"/>
            <a:r>
              <a:rPr lang="zh-CN" altLang="en-US" sz="1050" b="1" dirty="0">
                <a:solidFill>
                  <a:schemeClr val="tx1">
                    <a:lumMod val="85000"/>
                    <a:lumOff val="15000"/>
                  </a:schemeClr>
                </a:solidFill>
              </a:rPr>
              <a:t>讲解重点</a:t>
            </a:r>
            <a:endParaRPr lang="zh-CN" altLang="en-US" sz="1050" b="1" dirty="0">
              <a:solidFill>
                <a:schemeClr val="tx1">
                  <a:lumMod val="85000"/>
                  <a:lumOff val="15000"/>
                </a:schemeClr>
              </a:solidFill>
            </a:endParaRPr>
          </a:p>
        </p:txBody>
      </p:sp>
      <p:sp>
        <p:nvSpPr>
          <p:cNvPr id="90" name="矩形 89"/>
          <p:cNvSpPr/>
          <p:nvPr/>
        </p:nvSpPr>
        <p:spPr>
          <a:xfrm>
            <a:off x="3502970" y="2957335"/>
            <a:ext cx="1134155"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tx1">
                    <a:lumMod val="85000"/>
                    <a:lumOff val="15000"/>
                  </a:schemeClr>
                </a:solidFill>
              </a:rPr>
              <a:t>提出问题</a:t>
            </a:r>
            <a:endParaRPr lang="zh-CN" altLang="en-US" sz="1050" b="1" dirty="0">
              <a:solidFill>
                <a:schemeClr val="tx1">
                  <a:lumMod val="85000"/>
                  <a:lumOff val="15000"/>
                </a:schemeClr>
              </a:solidFill>
            </a:endParaRPr>
          </a:p>
          <a:p>
            <a:pPr algn="ctr"/>
            <a:r>
              <a:rPr lang="zh-CN" altLang="en-US" sz="1050" b="1" dirty="0">
                <a:solidFill>
                  <a:schemeClr val="tx1">
                    <a:lumMod val="85000"/>
                    <a:lumOff val="15000"/>
                  </a:schemeClr>
                </a:solidFill>
              </a:rPr>
              <a:t>强化目标</a:t>
            </a:r>
            <a:endParaRPr lang="zh-CN" altLang="en-US" sz="1050" b="1" dirty="0">
              <a:solidFill>
                <a:schemeClr val="tx1">
                  <a:lumMod val="85000"/>
                  <a:lumOff val="15000"/>
                </a:schemeClr>
              </a:solidFill>
            </a:endParaRPr>
          </a:p>
        </p:txBody>
      </p:sp>
      <p:sp>
        <p:nvSpPr>
          <p:cNvPr id="91" name="矩形 90"/>
          <p:cNvSpPr/>
          <p:nvPr/>
        </p:nvSpPr>
        <p:spPr>
          <a:xfrm>
            <a:off x="4728858" y="2957335"/>
            <a:ext cx="1150723"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tx1">
                    <a:lumMod val="85000"/>
                    <a:lumOff val="15000"/>
                  </a:schemeClr>
                </a:solidFill>
              </a:rPr>
              <a:t>巡视指导</a:t>
            </a:r>
            <a:endParaRPr lang="zh-CN" altLang="en-US" sz="1050" b="1" dirty="0">
              <a:solidFill>
                <a:schemeClr val="tx1">
                  <a:lumMod val="85000"/>
                  <a:lumOff val="15000"/>
                </a:schemeClr>
              </a:solidFill>
            </a:endParaRPr>
          </a:p>
          <a:p>
            <a:pPr algn="ctr"/>
            <a:r>
              <a:rPr lang="zh-CN" altLang="en-US" sz="1050" b="1" dirty="0">
                <a:solidFill>
                  <a:schemeClr val="tx1">
                    <a:lumMod val="85000"/>
                    <a:lumOff val="15000"/>
                  </a:schemeClr>
                </a:solidFill>
              </a:rPr>
              <a:t>答疑解惑</a:t>
            </a:r>
            <a:endParaRPr lang="zh-CN" altLang="en-US" sz="1050" b="1" dirty="0">
              <a:solidFill>
                <a:schemeClr val="tx1">
                  <a:lumMod val="85000"/>
                  <a:lumOff val="15000"/>
                </a:schemeClr>
              </a:solidFill>
            </a:endParaRPr>
          </a:p>
        </p:txBody>
      </p:sp>
      <p:sp>
        <p:nvSpPr>
          <p:cNvPr id="92" name="矩形 91"/>
          <p:cNvSpPr/>
          <p:nvPr/>
        </p:nvSpPr>
        <p:spPr>
          <a:xfrm>
            <a:off x="6009617" y="2957335"/>
            <a:ext cx="1113473"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tx1">
                    <a:lumMod val="85000"/>
                    <a:lumOff val="15000"/>
                  </a:schemeClr>
                </a:solidFill>
              </a:rPr>
              <a:t>文本对比</a:t>
            </a:r>
            <a:endParaRPr lang="zh-CN" altLang="en-US" sz="1050" b="1" dirty="0">
              <a:solidFill>
                <a:schemeClr val="tx1">
                  <a:lumMod val="85000"/>
                  <a:lumOff val="15000"/>
                </a:schemeClr>
              </a:solidFill>
            </a:endParaRPr>
          </a:p>
          <a:p>
            <a:pPr algn="ctr"/>
            <a:r>
              <a:rPr lang="zh-CN" altLang="en-US" sz="1050" b="1" dirty="0">
                <a:solidFill>
                  <a:schemeClr val="tx1">
                    <a:lumMod val="85000"/>
                    <a:lumOff val="15000"/>
                  </a:schemeClr>
                </a:solidFill>
              </a:rPr>
              <a:t>组织讨论</a:t>
            </a:r>
            <a:endParaRPr lang="zh-CN" altLang="en-US" sz="1050" b="1" dirty="0">
              <a:solidFill>
                <a:schemeClr val="tx1">
                  <a:lumMod val="85000"/>
                  <a:lumOff val="15000"/>
                </a:schemeClr>
              </a:solidFill>
            </a:endParaRPr>
          </a:p>
        </p:txBody>
      </p:sp>
      <p:sp>
        <p:nvSpPr>
          <p:cNvPr id="93" name="矩形 92"/>
          <p:cNvSpPr/>
          <p:nvPr/>
        </p:nvSpPr>
        <p:spPr>
          <a:xfrm>
            <a:off x="7225811" y="2956777"/>
            <a:ext cx="1238520"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tx1">
                    <a:lumMod val="85000"/>
                    <a:lumOff val="15000"/>
                  </a:schemeClr>
                </a:solidFill>
              </a:rPr>
              <a:t>挖掘价值</a:t>
            </a:r>
            <a:endParaRPr lang="zh-CN" altLang="en-US" sz="1050" b="1" dirty="0">
              <a:solidFill>
                <a:schemeClr val="tx1">
                  <a:lumMod val="85000"/>
                  <a:lumOff val="15000"/>
                </a:schemeClr>
              </a:solidFill>
            </a:endParaRPr>
          </a:p>
          <a:p>
            <a:pPr algn="ctr"/>
            <a:r>
              <a:rPr lang="zh-CN" altLang="en-US" sz="1050" b="1" dirty="0">
                <a:solidFill>
                  <a:schemeClr val="tx1">
                    <a:lumMod val="85000"/>
                    <a:lumOff val="15000"/>
                  </a:schemeClr>
                </a:solidFill>
              </a:rPr>
              <a:t>阐述意义</a:t>
            </a:r>
            <a:endParaRPr lang="zh-CN" altLang="en-US" sz="1050" b="1" dirty="0">
              <a:solidFill>
                <a:schemeClr val="tx1">
                  <a:lumMod val="85000"/>
                  <a:lumOff val="15000"/>
                </a:schemeClr>
              </a:solidFill>
            </a:endParaRPr>
          </a:p>
        </p:txBody>
      </p:sp>
      <p:sp>
        <p:nvSpPr>
          <p:cNvPr id="84" name="圆角矩形 79"/>
          <p:cNvSpPr/>
          <p:nvPr/>
        </p:nvSpPr>
        <p:spPr>
          <a:xfrm>
            <a:off x="6252951" y="1643376"/>
            <a:ext cx="1050143" cy="415194"/>
          </a:xfrm>
          <a:prstGeom prst="roundRect">
            <a:avLst>
              <a:gd name="adj" fmla="val 6917"/>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1050" b="1" dirty="0">
                <a:solidFill>
                  <a:schemeClr val="tx1">
                    <a:lumMod val="85000"/>
                    <a:lumOff val="15000"/>
                  </a:schemeClr>
                </a:solidFill>
              </a:rPr>
              <a:t>线上完成任务</a:t>
            </a:r>
            <a:endParaRPr lang="zh-CN" altLang="en-US" sz="1050" b="1" dirty="0">
              <a:solidFill>
                <a:schemeClr val="tx1">
                  <a:lumMod val="85000"/>
                  <a:lumOff val="15000"/>
                </a:schemeClr>
              </a:solidFill>
            </a:endParaRPr>
          </a:p>
        </p:txBody>
      </p:sp>
      <p:sp>
        <p:nvSpPr>
          <p:cNvPr id="85" name="圆角矩形 79"/>
          <p:cNvSpPr/>
          <p:nvPr/>
        </p:nvSpPr>
        <p:spPr>
          <a:xfrm>
            <a:off x="7414188" y="1643376"/>
            <a:ext cx="1050143" cy="415194"/>
          </a:xfrm>
          <a:prstGeom prst="roundRect">
            <a:avLst>
              <a:gd name="adj" fmla="val 6917"/>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1050" b="1" dirty="0">
                <a:solidFill>
                  <a:schemeClr val="tx1">
                    <a:lumMod val="85000"/>
                    <a:lumOff val="15000"/>
                  </a:schemeClr>
                </a:solidFill>
              </a:rPr>
              <a:t>线上完成初稿</a:t>
            </a:r>
            <a:endParaRPr lang="zh-CN" altLang="en-US" sz="1050" b="1" dirty="0">
              <a:solidFill>
                <a:schemeClr val="tx1">
                  <a:lumMod val="85000"/>
                  <a:lumOff val="15000"/>
                </a:schemeClr>
              </a:solidFill>
            </a:endParaRPr>
          </a:p>
        </p:txBody>
      </p:sp>
      <p:sp>
        <p:nvSpPr>
          <p:cNvPr id="86" name="圆角矩形 64"/>
          <p:cNvSpPr/>
          <p:nvPr/>
        </p:nvSpPr>
        <p:spPr>
          <a:xfrm>
            <a:off x="345544" y="3590480"/>
            <a:ext cx="473205" cy="568429"/>
          </a:xfrm>
          <a:prstGeom prst="roundRect">
            <a:avLst>
              <a:gd name="adj" fmla="val 691"/>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bg1"/>
                </a:solidFill>
              </a:rPr>
              <a:t>学生活动</a:t>
            </a:r>
            <a:endParaRPr lang="zh-CN" altLang="en-US" sz="1050" b="1" dirty="0">
              <a:solidFill>
                <a:schemeClr val="bg1"/>
              </a:solidFill>
            </a:endParaRPr>
          </a:p>
        </p:txBody>
      </p:sp>
      <p:sp>
        <p:nvSpPr>
          <p:cNvPr id="87" name="矩形 86"/>
          <p:cNvSpPr/>
          <p:nvPr/>
        </p:nvSpPr>
        <p:spPr>
          <a:xfrm>
            <a:off x="887358" y="3591038"/>
            <a:ext cx="1113473"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tx1">
                    <a:lumMod val="85000"/>
                    <a:lumOff val="15000"/>
                  </a:schemeClr>
                </a:solidFill>
              </a:rPr>
              <a:t>进入角色</a:t>
            </a:r>
            <a:endParaRPr lang="en-US" altLang="zh-CN" sz="1050" b="1" dirty="0">
              <a:solidFill>
                <a:schemeClr val="tx1">
                  <a:lumMod val="85000"/>
                  <a:lumOff val="15000"/>
                </a:schemeClr>
              </a:solidFill>
            </a:endParaRPr>
          </a:p>
          <a:p>
            <a:pPr algn="ctr"/>
            <a:r>
              <a:rPr lang="zh-CN" altLang="en-US" sz="1050" b="1" dirty="0">
                <a:solidFill>
                  <a:schemeClr val="tx1">
                    <a:lumMod val="85000"/>
                    <a:lumOff val="15000"/>
                  </a:schemeClr>
                </a:solidFill>
              </a:rPr>
              <a:t>接受任务</a:t>
            </a:r>
            <a:endParaRPr lang="zh-CN" altLang="en-US" sz="1050" b="1" dirty="0">
              <a:solidFill>
                <a:schemeClr val="tx1">
                  <a:lumMod val="85000"/>
                  <a:lumOff val="15000"/>
                </a:schemeClr>
              </a:solidFill>
            </a:endParaRPr>
          </a:p>
        </p:txBody>
      </p:sp>
      <p:sp>
        <p:nvSpPr>
          <p:cNvPr id="88" name="矩形 87"/>
          <p:cNvSpPr/>
          <p:nvPr/>
        </p:nvSpPr>
        <p:spPr>
          <a:xfrm>
            <a:off x="2130371" y="3591038"/>
            <a:ext cx="1241695"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tx1">
                    <a:lumMod val="85000"/>
                    <a:lumOff val="15000"/>
                  </a:schemeClr>
                </a:solidFill>
              </a:rPr>
              <a:t>小组讨论</a:t>
            </a:r>
            <a:endParaRPr lang="zh-CN" altLang="en-US" sz="1050" b="1" dirty="0">
              <a:solidFill>
                <a:schemeClr val="tx1">
                  <a:lumMod val="85000"/>
                  <a:lumOff val="15000"/>
                </a:schemeClr>
              </a:solidFill>
            </a:endParaRPr>
          </a:p>
          <a:p>
            <a:pPr algn="ctr"/>
            <a:r>
              <a:rPr lang="zh-CN" altLang="en-US" sz="1050" b="1" dirty="0">
                <a:solidFill>
                  <a:schemeClr val="tx1">
                    <a:lumMod val="85000"/>
                    <a:lumOff val="15000"/>
                  </a:schemeClr>
                </a:solidFill>
              </a:rPr>
              <a:t>引发思考</a:t>
            </a:r>
            <a:endParaRPr lang="zh-CN" altLang="en-US" sz="1050" b="1" dirty="0">
              <a:solidFill>
                <a:schemeClr val="tx1">
                  <a:lumMod val="85000"/>
                  <a:lumOff val="15000"/>
                </a:schemeClr>
              </a:solidFill>
            </a:endParaRPr>
          </a:p>
        </p:txBody>
      </p:sp>
      <p:sp>
        <p:nvSpPr>
          <p:cNvPr id="108" name="矩形 107"/>
          <p:cNvSpPr/>
          <p:nvPr/>
        </p:nvSpPr>
        <p:spPr>
          <a:xfrm>
            <a:off x="3502970" y="3591038"/>
            <a:ext cx="1134155"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tx1">
                    <a:lumMod val="85000"/>
                    <a:lumOff val="15000"/>
                  </a:schemeClr>
                </a:solidFill>
              </a:rPr>
              <a:t>紧跟思路</a:t>
            </a:r>
            <a:endParaRPr lang="zh-CN" altLang="en-US" sz="1050" b="1" dirty="0">
              <a:solidFill>
                <a:schemeClr val="tx1">
                  <a:lumMod val="85000"/>
                  <a:lumOff val="15000"/>
                </a:schemeClr>
              </a:solidFill>
            </a:endParaRPr>
          </a:p>
          <a:p>
            <a:pPr algn="ctr"/>
            <a:r>
              <a:rPr lang="zh-CN" altLang="en-US" sz="1050" b="1" dirty="0">
                <a:solidFill>
                  <a:schemeClr val="tx1">
                    <a:lumMod val="85000"/>
                    <a:lumOff val="15000"/>
                  </a:schemeClr>
                </a:solidFill>
              </a:rPr>
              <a:t>训练思维</a:t>
            </a:r>
            <a:endParaRPr lang="zh-CN" altLang="en-US" sz="1050" b="1" dirty="0">
              <a:solidFill>
                <a:schemeClr val="tx1">
                  <a:lumMod val="85000"/>
                  <a:lumOff val="15000"/>
                </a:schemeClr>
              </a:solidFill>
            </a:endParaRPr>
          </a:p>
        </p:txBody>
      </p:sp>
      <p:sp>
        <p:nvSpPr>
          <p:cNvPr id="109" name="矩形 108"/>
          <p:cNvSpPr/>
          <p:nvPr/>
        </p:nvSpPr>
        <p:spPr>
          <a:xfrm>
            <a:off x="4728858" y="3591038"/>
            <a:ext cx="1150723"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050" b="1" dirty="0">
                <a:solidFill>
                  <a:schemeClr val="tx1">
                    <a:lumMod val="85000"/>
                    <a:lumOff val="15000"/>
                  </a:schemeClr>
                </a:solidFill>
                <a:latin typeface="+mj-ea"/>
                <a:ea typeface="+mj-ea"/>
              </a:rPr>
              <a:t>AI</a:t>
            </a:r>
            <a:r>
              <a:rPr lang="zh-CN" altLang="en-US" sz="1050" b="1" dirty="0">
                <a:solidFill>
                  <a:schemeClr val="tx1">
                    <a:lumMod val="85000"/>
                    <a:lumOff val="15000"/>
                  </a:schemeClr>
                </a:solidFill>
              </a:rPr>
              <a:t>辅助</a:t>
            </a:r>
            <a:endParaRPr lang="zh-CN" altLang="en-US" sz="1050" b="1" dirty="0">
              <a:solidFill>
                <a:schemeClr val="tx1">
                  <a:lumMod val="85000"/>
                  <a:lumOff val="15000"/>
                </a:schemeClr>
              </a:solidFill>
            </a:endParaRPr>
          </a:p>
          <a:p>
            <a:pPr algn="ctr"/>
            <a:r>
              <a:rPr lang="zh-CN" altLang="en-US" sz="1050" b="1" dirty="0">
                <a:solidFill>
                  <a:schemeClr val="tx1">
                    <a:lumMod val="85000"/>
                    <a:lumOff val="15000"/>
                  </a:schemeClr>
                </a:solidFill>
              </a:rPr>
              <a:t>完善文本</a:t>
            </a:r>
            <a:endParaRPr lang="zh-CN" altLang="en-US" sz="1050" b="1" dirty="0">
              <a:solidFill>
                <a:schemeClr val="tx1">
                  <a:lumMod val="85000"/>
                  <a:lumOff val="15000"/>
                </a:schemeClr>
              </a:solidFill>
            </a:endParaRPr>
          </a:p>
        </p:txBody>
      </p:sp>
      <p:sp>
        <p:nvSpPr>
          <p:cNvPr id="110" name="矩形 109"/>
          <p:cNvSpPr/>
          <p:nvPr/>
        </p:nvSpPr>
        <p:spPr>
          <a:xfrm>
            <a:off x="6009617" y="3591038"/>
            <a:ext cx="1113473"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tx1">
                    <a:lumMod val="85000"/>
                    <a:lumOff val="15000"/>
                  </a:schemeClr>
                </a:solidFill>
              </a:rPr>
              <a:t>积极思考</a:t>
            </a:r>
            <a:endParaRPr lang="en-US" altLang="zh-CN" sz="1050" b="1" dirty="0">
              <a:solidFill>
                <a:schemeClr val="tx1">
                  <a:lumMod val="85000"/>
                  <a:lumOff val="15000"/>
                </a:schemeClr>
              </a:solidFill>
            </a:endParaRPr>
          </a:p>
          <a:p>
            <a:pPr algn="ctr"/>
            <a:r>
              <a:rPr lang="zh-CN" altLang="en-US" sz="1050" b="1" dirty="0">
                <a:solidFill>
                  <a:schemeClr val="tx1">
                    <a:lumMod val="85000"/>
                    <a:lumOff val="15000"/>
                  </a:schemeClr>
                </a:solidFill>
              </a:rPr>
              <a:t>引发共鸣</a:t>
            </a:r>
            <a:endParaRPr lang="zh-CN" altLang="en-US" sz="1050" b="1" dirty="0">
              <a:solidFill>
                <a:schemeClr val="tx1">
                  <a:lumMod val="85000"/>
                  <a:lumOff val="15000"/>
                </a:schemeClr>
              </a:solidFill>
            </a:endParaRPr>
          </a:p>
        </p:txBody>
      </p:sp>
      <p:sp>
        <p:nvSpPr>
          <p:cNvPr id="111" name="矩形 110"/>
          <p:cNvSpPr/>
          <p:nvPr/>
        </p:nvSpPr>
        <p:spPr>
          <a:xfrm>
            <a:off x="7225811" y="3590480"/>
            <a:ext cx="1238520" cy="568429"/>
          </a:xfrm>
          <a:prstGeom prst="rect">
            <a:avLst/>
          </a:prstGeom>
          <a:noFill/>
          <a:ln w="9525" cmpd="sng">
            <a:solidFill>
              <a:schemeClr val="accent1"/>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tx1">
                    <a:lumMod val="85000"/>
                    <a:lumOff val="15000"/>
                  </a:schemeClr>
                </a:solidFill>
              </a:rPr>
              <a:t>内化于心</a:t>
            </a:r>
            <a:endParaRPr lang="zh-CN" altLang="en-US" sz="1050" b="1" dirty="0">
              <a:solidFill>
                <a:schemeClr val="tx1">
                  <a:lumMod val="85000"/>
                  <a:lumOff val="15000"/>
                </a:schemeClr>
              </a:solidFill>
            </a:endParaRPr>
          </a:p>
          <a:p>
            <a:pPr algn="ctr"/>
            <a:r>
              <a:rPr lang="zh-CN" altLang="en-US" sz="1050" b="1" dirty="0">
                <a:solidFill>
                  <a:schemeClr val="tx1">
                    <a:lumMod val="85000"/>
                    <a:lumOff val="15000"/>
                  </a:schemeClr>
                </a:solidFill>
              </a:rPr>
              <a:t>外化于行</a:t>
            </a:r>
            <a:endParaRPr lang="zh-CN" altLang="en-US" sz="1050" b="1" dirty="0">
              <a:solidFill>
                <a:schemeClr val="tx1">
                  <a:lumMod val="85000"/>
                  <a:lumOff val="15000"/>
                </a:schemeClr>
              </a:solidFill>
            </a:endParaRPr>
          </a:p>
        </p:txBody>
      </p:sp>
      <p:sp>
        <p:nvSpPr>
          <p:cNvPr id="112" name="下箭头 60"/>
          <p:cNvSpPr/>
          <p:nvPr/>
        </p:nvSpPr>
        <p:spPr>
          <a:xfrm>
            <a:off x="4284792" y="4177359"/>
            <a:ext cx="284798" cy="193358"/>
          </a:xfrm>
          <a:prstGeom prst="downArrow">
            <a:avLst/>
          </a:prstGeom>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sp>
        <p:nvSpPr>
          <p:cNvPr id="114" name="圆角矩形 9"/>
          <p:cNvSpPr/>
          <p:nvPr/>
        </p:nvSpPr>
        <p:spPr>
          <a:xfrm>
            <a:off x="344051" y="4712499"/>
            <a:ext cx="474698" cy="431959"/>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bg1"/>
                </a:solidFill>
              </a:rPr>
              <a:t>教师活动</a:t>
            </a:r>
            <a:endParaRPr lang="zh-CN" altLang="en-US" sz="1050" b="1" dirty="0">
              <a:solidFill>
                <a:schemeClr val="bg1"/>
              </a:solidFill>
            </a:endParaRPr>
          </a:p>
        </p:txBody>
      </p:sp>
      <p:sp>
        <p:nvSpPr>
          <p:cNvPr id="119" name="圆角矩形 78"/>
          <p:cNvSpPr/>
          <p:nvPr/>
        </p:nvSpPr>
        <p:spPr>
          <a:xfrm>
            <a:off x="4490593" y="4724606"/>
            <a:ext cx="429661" cy="419852"/>
          </a:xfrm>
          <a:prstGeom prst="roundRect">
            <a:avLst>
              <a:gd name="adj" fmla="val 5409"/>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bg1"/>
                </a:solidFill>
              </a:rPr>
              <a:t>学生活动</a:t>
            </a:r>
            <a:endParaRPr lang="zh-CN" altLang="en-US" sz="1050" b="1" dirty="0">
              <a:solidFill>
                <a:schemeClr val="bg1"/>
              </a:solidFill>
            </a:endParaRPr>
          </a:p>
        </p:txBody>
      </p:sp>
      <p:sp>
        <p:nvSpPr>
          <p:cNvPr id="120" name="圆角矩形 79"/>
          <p:cNvSpPr/>
          <p:nvPr/>
        </p:nvSpPr>
        <p:spPr>
          <a:xfrm>
            <a:off x="5043389" y="4729264"/>
            <a:ext cx="1050143" cy="415194"/>
          </a:xfrm>
          <a:prstGeom prst="roundRect">
            <a:avLst>
              <a:gd name="adj" fmla="val 6917"/>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1050" b="1">
                <a:solidFill>
                  <a:schemeClr val="tx1">
                    <a:lumMod val="85000"/>
                    <a:lumOff val="15000"/>
                  </a:schemeClr>
                </a:solidFill>
              </a:rPr>
              <a:t>完成终稿</a:t>
            </a:r>
            <a:endParaRPr lang="zh-CN" altLang="en-US" sz="1050" b="1" dirty="0">
              <a:solidFill>
                <a:schemeClr val="tx1">
                  <a:lumMod val="85000"/>
                  <a:lumOff val="15000"/>
                </a:schemeClr>
              </a:solidFill>
            </a:endParaRPr>
          </a:p>
        </p:txBody>
      </p:sp>
      <p:sp>
        <p:nvSpPr>
          <p:cNvPr id="121" name="圆角矩形 79"/>
          <p:cNvSpPr/>
          <p:nvPr/>
        </p:nvSpPr>
        <p:spPr>
          <a:xfrm>
            <a:off x="6192387" y="4729264"/>
            <a:ext cx="1050143" cy="415194"/>
          </a:xfrm>
          <a:prstGeom prst="roundRect">
            <a:avLst>
              <a:gd name="adj" fmla="val 6917"/>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1050" b="1">
                <a:solidFill>
                  <a:schemeClr val="tx1">
                    <a:lumMod val="85000"/>
                    <a:lumOff val="15000"/>
                  </a:schemeClr>
                </a:solidFill>
              </a:rPr>
              <a:t>探索尝试</a:t>
            </a:r>
            <a:endParaRPr lang="zh-CN" altLang="en-US" sz="1050" b="1" dirty="0">
              <a:solidFill>
                <a:schemeClr val="tx1">
                  <a:lumMod val="85000"/>
                  <a:lumOff val="15000"/>
                </a:schemeClr>
              </a:solidFill>
            </a:endParaRPr>
          </a:p>
        </p:txBody>
      </p:sp>
      <p:sp>
        <p:nvSpPr>
          <p:cNvPr id="122" name="圆角矩形 79"/>
          <p:cNvSpPr/>
          <p:nvPr/>
        </p:nvSpPr>
        <p:spPr>
          <a:xfrm>
            <a:off x="7353624" y="4729264"/>
            <a:ext cx="1050143" cy="415194"/>
          </a:xfrm>
          <a:prstGeom prst="roundRect">
            <a:avLst>
              <a:gd name="adj" fmla="val 6917"/>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1050" b="1">
                <a:solidFill>
                  <a:schemeClr val="tx1">
                    <a:lumMod val="85000"/>
                    <a:lumOff val="15000"/>
                  </a:schemeClr>
                </a:solidFill>
              </a:rPr>
              <a:t>提升素养</a:t>
            </a:r>
            <a:endParaRPr lang="zh-CN" altLang="en-US" sz="1050" b="1" dirty="0">
              <a:solidFill>
                <a:schemeClr val="tx1">
                  <a:lumMod val="85000"/>
                  <a:lumOff val="15000"/>
                </a:schemeClr>
              </a:solidFill>
            </a:endParaRPr>
          </a:p>
        </p:txBody>
      </p:sp>
      <p:sp>
        <p:nvSpPr>
          <p:cNvPr id="123" name="圆角矩形 79"/>
          <p:cNvSpPr/>
          <p:nvPr/>
        </p:nvSpPr>
        <p:spPr>
          <a:xfrm>
            <a:off x="903487" y="4729264"/>
            <a:ext cx="1050143" cy="415194"/>
          </a:xfrm>
          <a:prstGeom prst="roundRect">
            <a:avLst>
              <a:gd name="adj" fmla="val 6917"/>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1050" b="1" dirty="0">
                <a:solidFill>
                  <a:schemeClr val="tx1">
                    <a:lumMod val="85000"/>
                    <a:lumOff val="15000"/>
                  </a:schemeClr>
                </a:solidFill>
              </a:rPr>
              <a:t>多元评价</a:t>
            </a:r>
            <a:endParaRPr lang="zh-CN" altLang="en-US" sz="1050" b="1" dirty="0">
              <a:solidFill>
                <a:schemeClr val="tx1">
                  <a:lumMod val="85000"/>
                  <a:lumOff val="15000"/>
                </a:schemeClr>
              </a:solidFill>
            </a:endParaRPr>
          </a:p>
        </p:txBody>
      </p:sp>
      <p:sp>
        <p:nvSpPr>
          <p:cNvPr id="124" name="圆角矩形 79"/>
          <p:cNvSpPr/>
          <p:nvPr/>
        </p:nvSpPr>
        <p:spPr>
          <a:xfrm>
            <a:off x="2052485" y="4729264"/>
            <a:ext cx="1050143" cy="415194"/>
          </a:xfrm>
          <a:prstGeom prst="roundRect">
            <a:avLst>
              <a:gd name="adj" fmla="val 6917"/>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1050" b="1">
                <a:solidFill>
                  <a:schemeClr val="tx1">
                    <a:lumMod val="85000"/>
                    <a:lumOff val="15000"/>
                  </a:schemeClr>
                </a:solidFill>
              </a:rPr>
              <a:t>优化例文</a:t>
            </a:r>
            <a:endParaRPr lang="zh-CN" altLang="en-US" sz="1050" b="1" dirty="0">
              <a:solidFill>
                <a:schemeClr val="tx1">
                  <a:lumMod val="85000"/>
                  <a:lumOff val="15000"/>
                </a:schemeClr>
              </a:solidFill>
            </a:endParaRPr>
          </a:p>
        </p:txBody>
      </p:sp>
      <p:sp>
        <p:nvSpPr>
          <p:cNvPr id="125" name="圆角矩形 79"/>
          <p:cNvSpPr/>
          <p:nvPr/>
        </p:nvSpPr>
        <p:spPr>
          <a:xfrm>
            <a:off x="3213722" y="4729264"/>
            <a:ext cx="1050143" cy="415194"/>
          </a:xfrm>
          <a:prstGeom prst="roundRect">
            <a:avLst>
              <a:gd name="adj" fmla="val 6917"/>
            </a:avLst>
          </a:prstGeom>
          <a:solidFill>
            <a:schemeClr val="accent1">
              <a:lumMod val="20000"/>
              <a:lumOff val="80000"/>
              <a:alpha val="20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zh-CN" altLang="en-US" sz="1050" b="1">
                <a:solidFill>
                  <a:schemeClr val="tx1">
                    <a:lumMod val="85000"/>
                    <a:lumOff val="15000"/>
                  </a:schemeClr>
                </a:solidFill>
              </a:rPr>
              <a:t>反思迁移</a:t>
            </a:r>
            <a:endParaRPr lang="zh-CN" altLang="en-US" sz="1050" b="1" dirty="0">
              <a:solidFill>
                <a:schemeClr val="tx1">
                  <a:lumMod val="85000"/>
                  <a:lumOff val="15000"/>
                </a:schemeClr>
              </a:solidFill>
            </a:endParaRPr>
          </a:p>
        </p:txBody>
      </p:sp>
      <p:sp>
        <p:nvSpPr>
          <p:cNvPr id="22" name="文本框 21"/>
          <p:cNvSpPr txBox="1"/>
          <p:nvPr/>
        </p:nvSpPr>
        <p:spPr>
          <a:xfrm>
            <a:off x="6766084" y="972505"/>
            <a:ext cx="1840230" cy="321945"/>
          </a:xfrm>
          <a:prstGeom prst="rect">
            <a:avLst/>
          </a:prstGeom>
          <a:noFill/>
        </p:spPr>
        <p:txBody>
          <a:bodyPr wrap="square" rtlCol="0" anchor="t">
            <a:spAutoFit/>
          </a:bodyPr>
          <a:p>
            <a:r>
              <a:rPr lang="zh-CN" altLang="zh-CN" sz="1500" b="1" kern="100" noProof="0" dirty="0">
                <a:ln>
                  <a:noFill/>
                </a:ln>
                <a:solidFill>
                  <a:schemeClr val="tx1">
                    <a:lumMod val="85000"/>
                    <a:lumOff val="15000"/>
                  </a:schemeClr>
                </a:solidFill>
                <a:effectLst/>
                <a:uLnTx/>
                <a:uFillTx/>
                <a:latin typeface="+mj-ea"/>
                <a:ea typeface="+mj-ea"/>
                <a:cs typeface="方正公文小标宋" panose="02000500000000000000" charset="-122"/>
                <a:sym typeface="+mn-ea"/>
              </a:rPr>
              <a:t>三阶·六步·一核心</a:t>
            </a:r>
            <a:endParaRPr lang="zh-CN" altLang="zh-CN" sz="1500" b="1" kern="100" noProof="0" dirty="0">
              <a:ln>
                <a:noFill/>
              </a:ln>
              <a:solidFill>
                <a:schemeClr val="tx1">
                  <a:lumMod val="85000"/>
                  <a:lumOff val="15000"/>
                </a:schemeClr>
              </a:solidFill>
              <a:effectLst/>
              <a:uLnTx/>
              <a:uFillTx/>
              <a:latin typeface="+mj-ea"/>
              <a:ea typeface="+mj-ea"/>
              <a:cs typeface="方正公文小标宋" panose="02000500000000000000"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p:cNvSpPr/>
          <p:nvPr/>
        </p:nvSpPr>
        <p:spPr>
          <a:xfrm>
            <a:off x="387191" y="1376365"/>
            <a:ext cx="8370094" cy="3918585"/>
          </a:xfrm>
          <a:prstGeom prst="roundRect">
            <a:avLst>
              <a:gd name="adj" fmla="val 1678"/>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grpSp>
        <p:nvGrpSpPr>
          <p:cNvPr id="130" name="组合 129"/>
          <p:cNvGrpSpPr/>
          <p:nvPr/>
        </p:nvGrpSpPr>
        <p:grpSpPr>
          <a:xfrm>
            <a:off x="0" y="481491"/>
            <a:ext cx="237649" cy="392430"/>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endParaRPr>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OPPOSans M"/>
                <a:ea typeface="微软雅黑" panose="020B0503020204020204" pitchFamily="34" charset="-122"/>
                <a:cs typeface="+mn-cs"/>
              </a:endParaRPr>
            </a:p>
          </p:txBody>
        </p:sp>
      </p:grpSp>
      <p:cxnSp>
        <p:nvCxnSpPr>
          <p:cNvPr id="133" name="直接连接符 132"/>
          <p:cNvCxnSpPr/>
          <p:nvPr/>
        </p:nvCxnSpPr>
        <p:spPr>
          <a:xfrm>
            <a:off x="0" y="867730"/>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27" name="文本框 26"/>
          <p:cNvSpPr txBox="1"/>
          <p:nvPr/>
        </p:nvSpPr>
        <p:spPr>
          <a:xfrm>
            <a:off x="315278" y="1063945"/>
            <a:ext cx="2277904" cy="299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1" i="0" u="none" strike="noStrike" kern="1200" cap="none" spc="0" normalizeH="0" baseline="0" noProof="0" dirty="0">
                <a:ln>
                  <a:noFill/>
                </a:ln>
                <a:solidFill>
                  <a:prstClr val="black"/>
                </a:solidFill>
                <a:effectLst/>
                <a:uLnTx/>
                <a:uFillTx/>
                <a:latin typeface="+mj-ea"/>
                <a:ea typeface="+mj-ea"/>
                <a:cs typeface="+mn-cs"/>
              </a:rPr>
              <a:t>3. </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课堂教学实践</a:t>
            </a:r>
            <a:r>
              <a:rPr kumimoji="0" lang="en-US" altLang="zh-CN"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a:t>
            </a:r>
            <a:r>
              <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课前</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 </a:t>
            </a:r>
            <a:endPar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pSp>
        <p:nvGrpSpPr>
          <p:cNvPr id="12" name="组合 11"/>
          <p:cNvGrpSpPr/>
          <p:nvPr/>
        </p:nvGrpSpPr>
        <p:grpSpPr>
          <a:xfrm>
            <a:off x="481013" y="4093371"/>
            <a:ext cx="8196263" cy="1084898"/>
            <a:chOff x="1010" y="8143"/>
            <a:chExt cx="17210" cy="2278"/>
          </a:xfrm>
        </p:grpSpPr>
        <p:grpSp>
          <p:nvGrpSpPr>
            <p:cNvPr id="8" name="组合 7"/>
            <p:cNvGrpSpPr/>
            <p:nvPr/>
          </p:nvGrpSpPr>
          <p:grpSpPr>
            <a:xfrm>
              <a:off x="1010" y="8143"/>
              <a:ext cx="6348" cy="937"/>
              <a:chOff x="1010" y="8341"/>
              <a:chExt cx="6348" cy="937"/>
            </a:xfrm>
          </p:grpSpPr>
          <p:sp>
            <p:nvSpPr>
              <p:cNvPr id="61" name="圆角矩形 9"/>
              <p:cNvSpPr/>
              <p:nvPr>
                <p:custDataLst>
                  <p:tags r:id="rId1"/>
                </p:custDataLst>
              </p:nvPr>
            </p:nvSpPr>
            <p:spPr>
              <a:xfrm>
                <a:off x="1010" y="8380"/>
                <a:ext cx="3178" cy="537"/>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rPr>
                  <a:t>任务驱动</a:t>
                </a:r>
                <a:endParaRPr kumimoji="0" lang="zh-CN" altLang="en-US" sz="1050" b="1"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endParaRPr>
              </a:p>
            </p:txBody>
          </p:sp>
          <p:cxnSp>
            <p:nvCxnSpPr>
              <p:cNvPr id="6" name="直接连接符 5"/>
              <p:cNvCxnSpPr/>
              <p:nvPr/>
            </p:nvCxnSpPr>
            <p:spPr>
              <a:xfrm>
                <a:off x="1010" y="8917"/>
                <a:ext cx="6348" cy="0"/>
              </a:xfrm>
              <a:prstGeom prst="line">
                <a:avLst/>
              </a:prstGeom>
            </p:spPr>
            <p:style>
              <a:lnRef idx="2">
                <a:schemeClr val="accent1"/>
              </a:lnRef>
              <a:fillRef idx="0">
                <a:srgbClr val="FFFFFF"/>
              </a:fillRef>
              <a:effectRef idx="0">
                <a:srgbClr val="FFFFFF"/>
              </a:effectRef>
              <a:fontRef idx="minor">
                <a:schemeClr val="tx1"/>
              </a:fontRef>
            </p:style>
          </p:cxnSp>
          <p:sp>
            <p:nvSpPr>
              <p:cNvPr id="7" name="文本框 6"/>
              <p:cNvSpPr txBox="1"/>
              <p:nvPr>
                <p:custDataLst>
                  <p:tags r:id="rId2"/>
                </p:custDataLst>
              </p:nvPr>
            </p:nvSpPr>
            <p:spPr>
              <a:xfrm>
                <a:off x="5109" y="8341"/>
                <a:ext cx="1424" cy="937"/>
              </a:xfrm>
              <a:prstGeom prst="rect">
                <a:avLst/>
              </a:prstGeom>
              <a:noFill/>
            </p:spPr>
            <p:txBody>
              <a:bodyPr wrap="square">
                <a:spAutoFit/>
              </a:bodyPr>
              <a:lstStyle/>
              <a:p>
                <a:pPr marL="0" marR="0" lvl="0" indent="0" algn="l" defTabSz="914400" rtl="0" eaLnBrk="1" fontAlgn="auto" latinLnBrk="0" hangingPunct="1">
                  <a:lnSpc>
                    <a:spcPct val="110000"/>
                  </a:lnSpc>
                  <a:spcBef>
                    <a:spcPts val="1200"/>
                  </a:spcBef>
                  <a:spcAft>
                    <a:spcPts val="1200"/>
                  </a:spcAft>
                  <a:buClrTx/>
                  <a:buSzTx/>
                  <a:buFontTx/>
                  <a:buNone/>
                  <a:defRPr/>
                </a:pPr>
                <a:r>
                  <a:rPr kumimoji="0" lang="zh-CN" altLang="en-US" sz="1050" b="1" i="0" u="none" strike="noStrike" kern="1200" cap="none" spc="0" normalizeH="0" baseline="0" noProof="0" dirty="0">
                    <a:ln>
                      <a:noFill/>
                    </a:ln>
                    <a:solidFill>
                      <a:prstClr val="black"/>
                    </a:solidFill>
                    <a:effectLst/>
                    <a:uLnTx/>
                    <a:uFillTx/>
                    <a:latin typeface="quote-cjk-patch"/>
                    <a:ea typeface="微软雅黑" panose="020B0503020204020204" pitchFamily="34" charset="-122"/>
                    <a:cs typeface="+mn-cs"/>
                  </a:rPr>
                  <a:t>创设情境</a:t>
                </a:r>
                <a:endParaRPr kumimoji="0" lang="zh-CN" altLang="en-US" sz="1050" b="1" i="0" u="none" strike="noStrike" kern="1200" cap="none" spc="0" normalizeH="0" baseline="0" noProof="0" dirty="0">
                  <a:ln>
                    <a:noFill/>
                  </a:ln>
                  <a:solidFill>
                    <a:prstClr val="black"/>
                  </a:solidFill>
                  <a:effectLst/>
                  <a:uLnTx/>
                  <a:uFillTx/>
                  <a:latin typeface="quote-cjk-patch"/>
                  <a:ea typeface="微软雅黑" panose="020B0503020204020204" pitchFamily="34" charset="-122"/>
                  <a:cs typeface="+mn-cs"/>
                </a:endParaRPr>
              </a:p>
            </p:txBody>
          </p:sp>
        </p:grpSp>
        <p:sp>
          <p:nvSpPr>
            <p:cNvPr id="30" name="文本框 29"/>
            <p:cNvSpPr txBox="1"/>
            <p:nvPr/>
          </p:nvSpPr>
          <p:spPr>
            <a:xfrm>
              <a:off x="1010" y="8792"/>
              <a:ext cx="17210" cy="112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你是大连市甘井子区爱儿坊世纪城幼儿学苑小二班的</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专任教师</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，按照园长要求，结合班级情况，完成一份秋季学期工作计划。标题自拟，字数不限。要求计划写作各要素完备，语言规范</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圆角矩形 13"/>
            <p:cNvSpPr/>
            <p:nvPr/>
          </p:nvSpPr>
          <p:spPr>
            <a:xfrm>
              <a:off x="1691" y="10022"/>
              <a:ext cx="7509" cy="399"/>
            </a:xfrm>
            <a:prstGeom prst="roundRect">
              <a:avLst/>
            </a:prstGeom>
            <a:solidFill>
              <a:schemeClr val="accent1">
                <a:lumMod val="20000"/>
                <a:lumOff val="80000"/>
                <a:alpha val="43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srgbClr val="FF0000"/>
                  </a:solidFill>
                  <a:effectLst/>
                  <a:uLnTx/>
                  <a:uFillTx/>
                  <a:latin typeface="OPPOSans M"/>
                  <a:ea typeface="微软雅黑" panose="020B0503020204020204" pitchFamily="34" charset="-122"/>
                  <a:cs typeface="+mn-cs"/>
                </a:rPr>
                <a:t>你是谁</a:t>
              </a:r>
              <a:r>
                <a:rPr kumimoji="0" lang="en-US" altLang="zh-CN" sz="900" b="1" i="0" u="none" strike="noStrike" kern="1200" cap="none" spc="0" normalizeH="0" baseline="0" noProof="0" dirty="0">
                  <a:ln>
                    <a:noFill/>
                  </a:ln>
                  <a:solidFill>
                    <a:srgbClr val="FF0000"/>
                  </a:solidFill>
                  <a:effectLst/>
                  <a:uLnTx/>
                  <a:uFillTx/>
                  <a:latin typeface="OPPOSans M"/>
                  <a:ea typeface="微软雅黑" panose="020B0503020204020204" pitchFamily="34" charset="-122"/>
                  <a:cs typeface="+mn-cs"/>
                </a:rPr>
                <a:t> </a:t>
              </a:r>
              <a:r>
                <a:rPr kumimoji="0" lang="zh-CN" altLang="en-US" sz="900" b="1" i="0" u="none" strike="noStrike" kern="1200" cap="none" spc="0" normalizeH="0" baseline="0" noProof="0" dirty="0">
                  <a:ln>
                    <a:noFill/>
                  </a:ln>
                  <a:solidFill>
                    <a:srgbClr val="FF0000"/>
                  </a:solidFill>
                  <a:effectLst/>
                  <a:uLnTx/>
                  <a:uFillTx/>
                  <a:latin typeface="OPPOSans M"/>
                  <a:ea typeface="微软雅黑" panose="020B0503020204020204" pitchFamily="34" charset="-122"/>
                  <a:cs typeface="+mn-cs"/>
                </a:rPr>
                <a:t>情况怎么样</a:t>
              </a:r>
              <a:r>
                <a:rPr kumimoji="0" lang="en-US" altLang="zh-CN" sz="900" b="1" i="0" u="none" strike="noStrike" kern="1200" cap="none" spc="0" normalizeH="0" baseline="0" noProof="0" dirty="0">
                  <a:ln>
                    <a:noFill/>
                  </a:ln>
                  <a:solidFill>
                    <a:srgbClr val="FF0000"/>
                  </a:solidFill>
                  <a:effectLst/>
                  <a:uLnTx/>
                  <a:uFillTx/>
                  <a:latin typeface="OPPOSans M"/>
                  <a:ea typeface="微软雅黑" panose="020B0503020204020204" pitchFamily="34" charset="-122"/>
                  <a:cs typeface="+mn-cs"/>
                </a:rPr>
                <a:t> </a:t>
              </a:r>
              <a:r>
                <a:rPr kumimoji="0" lang="zh-CN" altLang="en-US" sz="900" b="1" i="0" u="none" strike="noStrike" kern="1200" cap="none" spc="0" normalizeH="0" baseline="0" noProof="0" dirty="0">
                  <a:ln>
                    <a:noFill/>
                  </a:ln>
                  <a:solidFill>
                    <a:srgbClr val="FF0000"/>
                  </a:solidFill>
                  <a:effectLst/>
                  <a:uLnTx/>
                  <a:uFillTx/>
                  <a:latin typeface="OPPOSans M"/>
                  <a:ea typeface="微软雅黑" panose="020B0503020204020204" pitchFamily="34" charset="-122"/>
                  <a:cs typeface="+mn-cs"/>
                </a:rPr>
                <a:t>任务是什么</a:t>
              </a:r>
              <a:endParaRPr kumimoji="0" lang="zh-CN" altLang="en-US" sz="900" b="1" i="0" u="none" strike="noStrike" kern="1200" cap="none" spc="0" normalizeH="0" baseline="0" noProof="0" dirty="0">
                <a:ln>
                  <a:noFill/>
                </a:ln>
                <a:solidFill>
                  <a:srgbClr val="FF0000"/>
                </a:solidFill>
                <a:effectLst/>
                <a:uLnTx/>
                <a:uFillTx/>
                <a:latin typeface="OPPOSans M"/>
                <a:ea typeface="微软雅黑" panose="020B0503020204020204" pitchFamily="34" charset="-122"/>
                <a:cs typeface="+mn-cs"/>
              </a:endParaRPr>
            </a:p>
          </p:txBody>
        </p:sp>
        <p:sp>
          <p:nvSpPr>
            <p:cNvPr id="10" name="圆角矩形 13"/>
            <p:cNvSpPr/>
            <p:nvPr/>
          </p:nvSpPr>
          <p:spPr>
            <a:xfrm>
              <a:off x="10138" y="10022"/>
              <a:ext cx="7509" cy="399"/>
            </a:xfrm>
            <a:prstGeom prst="roundRect">
              <a:avLst/>
            </a:prstGeom>
            <a:solidFill>
              <a:schemeClr val="accent1">
                <a:lumMod val="20000"/>
                <a:lumOff val="80000"/>
                <a:alpha val="43000"/>
              </a:schemeClr>
            </a:solidFill>
            <a:ln w="12700" cmpd="sng">
              <a:no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srgbClr val="FF0000"/>
                  </a:solidFill>
                  <a:effectLst/>
                  <a:uLnTx/>
                  <a:uFillTx/>
                  <a:latin typeface="OPPOSans M"/>
                  <a:ea typeface="微软雅黑" panose="020B0503020204020204" pitchFamily="34" charset="-122"/>
                  <a:cs typeface="+mn-cs"/>
                </a:rPr>
                <a:t>目的：代入角色</a:t>
              </a:r>
              <a:endParaRPr kumimoji="0" lang="zh-CN" altLang="en-US" sz="900" b="1" i="0" u="none" strike="noStrike" kern="1200" cap="none" spc="0" normalizeH="0" baseline="0" noProof="0" dirty="0">
                <a:ln>
                  <a:noFill/>
                </a:ln>
                <a:solidFill>
                  <a:srgbClr val="FF0000"/>
                </a:solidFill>
                <a:effectLst/>
                <a:uLnTx/>
                <a:uFillTx/>
                <a:latin typeface="OPPOSans M"/>
                <a:ea typeface="微软雅黑" panose="020B0503020204020204" pitchFamily="34" charset="-122"/>
                <a:cs typeface="+mn-cs"/>
              </a:endParaRPr>
            </a:p>
          </p:txBody>
        </p:sp>
      </p:grpSp>
      <p:graphicFrame>
        <p:nvGraphicFramePr>
          <p:cNvPr id="2" name="表格 1"/>
          <p:cNvGraphicFramePr/>
          <p:nvPr>
            <p:custDataLst>
              <p:tags r:id="rId3"/>
            </p:custDataLst>
          </p:nvPr>
        </p:nvGraphicFramePr>
        <p:xfrm>
          <a:off x="480536" y="1558769"/>
          <a:ext cx="8196580" cy="2408555"/>
        </p:xfrm>
        <a:graphic>
          <a:graphicData uri="http://schemas.openxmlformats.org/drawingml/2006/table">
            <a:tbl>
              <a:tblPr/>
              <a:tblGrid>
                <a:gridCol w="804545"/>
                <a:gridCol w="1029335"/>
                <a:gridCol w="2281555"/>
                <a:gridCol w="2041525"/>
                <a:gridCol w="1892300"/>
                <a:gridCol w="147320"/>
              </a:tblGrid>
              <a:tr h="304165">
                <a:tc>
                  <a:txBody>
                    <a:bodyPr/>
                    <a:lstStyle/>
                    <a:p>
                      <a:pPr marL="0" indent="0" algn="ctr">
                        <a:spcBef>
                          <a:spcPct val="0"/>
                        </a:spcBef>
                        <a:spcAft>
                          <a:spcPct val="0"/>
                        </a:spcAft>
                      </a:pPr>
                      <a:r>
                        <a:rPr lang="zh-CN" sz="1200" b="1" i="0">
                          <a:solidFill>
                            <a:srgbClr val="000000"/>
                          </a:solidFill>
                          <a:latin typeface="微软雅黑" panose="020B0503020204020204" pitchFamily="34" charset="-122"/>
                          <a:ea typeface="微软雅黑" panose="020B0503020204020204" pitchFamily="34" charset="-122"/>
                        </a:rPr>
                        <a:t>阶段</a:t>
                      </a:r>
                      <a:endParaRPr lang="zh-CN" sz="1200" b="1" i="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sz="1200" b="1" i="0">
                          <a:solidFill>
                            <a:srgbClr val="000000"/>
                          </a:solidFill>
                          <a:latin typeface="微软雅黑" panose="020B0503020204020204" pitchFamily="34" charset="-122"/>
                          <a:ea typeface="微软雅黑" panose="020B0503020204020204" pitchFamily="34" charset="-122"/>
                        </a:rPr>
                        <a:t>步骤</a:t>
                      </a:r>
                      <a:endParaRPr lang="zh-CN" sz="1200" b="1" i="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sz="1200" b="1" i="0">
                          <a:solidFill>
                            <a:srgbClr val="000000"/>
                          </a:solidFill>
                          <a:latin typeface="微软雅黑" panose="020B0503020204020204" pitchFamily="34" charset="-122"/>
                          <a:ea typeface="微软雅黑" panose="020B0503020204020204" pitchFamily="34" charset="-122"/>
                        </a:rPr>
                        <a:t>核心教学活动与内容</a:t>
                      </a:r>
                      <a:endParaRPr lang="zh-CN" sz="1200" b="1" i="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sz="1200" b="1" i="0">
                          <a:solidFill>
                            <a:srgbClr val="000000"/>
                          </a:solidFill>
                          <a:latin typeface="微软雅黑" panose="020B0503020204020204" pitchFamily="34" charset="-122"/>
                          <a:ea typeface="微软雅黑" panose="020B0503020204020204" pitchFamily="34" charset="-122"/>
                        </a:rPr>
                        <a:t>赋能维度体现与评估焦点</a:t>
                      </a:r>
                      <a:endParaRPr lang="zh-CN" sz="1200" b="1" i="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sz="1200" b="1" i="0">
                          <a:solidFill>
                            <a:srgbClr val="000000"/>
                          </a:solidFill>
                          <a:latin typeface="微软雅黑" panose="020B0503020204020204" pitchFamily="34" charset="-122"/>
                          <a:ea typeface="微软雅黑" panose="020B0503020204020204" pitchFamily="34" charset="-122"/>
                        </a:rPr>
                        <a:t>设计逻辑说明</a:t>
                      </a:r>
                      <a:endParaRPr lang="zh-CN" sz="1200" b="1" i="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endParaRPr sz="1350"/>
                    </a:p>
                  </a:txBody>
                  <a:tcPr marL="0" marR="0" marT="0" marB="0" anchor="ctr">
                    <a:lnL w="9525" cap="flat" cmpd="sng">
                      <a:solidFill>
                        <a:srgbClr val="DFE2E5"/>
                      </a:solidFill>
                      <a:prstDash val="solid"/>
                      <a:headEnd type="none" w="med" len="med"/>
                      <a:tailEnd type="none" w="med" len="med"/>
                    </a:lnL>
                    <a:lnR>
                      <a:noFill/>
                    </a:lnR>
                    <a:lnT>
                      <a:noFill/>
                    </a:lnT>
                    <a:lnB>
                      <a:noFill/>
                    </a:lnB>
                    <a:noFill/>
                  </a:tcPr>
                </a:tc>
              </a:tr>
              <a:tr h="2104390">
                <a:tc>
                  <a:txBody>
                    <a:bodyPr/>
                    <a:lstStyle/>
                    <a:p>
                      <a:pPr marL="0" indent="0" algn="ctr">
                        <a:spcBef>
                          <a:spcPct val="0"/>
                        </a:spcBef>
                        <a:spcAft>
                          <a:spcPct val="0"/>
                        </a:spcAft>
                      </a:pPr>
                      <a:r>
                        <a:rPr lang="zh-CN" sz="120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课前</a:t>
                      </a:r>
                      <a:br>
                        <a:rPr lang="zh-CN" altLang="en-US" sz="120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zh-CN" sz="120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任务导入</a:t>
                      </a:r>
                      <a:endParaRPr lang="zh-CN" sz="120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en-US" altLang="zh-CN"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无）</a:t>
                      </a:r>
                      <a:endPar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l">
                        <a:spcBef>
                          <a:spcPct val="0"/>
                        </a:spcBef>
                        <a:spcAft>
                          <a:spcPct val="0"/>
                        </a:spcAft>
                      </a:pPr>
                      <a:r>
                        <a:rPr lang="zh-CN" sz="105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教师活动</a:t>
                      </a:r>
                      <a:r>
                        <a:rPr lang="zh-CN"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：在课程平台发布包含以下</a:t>
                      </a:r>
                      <a:r>
                        <a:rPr lang="zh-CN" sz="105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内容的学习包：</a:t>
                      </a:r>
                      <a:b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任务书（明确身份角色、任务要求、提交时限）</a:t>
                      </a:r>
                      <a:b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园所本学期工作重点文件</a:t>
                      </a:r>
                      <a:b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小二班基本班情资料（幼儿名单、</a:t>
                      </a:r>
                      <a:r>
                        <a:rPr lang="en-US" altLang="zh-CN"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月观察记录摘要、家长问卷摘要）</a:t>
                      </a:r>
                      <a:b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4. 《3-6</a:t>
                      </a:r>
                      <a: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岁儿童学习与发展指南</a:t>
                      </a:r>
                      <a:r>
                        <a:rPr lang="en-US" altLang="zh-CN"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小班部分摘要</a:t>
                      </a:r>
                      <a:b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b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zh-CN" sz="105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学生活动</a:t>
                      </a:r>
                      <a:r>
                        <a:rPr lang="zh-CN"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：阅读资料，了解任务要求，初步分析班情特点。</a:t>
                      </a:r>
                      <a:endParaRPr lang="zh-CN"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l">
                        <a:lnSpc>
                          <a:spcPct val="120000"/>
                        </a:lnSpc>
                        <a:spcBef>
                          <a:spcPct val="0"/>
                        </a:spcBef>
                        <a:spcAft>
                          <a:spcPct val="0"/>
                        </a:spcAft>
                      </a:pPr>
                      <a:r>
                        <a:rPr lang="zh-CN" altLang="en-US" sz="1050" b="1" i="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赋予身份</a:t>
                      </a:r>
                      <a:r>
                        <a:rPr 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：通过任务书明确</a:t>
                      </a:r>
                      <a:r>
                        <a:rPr lang="en-US" alt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小二班专任教师</a:t>
                      </a:r>
                      <a:r>
                        <a:rPr lang="en-US" alt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的责任主体角色</a:t>
                      </a:r>
                      <a:b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050" b="1" i="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创设情景：</a:t>
                      </a:r>
                      <a:r>
                        <a:rPr 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通过阅读园所文件和班情资料，建立</a:t>
                      </a:r>
                      <a:r>
                        <a:rPr lang="en-US" alt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政策－园所－班情</a:t>
                      </a:r>
                      <a:r>
                        <a:rPr lang="en-US" alt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三级联动的认知框架</a:t>
                      </a:r>
                      <a:endPar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l">
                        <a:lnSpc>
                          <a:spcPct val="120000"/>
                        </a:lnSpc>
                        <a:spcBef>
                          <a:spcPct val="0"/>
                        </a:spcBef>
                        <a:spcAft>
                          <a:spcPct val="0"/>
                        </a:spcAft>
                      </a:pPr>
                      <a:r>
                        <a:rPr lang="zh-CN" sz="105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逻辑递进</a:t>
                      </a:r>
                      <a:r>
                        <a:rPr lang="zh-CN"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br>
                        <a:rPr lang="zh-CN" altLang="en-US" sz="105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1050" i="0">
                          <a:solidFill>
                            <a:srgbClr val="0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050" i="0">
                          <a:solidFill>
                            <a:srgbClr val="0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先确立职业身份（我是谁）</a:t>
                      </a:r>
                      <a:br>
                        <a:rPr lang="zh-CN" altLang="en-US" sz="1050" i="0">
                          <a:solidFill>
                            <a:srgbClr val="0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br>
                      <a:r>
                        <a:rPr lang="en-US" altLang="zh-CN" sz="1050" i="0">
                          <a:solidFill>
                            <a:srgbClr val="0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050" i="0">
                          <a:solidFill>
                            <a:srgbClr val="0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再了解工作环境（什么情况）</a:t>
                      </a:r>
                      <a:br>
                        <a:rPr lang="zh-CN" altLang="en-US" sz="1050" i="0">
                          <a:solidFill>
                            <a:srgbClr val="0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br>
                      <a:r>
                        <a:rPr lang="en-US" altLang="zh-CN" sz="1050" i="0">
                          <a:solidFill>
                            <a:srgbClr val="0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1050" i="0">
                          <a:solidFill>
                            <a:srgbClr val="0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最后明确任务要求（什么任务）</a:t>
                      </a:r>
                      <a:br>
                        <a:rPr lang="zh-CN" altLang="en-US" sz="1050" i="0">
                          <a:solidFill>
                            <a:srgbClr val="0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br>
                      <a:r>
                        <a:rPr lang="zh-CN" sz="1050" i="0">
                          <a:solidFill>
                            <a:srgbClr val="0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为课中深度研讨奠定基础</a:t>
                      </a:r>
                      <a:endParaRPr lang="zh-CN" sz="1050" i="0">
                        <a:solidFill>
                          <a:srgbClr val="00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endParaRPr sz="1350" dirty="0"/>
                    </a:p>
                  </a:txBody>
                  <a:tcPr marL="0" marR="0" marT="0" marB="0" anchor="ctr">
                    <a:lnL w="9525" cap="flat" cmpd="sng">
                      <a:solidFill>
                        <a:srgbClr val="DFE2E5"/>
                      </a:solidFill>
                      <a:prstDash val="solid"/>
                      <a:headEnd type="none" w="med" len="med"/>
                      <a:tailEnd type="none" w="med" len="med"/>
                    </a:lnL>
                    <a:lnR>
                      <a:noFill/>
                    </a:lnR>
                    <a:lnT>
                      <a:noFill/>
                    </a:lnT>
                    <a:lnB>
                      <a:noFill/>
                    </a:lnB>
                    <a:noFill/>
                  </a:tcPr>
                </a:tc>
              </a:tr>
            </a:tbl>
          </a:graphicData>
        </a:graphic>
      </p:graphicFrame>
      <p:sp>
        <p:nvSpPr>
          <p:cNvPr id="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p:cNvSpPr/>
          <p:nvPr/>
        </p:nvSpPr>
        <p:spPr>
          <a:xfrm>
            <a:off x="387192" y="1429765"/>
            <a:ext cx="3401377" cy="3824544"/>
          </a:xfrm>
          <a:prstGeom prst="roundRect">
            <a:avLst>
              <a:gd name="adj" fmla="val 1678"/>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3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endParaRPr>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OPPOSans M"/>
                <a:ea typeface="微软雅黑" panose="020B0503020204020204" pitchFamily="34" charset="-122"/>
                <a:cs typeface="+mn-cs"/>
              </a:endParaRPr>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pic>
        <p:nvPicPr>
          <p:cNvPr id="10" name="图片 9"/>
          <p:cNvPicPr>
            <a:picLocks noChangeAspect="1"/>
          </p:cNvPicPr>
          <p:nvPr/>
        </p:nvPicPr>
        <p:blipFill>
          <a:blip r:embed="rId1"/>
          <a:stretch>
            <a:fillRect/>
          </a:stretch>
        </p:blipFill>
        <p:spPr>
          <a:xfrm>
            <a:off x="415829" y="1533402"/>
            <a:ext cx="3323853" cy="3651230"/>
          </a:xfrm>
          <a:prstGeom prst="rect">
            <a:avLst/>
          </a:prstGeom>
        </p:spPr>
      </p:pic>
      <p:sp>
        <p:nvSpPr>
          <p:cNvPr id="63" name="任意多边形: 形状 62"/>
          <p:cNvSpPr/>
          <p:nvPr>
            <p:custDataLst>
              <p:tags r:id="rId2"/>
            </p:custDataLst>
          </p:nvPr>
        </p:nvSpPr>
        <p:spPr>
          <a:xfrm>
            <a:off x="975309" y="3870184"/>
            <a:ext cx="517735" cy="199703"/>
          </a:xfrm>
          <a:custGeom>
            <a:avLst/>
            <a:gdLst>
              <a:gd name="connsiteX0" fmla="*/ 56153 w 2426634"/>
              <a:gd name="connsiteY0" fmla="*/ 0 h 1061536"/>
              <a:gd name="connsiteX1" fmla="*/ 2370481 w 2426634"/>
              <a:gd name="connsiteY1" fmla="*/ 0 h 1061536"/>
              <a:gd name="connsiteX2" fmla="*/ 2426634 w 2426634"/>
              <a:gd name="connsiteY2" fmla="*/ 56153 h 1061536"/>
              <a:gd name="connsiteX3" fmla="*/ 2426634 w 2426634"/>
              <a:gd name="connsiteY3" fmla="*/ 858247 h 1061536"/>
              <a:gd name="connsiteX4" fmla="*/ 2370481 w 2426634"/>
              <a:gd name="connsiteY4" fmla="*/ 914400 h 1061536"/>
              <a:gd name="connsiteX5" fmla="*/ 698851 w 2426634"/>
              <a:gd name="connsiteY5" fmla="*/ 914400 h 1061536"/>
              <a:gd name="connsiteX6" fmla="*/ 609546 w 2426634"/>
              <a:gd name="connsiteY6" fmla="*/ 1053333 h 1061536"/>
              <a:gd name="connsiteX7" fmla="*/ 574481 w 2426634"/>
              <a:gd name="connsiteY7" fmla="*/ 1053333 h 1061536"/>
              <a:gd name="connsiteX8" fmla="*/ 485177 w 2426634"/>
              <a:gd name="connsiteY8" fmla="*/ 914400 h 1061536"/>
              <a:gd name="connsiteX9" fmla="*/ 56153 w 2426634"/>
              <a:gd name="connsiteY9" fmla="*/ 914400 h 1061536"/>
              <a:gd name="connsiteX10" fmla="*/ 0 w 2426634"/>
              <a:gd name="connsiteY10" fmla="*/ 858247 h 1061536"/>
              <a:gd name="connsiteX11" fmla="*/ 0 w 2426634"/>
              <a:gd name="connsiteY11" fmla="*/ 56153 h 1061536"/>
              <a:gd name="connsiteX12" fmla="*/ 56153 w 2426634"/>
              <a:gd name="connsiteY12" fmla="*/ 0 h 10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634" h="1061536">
                <a:moveTo>
                  <a:pt x="56153" y="0"/>
                </a:moveTo>
                <a:lnTo>
                  <a:pt x="2370481" y="0"/>
                </a:lnTo>
                <a:cubicBezTo>
                  <a:pt x="2401493" y="0"/>
                  <a:pt x="2426634" y="25141"/>
                  <a:pt x="2426634" y="56153"/>
                </a:cubicBezTo>
                <a:lnTo>
                  <a:pt x="2426634" y="858247"/>
                </a:lnTo>
                <a:cubicBezTo>
                  <a:pt x="2426634" y="889259"/>
                  <a:pt x="2401493" y="914400"/>
                  <a:pt x="2370481" y="914400"/>
                </a:cubicBezTo>
                <a:lnTo>
                  <a:pt x="698851" y="914400"/>
                </a:lnTo>
                <a:lnTo>
                  <a:pt x="609546" y="1053333"/>
                </a:lnTo>
                <a:cubicBezTo>
                  <a:pt x="602515" y="1064271"/>
                  <a:pt x="581511" y="1064271"/>
                  <a:pt x="574481" y="1053333"/>
                </a:cubicBezTo>
                <a:lnTo>
                  <a:pt x="485177" y="914400"/>
                </a:lnTo>
                <a:lnTo>
                  <a:pt x="56153" y="914400"/>
                </a:lnTo>
                <a:cubicBezTo>
                  <a:pt x="25141" y="914400"/>
                  <a:pt x="0" y="889259"/>
                  <a:pt x="0" y="858247"/>
                </a:cubicBezTo>
                <a:lnTo>
                  <a:pt x="0" y="56153"/>
                </a:lnTo>
                <a:cubicBezTo>
                  <a:pt x="0" y="25141"/>
                  <a:pt x="25141" y="0"/>
                  <a:pt x="56153" y="0"/>
                </a:cubicBezTo>
                <a:close/>
              </a:path>
            </a:pathLst>
          </a:custGeom>
          <a:solidFill>
            <a:schemeClr val="accent1"/>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31601" rIns="0" bIns="54000" rtlCol="0" anchor="ctr">
            <a:noAutofit/>
          </a:bodyPr>
          <a:lstStyle/>
          <a:p>
            <a:pPr marL="0" marR="0" lvl="0" indent="0" algn="ctr" defTabSz="914400" rtl="0" eaLnBrk="1" fontAlgn="auto" latinLnBrk="0" hangingPunct="1">
              <a:lnSpc>
                <a:spcPct val="100000"/>
              </a:lnSpc>
              <a:spcBef>
                <a:spcPts val="0"/>
              </a:spcBef>
              <a:buClrTx/>
              <a:buSzTx/>
              <a:buFontTx/>
              <a:buNone/>
              <a:defRPr/>
            </a:pPr>
            <a:r>
              <a:rPr kumimoji="0" lang="zh-CN" altLang="en-US" sz="75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教学重点</a:t>
            </a:r>
            <a:endParaRPr kumimoji="0" lang="zh-CN" altLang="en-US" sz="75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grpSp>
        <p:nvGrpSpPr>
          <p:cNvPr id="5" name="组合 4"/>
          <p:cNvGrpSpPr/>
          <p:nvPr/>
        </p:nvGrpSpPr>
        <p:grpSpPr>
          <a:xfrm>
            <a:off x="3768090" y="1844042"/>
            <a:ext cx="1939290" cy="1151573"/>
            <a:chOff x="7912" y="3266"/>
            <a:chExt cx="4072" cy="2418"/>
          </a:xfrm>
        </p:grpSpPr>
        <p:sp>
          <p:nvSpPr>
            <p:cNvPr id="2" name="文本框 1"/>
            <p:cNvSpPr txBox="1"/>
            <p:nvPr/>
          </p:nvSpPr>
          <p:spPr>
            <a:xfrm>
              <a:off x="8633" y="3266"/>
              <a:ext cx="3351" cy="2205"/>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accent1"/>
                  </a:solidFill>
                  <a:effectLst/>
                  <a:uLnTx/>
                  <a:uFillTx/>
                  <a:latin typeface="+mj-ea"/>
                  <a:ea typeface="+mj-ea"/>
                  <a:cs typeface="+mn-cs"/>
                </a:rPr>
                <a:t>这步同时练了</a:t>
              </a:r>
              <a:endParaRPr kumimoji="0" lang="en-US" altLang="zh-CN" sz="1200" b="1" i="0" u="none" strike="noStrike" kern="1200" cap="none" spc="0" normalizeH="0" baseline="0" noProof="0" dirty="0">
                <a:ln>
                  <a:noFill/>
                </a:ln>
                <a:solidFill>
                  <a:schemeClr val="accent1"/>
                </a:solidFill>
                <a:effectLst/>
                <a:uLnTx/>
                <a:uFillTx/>
                <a:latin typeface="+mj-ea"/>
                <a:ea typeface="+mj-ea"/>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accent1"/>
                  </a:solidFill>
                  <a:effectLst/>
                  <a:uLnTx/>
                  <a:uFillTx/>
                  <a:latin typeface="+mj-ea"/>
                  <a:ea typeface="+mj-ea"/>
                  <a:cs typeface="+mn-cs"/>
                </a:rPr>
                <a:t>【写】和【想】：</a:t>
              </a:r>
              <a:r>
                <a:rPr kumimoji="0" lang="en-US" altLang="en-US" sz="1200" b="1" i="0" u="none" strike="noStrike" kern="1200" cap="none" spc="0" normalizeH="0" baseline="0" noProof="0" dirty="0">
                  <a:ln>
                    <a:noFill/>
                  </a:ln>
                  <a:solidFill>
                    <a:schemeClr val="accent1"/>
                  </a:solidFill>
                  <a:effectLst/>
                  <a:uLnTx/>
                  <a:uFillTx/>
                  <a:latin typeface="+mj-ea"/>
                  <a:ea typeface="+mj-ea"/>
                  <a:cs typeface="+mn-cs"/>
                </a:rPr>
                <a:t> </a:t>
              </a:r>
              <a:endParaRPr kumimoji="0" lang="en-US" altLang="en-US" sz="1200" b="1" i="0" u="none" strike="noStrike" kern="1200" cap="none" spc="0" normalizeH="0" baseline="0" noProof="0" dirty="0">
                <a:ln>
                  <a:noFill/>
                </a:ln>
                <a:solidFill>
                  <a:schemeClr val="accent1"/>
                </a:solidFill>
                <a:effectLst/>
                <a:uLnTx/>
                <a:uFillTx/>
                <a:latin typeface="+mj-ea"/>
                <a:ea typeface="+mj-ea"/>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mj-ea"/>
                  <a:ea typeface="+mj-ea"/>
                  <a:cs typeface="+mn-cs"/>
                </a:rPr>
                <a:t>“</a:t>
              </a:r>
              <a:r>
                <a:rPr kumimoji="0" lang="zh-CN" altLang="en-US" sz="1200" b="0" i="0" u="none" strike="noStrike" kern="1200" cap="none" spc="0" normalizeH="0" baseline="0" noProof="0" dirty="0">
                  <a:ln>
                    <a:noFill/>
                  </a:ln>
                  <a:solidFill>
                    <a:prstClr val="black"/>
                  </a:solidFill>
                  <a:effectLst/>
                  <a:uLnTx/>
                  <a:uFillTx/>
                  <a:latin typeface="+mj-ea"/>
                  <a:ea typeface="+mj-ea"/>
                  <a:cs typeface="+mn-cs"/>
                </a:rPr>
                <a:t>好文章</a:t>
              </a:r>
              <a:r>
                <a:rPr kumimoji="0" lang="en-US" altLang="zh-CN" sz="1200" b="0" i="0" u="none" strike="noStrike" kern="1200" cap="none" spc="0" normalizeH="0" baseline="0" noProof="0" dirty="0">
                  <a:ln>
                    <a:noFill/>
                  </a:ln>
                  <a:solidFill>
                    <a:prstClr val="black"/>
                  </a:solidFill>
                  <a:effectLst/>
                  <a:uLnTx/>
                  <a:uFillTx/>
                  <a:latin typeface="+mj-ea"/>
                  <a:ea typeface="+mj-ea"/>
                  <a:cs typeface="+mn-cs"/>
                </a:rPr>
                <a:t>”</a:t>
              </a:r>
              <a:r>
                <a:rPr kumimoji="0" lang="zh-CN" altLang="en-US" sz="1200" b="0" i="0" u="none" strike="noStrike" kern="1200" cap="none" spc="0" normalizeH="0" baseline="0" noProof="0" dirty="0">
                  <a:ln>
                    <a:noFill/>
                  </a:ln>
                  <a:solidFill>
                    <a:prstClr val="black"/>
                  </a:solidFill>
                  <a:effectLst/>
                  <a:uLnTx/>
                  <a:uFillTx/>
                  <a:latin typeface="+mj-ea"/>
                  <a:ea typeface="+mj-ea"/>
                  <a:cs typeface="+mn-cs"/>
                </a:rPr>
                <a:t>的标准</a:t>
              </a:r>
              <a:r>
                <a:rPr kumimoji="0" lang="en-US" altLang="zh-CN" sz="1200" b="0" i="0" u="none" strike="noStrike" kern="1200" cap="none" spc="0" normalizeH="0" baseline="0" noProof="0" dirty="0">
                  <a:ln>
                    <a:noFill/>
                  </a:ln>
                  <a:solidFill>
                    <a:prstClr val="black"/>
                  </a:solidFill>
                  <a:effectLst/>
                  <a:uLnTx/>
                  <a:uFillTx/>
                  <a:latin typeface="+mj-ea"/>
                  <a:ea typeface="+mj-ea"/>
                  <a:cs typeface="+mn-cs"/>
                </a:rPr>
                <a:t>“</a:t>
              </a:r>
              <a:r>
                <a:rPr kumimoji="0" lang="zh-CN" altLang="en-US" sz="1200" b="0" i="0" u="none" strike="noStrike" kern="1200" cap="none" spc="0" normalizeH="0" baseline="0" noProof="0" dirty="0">
                  <a:ln>
                    <a:noFill/>
                  </a:ln>
                  <a:solidFill>
                    <a:prstClr val="black"/>
                  </a:solidFill>
                  <a:effectLst/>
                  <a:uLnTx/>
                  <a:uFillTx/>
                  <a:latin typeface="+mj-ea"/>
                  <a:ea typeface="+mj-ea"/>
                  <a:cs typeface="+mn-cs"/>
                </a:rPr>
                <a:t>好思路</a:t>
              </a:r>
              <a:r>
                <a:rPr kumimoji="0" lang="en-US" altLang="zh-CN" sz="1200" b="0" i="0" u="none" strike="noStrike" kern="1200" cap="none" spc="0" normalizeH="0" baseline="0" noProof="0" dirty="0">
                  <a:ln>
                    <a:noFill/>
                  </a:ln>
                  <a:solidFill>
                    <a:prstClr val="black"/>
                  </a:solidFill>
                  <a:effectLst/>
                  <a:uLnTx/>
                  <a:uFillTx/>
                  <a:latin typeface="+mj-ea"/>
                  <a:ea typeface="+mj-ea"/>
                  <a:cs typeface="+mn-cs"/>
                </a:rPr>
                <a:t>”</a:t>
              </a:r>
              <a:r>
                <a:rPr kumimoji="0" lang="zh-CN" altLang="en-US" sz="1200" b="0" i="0" u="none" strike="noStrike" kern="1200" cap="none" spc="0" normalizeH="0" baseline="0" noProof="0" dirty="0">
                  <a:ln>
                    <a:noFill/>
                  </a:ln>
                  <a:solidFill>
                    <a:prstClr val="black"/>
                  </a:solidFill>
                  <a:effectLst/>
                  <a:uLnTx/>
                  <a:uFillTx/>
                  <a:latin typeface="+mj-ea"/>
                  <a:ea typeface="+mj-ea"/>
                  <a:cs typeface="+mn-cs"/>
                </a:rPr>
                <a:t>的样子</a:t>
              </a:r>
              <a:endParaRPr kumimoji="0" lang="zh-CN" altLang="en-US" sz="1200" b="0" i="0" u="none" strike="noStrike" kern="1200" cap="none" spc="0" normalizeH="0" baseline="0" noProof="0" dirty="0">
                <a:ln>
                  <a:noFill/>
                </a:ln>
                <a:solidFill>
                  <a:prstClr val="black"/>
                </a:solidFill>
                <a:effectLst/>
                <a:uLnTx/>
                <a:uFillTx/>
                <a:latin typeface="+mj-ea"/>
                <a:ea typeface="+mj-ea"/>
                <a:cs typeface="+mn-cs"/>
              </a:endParaRPr>
            </a:p>
          </p:txBody>
        </p:sp>
        <p:cxnSp>
          <p:nvCxnSpPr>
            <p:cNvPr id="22" name="直接连接符 21"/>
            <p:cNvCxnSpPr/>
            <p:nvPr/>
          </p:nvCxnSpPr>
          <p:spPr>
            <a:xfrm>
              <a:off x="8447" y="3471"/>
              <a:ext cx="0" cy="2213"/>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138" name="组合 137"/>
            <p:cNvGrpSpPr/>
            <p:nvPr/>
          </p:nvGrpSpPr>
          <p:grpSpPr>
            <a:xfrm>
              <a:off x="7912" y="4429"/>
              <a:ext cx="483" cy="173"/>
              <a:chOff x="5335482" y="3067007"/>
              <a:chExt cx="306890" cy="109855"/>
            </a:xfrm>
          </p:grpSpPr>
          <p:sp>
            <p:nvSpPr>
              <p:cNvPr id="139" name="Line"/>
              <p:cNvSpPr/>
              <p:nvPr>
                <p:custDataLst>
                  <p:tags r:id="rId3"/>
                </p:custDataLst>
              </p:nvPr>
            </p:nvSpPr>
            <p:spPr>
              <a:xfrm rot="5400000">
                <a:off x="5551157" y="3031037"/>
                <a:ext cx="0" cy="182430"/>
              </a:xfrm>
              <a:prstGeom prst="line">
                <a:avLst/>
              </a:prstGeom>
              <a:ln w="12700">
                <a:solidFill>
                  <a:schemeClr val="accent1">
                    <a:lumMod val="95000"/>
                    <a:lumOff val="5000"/>
                  </a:schemeClr>
                </a:solidFill>
                <a:custDash>
                  <a:ds d="200000" sp="200000"/>
                </a:custDash>
                <a:miter lim="400000"/>
                <a:headEnd type="none"/>
              </a:ln>
            </p:spPr>
            <p:txBody>
              <a:bodyPr tIns="68579" bIns="68579"/>
              <a:lstStyle/>
              <a:p>
                <a:pPr marL="0" marR="0" lvl="0" indent="0" algn="l" defTabSz="914400" rtl="0" eaLnBrk="1" fontAlgn="auto" latinLnBrk="0" hangingPunct="1">
                  <a:lnSpc>
                    <a:spcPct val="100000"/>
                  </a:lnSpc>
                  <a:spcBef>
                    <a:spcPts val="0"/>
                  </a:spcBef>
                  <a:spcAft>
                    <a:spcPts val="0"/>
                  </a:spcAft>
                  <a:buClrTx/>
                  <a:buSzTx/>
                  <a:buFontTx/>
                  <a:buNone/>
                  <a:defRPr sz="2800">
                    <a:solidFill>
                      <a:srgbClr val="8C9097"/>
                    </a:solidFill>
                  </a:defRPr>
                </a:pPr>
                <a:endParaRPr kumimoji="0" sz="2100" b="0" i="0" u="none" strike="noStrike" kern="1200" cap="none" spc="0" normalizeH="0" baseline="0" noProof="0">
                  <a:ln>
                    <a:noFill/>
                  </a:ln>
                  <a:solidFill>
                    <a:srgbClr val="8C9097"/>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grpSp>
            <p:nvGrpSpPr>
              <p:cNvPr id="140" name="组合 139"/>
              <p:cNvGrpSpPr/>
              <p:nvPr/>
            </p:nvGrpSpPr>
            <p:grpSpPr>
              <a:xfrm rot="5400000">
                <a:off x="5335482" y="3067007"/>
                <a:ext cx="109855" cy="109855"/>
                <a:chOff x="14531" y="6007"/>
                <a:chExt cx="173" cy="173"/>
              </a:xfrm>
            </p:grpSpPr>
            <p:sp>
              <p:nvSpPr>
                <p:cNvPr id="141" name="gaoding-7"/>
                <p:cNvSpPr/>
                <p:nvPr>
                  <p:custDataLst>
                    <p:tags r:id="rId4"/>
                  </p:custDataLst>
                </p:nvPr>
              </p:nvSpPr>
              <p:spPr>
                <a:xfrm>
                  <a:off x="14531" y="6007"/>
                  <a:ext cx="173" cy="173"/>
                </a:xfrm>
                <a:prstGeom prst="ellipse">
                  <a:avLst/>
                </a:prstGeom>
                <a:solidFill>
                  <a:schemeClr val="bg1">
                    <a:lumMod val="95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142" name="gaoding-8"/>
                <p:cNvSpPr/>
                <p:nvPr>
                  <p:custDataLst>
                    <p:tags r:id="rId5"/>
                  </p:custDataLst>
                </p:nvPr>
              </p:nvSpPr>
              <p:spPr>
                <a:xfrm>
                  <a:off x="14557" y="6034"/>
                  <a:ext cx="120" cy="120"/>
                </a:xfrm>
                <a:prstGeom prst="ellipse">
                  <a:avLst/>
                </a:prstGeom>
                <a:gradFill flip="none" rotWithShape="1">
                  <a:gsLst>
                    <a:gs pos="0">
                      <a:schemeClr val="accent1">
                        <a:lumMod val="74000"/>
                        <a:lumOff val="26000"/>
                      </a:schemeClr>
                    </a:gs>
                    <a:gs pos="100000">
                      <a:schemeClr val="accent1">
                        <a:lumMod val="75000"/>
                      </a:schemeClr>
                    </a:gs>
                  </a:gsLst>
                  <a:lin ang="2700000" scaled="1"/>
                  <a:tileRect/>
                </a:gradFill>
                <a:ln>
                  <a:noFill/>
                </a:ln>
                <a:effectLst>
                  <a:outerShdw blurRad="165100" dist="38100" dir="2700000" algn="tl" rotWithShape="0">
                    <a:schemeClr val="accent1">
                      <a:alpha val="7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75" b="0" i="0" u="none" strike="noStrike" kern="1200" cap="none" spc="0" normalizeH="0" baseline="0" noProof="0">
                    <a:ln>
                      <a:noFill/>
                    </a:ln>
                    <a:gradFill flip="none" rotWithShape="1">
                      <a:gsLst>
                        <a:gs pos="0">
                          <a:srgbClr val="2254F4"/>
                        </a:gs>
                        <a:gs pos="100000">
                          <a:srgbClr val="2254F4">
                            <a:lumMod val="60000"/>
                            <a:lumOff val="40000"/>
                          </a:srgbClr>
                        </a:gs>
                      </a:gsLst>
                      <a:lin ang="16200000" scaled="1"/>
                      <a:tileRect/>
                    </a:gra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2 45 Light" panose="00020600040101010101" pitchFamily="18" charset="-122"/>
                  </a:endParaRPr>
                </a:p>
              </p:txBody>
            </p:sp>
          </p:grpSp>
        </p:grpSp>
      </p:grpSp>
      <p:grpSp>
        <p:nvGrpSpPr>
          <p:cNvPr id="6" name="组合 5"/>
          <p:cNvGrpSpPr/>
          <p:nvPr/>
        </p:nvGrpSpPr>
        <p:grpSpPr>
          <a:xfrm>
            <a:off x="3768090" y="3706180"/>
            <a:ext cx="1978819" cy="1050131"/>
            <a:chOff x="7912" y="7176"/>
            <a:chExt cx="4155" cy="2205"/>
          </a:xfrm>
        </p:grpSpPr>
        <p:sp>
          <p:nvSpPr>
            <p:cNvPr id="3" name="文本框 2"/>
            <p:cNvSpPr txBox="1"/>
            <p:nvPr/>
          </p:nvSpPr>
          <p:spPr>
            <a:xfrm>
              <a:off x="8633" y="7176"/>
              <a:ext cx="3434" cy="2205"/>
            </a:xfrm>
            <a:prstGeom prst="rect">
              <a:avLst/>
            </a:prstGeom>
            <a:noFill/>
          </p:spPr>
          <p:txBody>
            <a:bodyPr wrap="square" rtlCol="0">
              <a:spAutoFit/>
            </a:bodyPr>
            <a:lstStyle/>
            <a:p>
              <a:pPr lvl="0" algn="l">
                <a:lnSpc>
                  <a:spcPct val="130000"/>
                </a:lnSpc>
                <a:spcBef>
                  <a:spcPts val="0"/>
                </a:spcBef>
                <a:spcAft>
                  <a:spcPts val="0"/>
                </a:spcAft>
                <a:buClrTx/>
                <a:buSzTx/>
                <a:buFontTx/>
                <a:defRPr/>
              </a:pPr>
              <a:r>
                <a:rPr lang="zh-CN" altLang="en-US" sz="1200" b="1" noProof="0" dirty="0">
                  <a:ln>
                    <a:noFill/>
                  </a:ln>
                  <a:solidFill>
                    <a:schemeClr val="accent1"/>
                  </a:solidFill>
                  <a:effectLst/>
                  <a:uLnTx/>
                  <a:uFillTx/>
                  <a:latin typeface="+mj-ea"/>
                  <a:ea typeface="+mj-ea"/>
                  <a:sym typeface="+mn-ea"/>
                </a:rPr>
                <a:t>这步主要练【写】： </a:t>
              </a:r>
              <a:endParaRPr lang="zh-CN" altLang="en-US" sz="1200" b="1" noProof="0" dirty="0">
                <a:ln>
                  <a:noFill/>
                </a:ln>
                <a:solidFill>
                  <a:schemeClr val="accent1"/>
                </a:solidFill>
                <a:effectLst/>
                <a:uLnTx/>
                <a:uFillTx/>
                <a:latin typeface="+mj-ea"/>
                <a:ea typeface="+mj-ea"/>
                <a:sym typeface="+mn-ea"/>
              </a:endParaRPr>
            </a:p>
            <a:p>
              <a:pPr lvl="0" algn="l">
                <a:lnSpc>
                  <a:spcPct val="130000"/>
                </a:lnSpc>
                <a:spcBef>
                  <a:spcPts val="0"/>
                </a:spcBef>
                <a:spcAft>
                  <a:spcPts val="0"/>
                </a:spcAft>
                <a:buClrTx/>
                <a:buSzTx/>
                <a:buFontTx/>
                <a:defRPr/>
              </a:pPr>
              <a:r>
                <a:rPr lang="zh-CN" altLang="en-US" sz="1200" b="1" noProof="0" dirty="0">
                  <a:ln>
                    <a:noFill/>
                  </a:ln>
                  <a:solidFill>
                    <a:schemeClr val="accent1"/>
                  </a:solidFill>
                  <a:effectLst/>
                  <a:uLnTx/>
                  <a:uFillTx/>
                  <a:latin typeface="+mj-ea"/>
                  <a:ea typeface="+mj-ea"/>
                  <a:sym typeface="+mn-ea"/>
                </a:rPr>
                <a:t>给学生一个写作的“框架和规范”，解决“怎么写”的问题</a:t>
              </a:r>
              <a:endParaRPr lang="zh-CN" altLang="en-US" sz="1200" b="1" noProof="0" dirty="0">
                <a:ln>
                  <a:noFill/>
                </a:ln>
                <a:solidFill>
                  <a:schemeClr val="accent1"/>
                </a:solidFill>
                <a:effectLst/>
                <a:uLnTx/>
                <a:uFillTx/>
                <a:latin typeface="+mj-ea"/>
                <a:ea typeface="+mj-ea"/>
                <a:sym typeface="+mn-ea"/>
              </a:endParaRPr>
            </a:p>
          </p:txBody>
        </p:sp>
        <p:cxnSp>
          <p:nvCxnSpPr>
            <p:cNvPr id="59" name="直接连接符 58"/>
            <p:cNvCxnSpPr/>
            <p:nvPr/>
          </p:nvCxnSpPr>
          <p:spPr>
            <a:xfrm>
              <a:off x="8447" y="7353"/>
              <a:ext cx="0" cy="1950"/>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145" name="组合 144"/>
            <p:cNvGrpSpPr/>
            <p:nvPr/>
          </p:nvGrpSpPr>
          <p:grpSpPr>
            <a:xfrm>
              <a:off x="7912" y="8317"/>
              <a:ext cx="483" cy="173"/>
              <a:chOff x="5335482" y="3067007"/>
              <a:chExt cx="306890" cy="109855"/>
            </a:xfrm>
          </p:grpSpPr>
          <p:sp>
            <p:nvSpPr>
              <p:cNvPr id="146" name="Line"/>
              <p:cNvSpPr/>
              <p:nvPr>
                <p:custDataLst>
                  <p:tags r:id="rId6"/>
                </p:custDataLst>
              </p:nvPr>
            </p:nvSpPr>
            <p:spPr>
              <a:xfrm rot="5400000">
                <a:off x="5551157" y="3031037"/>
                <a:ext cx="0" cy="182430"/>
              </a:xfrm>
              <a:prstGeom prst="line">
                <a:avLst/>
              </a:prstGeom>
              <a:ln w="12700">
                <a:solidFill>
                  <a:schemeClr val="accent1">
                    <a:lumMod val="95000"/>
                    <a:lumOff val="5000"/>
                  </a:schemeClr>
                </a:solidFill>
                <a:custDash>
                  <a:ds d="200000" sp="200000"/>
                </a:custDash>
                <a:miter lim="400000"/>
                <a:headEnd type="none"/>
              </a:ln>
            </p:spPr>
            <p:txBody>
              <a:bodyPr tIns="68579" bIns="68579"/>
              <a:lstStyle/>
              <a:p>
                <a:pPr marL="0" marR="0" lvl="0" indent="0" algn="l" defTabSz="914400" rtl="0" eaLnBrk="1" fontAlgn="auto" latinLnBrk="0" hangingPunct="1">
                  <a:lnSpc>
                    <a:spcPct val="100000"/>
                  </a:lnSpc>
                  <a:spcBef>
                    <a:spcPts val="0"/>
                  </a:spcBef>
                  <a:spcAft>
                    <a:spcPts val="0"/>
                  </a:spcAft>
                  <a:buClrTx/>
                  <a:buSzTx/>
                  <a:buFontTx/>
                  <a:buNone/>
                  <a:defRPr sz="2800">
                    <a:solidFill>
                      <a:srgbClr val="8C9097"/>
                    </a:solidFill>
                  </a:defRPr>
                </a:pPr>
                <a:endParaRPr kumimoji="0" sz="2100" b="0" i="0" u="none" strike="noStrike" kern="1200" cap="none" spc="0" normalizeH="0" baseline="0" noProof="0">
                  <a:ln>
                    <a:noFill/>
                  </a:ln>
                  <a:solidFill>
                    <a:srgbClr val="8C9097"/>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grpSp>
            <p:nvGrpSpPr>
              <p:cNvPr id="147" name="组合 146"/>
              <p:cNvGrpSpPr/>
              <p:nvPr/>
            </p:nvGrpSpPr>
            <p:grpSpPr>
              <a:xfrm rot="5400000">
                <a:off x="5335482" y="3067007"/>
                <a:ext cx="109855" cy="109855"/>
                <a:chOff x="14531" y="6007"/>
                <a:chExt cx="173" cy="173"/>
              </a:xfrm>
            </p:grpSpPr>
            <p:sp>
              <p:nvSpPr>
                <p:cNvPr id="148" name="gaoding-7"/>
                <p:cNvSpPr/>
                <p:nvPr>
                  <p:custDataLst>
                    <p:tags r:id="rId7"/>
                  </p:custDataLst>
                </p:nvPr>
              </p:nvSpPr>
              <p:spPr>
                <a:xfrm>
                  <a:off x="14531" y="6007"/>
                  <a:ext cx="173" cy="173"/>
                </a:xfrm>
                <a:prstGeom prst="ellipse">
                  <a:avLst/>
                </a:prstGeom>
                <a:solidFill>
                  <a:schemeClr val="bg1">
                    <a:lumMod val="95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149" name="gaoding-8"/>
                <p:cNvSpPr/>
                <p:nvPr>
                  <p:custDataLst>
                    <p:tags r:id="rId8"/>
                  </p:custDataLst>
                </p:nvPr>
              </p:nvSpPr>
              <p:spPr>
                <a:xfrm>
                  <a:off x="14557" y="6034"/>
                  <a:ext cx="120" cy="120"/>
                </a:xfrm>
                <a:prstGeom prst="ellipse">
                  <a:avLst/>
                </a:prstGeom>
                <a:gradFill flip="none" rotWithShape="1">
                  <a:gsLst>
                    <a:gs pos="0">
                      <a:schemeClr val="accent1">
                        <a:lumMod val="74000"/>
                        <a:lumOff val="26000"/>
                      </a:schemeClr>
                    </a:gs>
                    <a:gs pos="100000">
                      <a:schemeClr val="accent1">
                        <a:lumMod val="75000"/>
                      </a:schemeClr>
                    </a:gs>
                  </a:gsLst>
                  <a:lin ang="2700000" scaled="1"/>
                  <a:tileRect/>
                </a:gradFill>
                <a:ln>
                  <a:noFill/>
                </a:ln>
                <a:effectLst>
                  <a:outerShdw blurRad="165100" dist="38100" dir="2700000" algn="tl" rotWithShape="0">
                    <a:schemeClr val="accent1">
                      <a:alpha val="7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75" b="0" i="0" u="none" strike="noStrike" kern="1200" cap="none" spc="0" normalizeH="0" baseline="0" noProof="0">
                    <a:ln>
                      <a:noFill/>
                    </a:ln>
                    <a:gradFill flip="none" rotWithShape="1">
                      <a:gsLst>
                        <a:gs pos="0">
                          <a:srgbClr val="2254F4"/>
                        </a:gs>
                        <a:gs pos="100000">
                          <a:srgbClr val="2254F4">
                            <a:lumMod val="60000"/>
                            <a:lumOff val="40000"/>
                          </a:srgbClr>
                        </a:gs>
                      </a:gsLst>
                      <a:lin ang="16200000" scaled="1"/>
                      <a:tileRect/>
                    </a:gra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2 45 Light" panose="00020600040101010101" pitchFamily="18" charset="-122"/>
                  </a:endParaRPr>
                </a:p>
              </p:txBody>
            </p:sp>
          </p:grpSp>
        </p:grpSp>
      </p:grpSp>
      <p:sp>
        <p:nvSpPr>
          <p:cNvPr id="156" name="文本框 155"/>
          <p:cNvSpPr txBox="1"/>
          <p:nvPr/>
        </p:nvSpPr>
        <p:spPr>
          <a:xfrm>
            <a:off x="315278" y="1063945"/>
            <a:ext cx="2924651" cy="299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1" i="0" u="none" strike="noStrike" kern="1200" cap="none" spc="0" normalizeH="0" baseline="0" noProof="0" dirty="0">
                <a:ln>
                  <a:noFill/>
                </a:ln>
                <a:solidFill>
                  <a:prstClr val="black"/>
                </a:solidFill>
                <a:effectLst/>
                <a:uLnTx/>
                <a:uFillTx/>
                <a:latin typeface="+mj-ea"/>
                <a:ea typeface="+mj-ea"/>
                <a:cs typeface="+mn-cs"/>
              </a:rPr>
              <a:t>3. </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课堂教学实践</a:t>
            </a:r>
            <a:r>
              <a:rPr kumimoji="0" lang="en-US" altLang="zh-CN"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a:t>
            </a:r>
            <a:r>
              <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课中</a:t>
            </a:r>
            <a:r>
              <a:rPr kumimoji="0" lang="en-US" altLang="zh-CN"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1</a:t>
            </a:r>
            <a:r>
              <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a:t>
            </a:r>
            <a:r>
              <a:rPr kumimoji="0" lang="en-US" altLang="zh-CN"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2</a:t>
            </a:r>
            <a:r>
              <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 </a:t>
            </a:r>
            <a:endPar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endParaRPr>
          </a:p>
        </p:txBody>
      </p:sp>
      <p:grpSp>
        <p:nvGrpSpPr>
          <p:cNvPr id="8" name="组合 7"/>
          <p:cNvGrpSpPr/>
          <p:nvPr/>
        </p:nvGrpSpPr>
        <p:grpSpPr>
          <a:xfrm>
            <a:off x="2871788" y="1429705"/>
            <a:ext cx="5885498" cy="3824288"/>
            <a:chOff x="6030" y="2396"/>
            <a:chExt cx="12358" cy="8030"/>
          </a:xfrm>
        </p:grpSpPr>
        <p:grpSp>
          <p:nvGrpSpPr>
            <p:cNvPr id="4" name="组合 3"/>
            <p:cNvGrpSpPr/>
            <p:nvPr/>
          </p:nvGrpSpPr>
          <p:grpSpPr>
            <a:xfrm>
              <a:off x="12028" y="2396"/>
              <a:ext cx="6360" cy="8030"/>
              <a:chOff x="12028" y="2396"/>
              <a:chExt cx="6360" cy="8030"/>
            </a:xfrm>
          </p:grpSpPr>
          <p:sp>
            <p:nvSpPr>
              <p:cNvPr id="153" name="矩形: 圆角 152"/>
              <p:cNvSpPr/>
              <p:nvPr/>
            </p:nvSpPr>
            <p:spPr>
              <a:xfrm>
                <a:off x="12028" y="2396"/>
                <a:ext cx="6360" cy="8031"/>
              </a:xfrm>
              <a:prstGeom prst="roundRect">
                <a:avLst>
                  <a:gd name="adj" fmla="val 1678"/>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pic>
            <p:nvPicPr>
              <p:cNvPr id="129" name="图片 128"/>
              <p:cNvPicPr/>
              <p:nvPr/>
            </p:nvPicPr>
            <p:blipFill>
              <a:blip r:embed="rId9">
                <a:extLst>
                  <a:ext uri="{28A0092B-C50C-407E-A947-70E740481C1C}">
                    <a14:useLocalDpi xmlns:a14="http://schemas.microsoft.com/office/drawing/2010/main" val="0"/>
                  </a:ext>
                </a:extLst>
              </a:blip>
              <a:srcRect t="4033" b="5191"/>
              <a:stretch>
                <a:fillRect/>
              </a:stretch>
            </p:blipFill>
            <p:spPr>
              <a:xfrm>
                <a:off x="12243" y="6483"/>
                <a:ext cx="5929" cy="3648"/>
              </a:xfrm>
              <a:prstGeom prst="rect">
                <a:avLst/>
              </a:prstGeom>
            </p:spPr>
          </p:pic>
          <p:pic>
            <p:nvPicPr>
              <p:cNvPr id="155" name="图片 154"/>
              <p:cNvPicPr/>
              <p:nvPr/>
            </p:nvPicPr>
            <p:blipFill>
              <a:blip r:embed="rId10">
                <a:extLst>
                  <a:ext uri="{28A0092B-C50C-407E-A947-70E740481C1C}">
                    <a14:useLocalDpi xmlns:a14="http://schemas.microsoft.com/office/drawing/2010/main" val="0"/>
                  </a:ext>
                </a:extLst>
              </a:blip>
              <a:srcRect l="316" t="3526" r="1975" b="3252"/>
              <a:stretch>
                <a:fillRect/>
              </a:stretch>
            </p:blipFill>
            <p:spPr>
              <a:xfrm>
                <a:off x="12243" y="2614"/>
                <a:ext cx="5929" cy="3648"/>
              </a:xfrm>
              <a:prstGeom prst="rect">
                <a:avLst/>
              </a:prstGeom>
            </p:spPr>
          </p:pic>
        </p:grpSp>
        <p:cxnSp>
          <p:nvCxnSpPr>
            <p:cNvPr id="7" name="直接箭头连接符 6"/>
            <p:cNvCxnSpPr>
              <a:stCxn id="149" idx="1"/>
            </p:cNvCxnSpPr>
            <p:nvPr/>
          </p:nvCxnSpPr>
          <p:spPr>
            <a:xfrm flipV="1">
              <a:off x="6030" y="4274"/>
              <a:ext cx="3993" cy="2451"/>
            </a:xfrm>
            <a:prstGeom prst="straightConnector1">
              <a:avLst/>
            </a:prstGeom>
            <a:ln w="28575" cmpd="dbl">
              <a:solidFill>
                <a:schemeClr val="accent1">
                  <a:shade val="50000"/>
                </a:schemeClr>
              </a:solidFill>
              <a:prstDash val="sysDot"/>
              <a:tailEnd type="arrow"/>
            </a:ln>
          </p:spPr>
          <p:style>
            <a:lnRef idx="2">
              <a:schemeClr val="accent1"/>
            </a:lnRef>
            <a:fillRef idx="0">
              <a:srgbClr val="FFFFFF"/>
            </a:fillRef>
            <a:effectRef idx="0">
              <a:srgbClr val="FFFFFF"/>
            </a:effectRef>
            <a:fontRef idx="minor">
              <a:schemeClr val="tx1"/>
            </a:fontRef>
          </p:style>
        </p:cxnSp>
      </p:grpSp>
      <p:sp>
        <p:nvSpPr>
          <p:cNvPr id="12" name="圆角矩形 11"/>
          <p:cNvSpPr/>
          <p:nvPr/>
        </p:nvSpPr>
        <p:spPr>
          <a:xfrm>
            <a:off x="1238250" y="2009777"/>
            <a:ext cx="950119" cy="738188"/>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p:cNvSpPr/>
          <p:nvPr/>
        </p:nvSpPr>
        <p:spPr>
          <a:xfrm>
            <a:off x="387193" y="1429765"/>
            <a:ext cx="3413424" cy="3824544"/>
          </a:xfrm>
          <a:prstGeom prst="roundRect">
            <a:avLst>
              <a:gd name="adj" fmla="val 1678"/>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3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endParaRPr>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OPPOSans M"/>
                <a:ea typeface="微软雅黑" panose="020B0503020204020204" pitchFamily="34" charset="-122"/>
                <a:cs typeface="+mn-cs"/>
              </a:endParaRPr>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pic>
        <p:nvPicPr>
          <p:cNvPr id="12" name="图片 11"/>
          <p:cNvPicPr>
            <a:picLocks noChangeAspect="1"/>
          </p:cNvPicPr>
          <p:nvPr/>
        </p:nvPicPr>
        <p:blipFill>
          <a:blip r:embed="rId1"/>
          <a:srcRect b="1990"/>
          <a:stretch>
            <a:fillRect/>
          </a:stretch>
        </p:blipFill>
        <p:spPr>
          <a:xfrm>
            <a:off x="390238" y="1471015"/>
            <a:ext cx="3392010" cy="3734536"/>
          </a:xfrm>
          <a:prstGeom prst="rect">
            <a:avLst/>
          </a:prstGeom>
        </p:spPr>
      </p:pic>
      <p:grpSp>
        <p:nvGrpSpPr>
          <p:cNvPr id="4" name="组合 3"/>
          <p:cNvGrpSpPr/>
          <p:nvPr/>
        </p:nvGrpSpPr>
        <p:grpSpPr>
          <a:xfrm rot="0">
            <a:off x="3768090" y="2824641"/>
            <a:ext cx="1661636" cy="810101"/>
            <a:chOff x="7912" y="3650"/>
            <a:chExt cx="3489" cy="1701"/>
          </a:xfrm>
        </p:grpSpPr>
        <p:sp>
          <p:nvSpPr>
            <p:cNvPr id="7" name="文本框 6"/>
            <p:cNvSpPr txBox="1"/>
            <p:nvPr/>
          </p:nvSpPr>
          <p:spPr>
            <a:xfrm>
              <a:off x="8434" y="3650"/>
              <a:ext cx="2967" cy="170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accent1"/>
                  </a:solidFill>
                  <a:effectLst/>
                  <a:uLnTx/>
                  <a:uFillTx/>
                  <a:latin typeface="+mj-ea"/>
                  <a:ea typeface="+mj-ea"/>
                  <a:cs typeface="+mn-cs"/>
                </a:rPr>
                <a:t>这步主要练【想】：</a:t>
              </a:r>
              <a:endParaRPr kumimoji="0" lang="en-US" altLang="zh-CN" sz="1200" b="1" i="0" u="none" strike="noStrike" kern="1200" cap="none" spc="0" normalizeH="0" baseline="0" noProof="0" dirty="0">
                <a:ln>
                  <a:noFill/>
                </a:ln>
                <a:solidFill>
                  <a:schemeClr val="accent1"/>
                </a:solidFill>
                <a:effectLst/>
                <a:uLnTx/>
                <a:uFillTx/>
                <a:latin typeface="+mj-ea"/>
                <a:ea typeface="+mj-ea"/>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r>
                <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写什么</a:t>
              </a:r>
              <a:r>
                <a:rPr kumimoji="0" lang="en-US" altLang="zh-CN"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r>
                <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和</a:t>
              </a:r>
              <a:r>
                <a:rPr kumimoji="0" lang="en-US" altLang="zh-CN"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r>
                <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为什么这么写</a:t>
              </a:r>
              <a:r>
                <a:rPr kumimoji="0" lang="en-US" altLang="zh-CN"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r>
                <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的问题</a:t>
              </a:r>
              <a:endPar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grpSp>
          <p:nvGrpSpPr>
            <p:cNvPr id="17" name="组合 16"/>
            <p:cNvGrpSpPr/>
            <p:nvPr/>
          </p:nvGrpSpPr>
          <p:grpSpPr>
            <a:xfrm>
              <a:off x="7912" y="4429"/>
              <a:ext cx="483" cy="173"/>
              <a:chOff x="5335482" y="3067007"/>
              <a:chExt cx="306890" cy="109855"/>
            </a:xfrm>
          </p:grpSpPr>
          <p:sp>
            <p:nvSpPr>
              <p:cNvPr id="18" name="Line"/>
              <p:cNvSpPr/>
              <p:nvPr>
                <p:custDataLst>
                  <p:tags r:id="rId2"/>
                </p:custDataLst>
              </p:nvPr>
            </p:nvSpPr>
            <p:spPr>
              <a:xfrm rot="5400000">
                <a:off x="5551157" y="3031037"/>
                <a:ext cx="0" cy="182430"/>
              </a:xfrm>
              <a:prstGeom prst="line">
                <a:avLst/>
              </a:prstGeom>
              <a:ln w="12700">
                <a:solidFill>
                  <a:schemeClr val="accent1">
                    <a:lumMod val="95000"/>
                    <a:lumOff val="5000"/>
                  </a:schemeClr>
                </a:solidFill>
                <a:custDash>
                  <a:ds d="200000" sp="200000"/>
                </a:custDash>
                <a:miter lim="400000"/>
                <a:headEnd type="none"/>
              </a:ln>
            </p:spPr>
            <p:txBody>
              <a:bodyPr tIns="68579" bIns="68579"/>
              <a:lstStyle/>
              <a:p>
                <a:pPr marL="0" marR="0" lvl="0" indent="0" algn="l" defTabSz="914400" rtl="0" eaLnBrk="1" fontAlgn="auto" latinLnBrk="0" hangingPunct="1">
                  <a:lnSpc>
                    <a:spcPct val="100000"/>
                  </a:lnSpc>
                  <a:spcBef>
                    <a:spcPts val="0"/>
                  </a:spcBef>
                  <a:spcAft>
                    <a:spcPts val="0"/>
                  </a:spcAft>
                  <a:buClrTx/>
                  <a:buSzTx/>
                  <a:buFontTx/>
                  <a:buNone/>
                  <a:defRPr sz="2800">
                    <a:solidFill>
                      <a:srgbClr val="8C9097"/>
                    </a:solidFill>
                  </a:defRPr>
                </a:pPr>
                <a:endParaRPr kumimoji="0" sz="2100" b="0" i="0" u="none" strike="noStrike" kern="1200" cap="none" spc="0" normalizeH="0" baseline="0" noProof="0">
                  <a:ln>
                    <a:noFill/>
                  </a:ln>
                  <a:solidFill>
                    <a:srgbClr val="8C9097"/>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grpSp>
            <p:nvGrpSpPr>
              <p:cNvPr id="19" name="组合 18"/>
              <p:cNvGrpSpPr/>
              <p:nvPr/>
            </p:nvGrpSpPr>
            <p:grpSpPr>
              <a:xfrm rot="5400000">
                <a:off x="5335482" y="3067007"/>
                <a:ext cx="109855" cy="109855"/>
                <a:chOff x="14531" y="6007"/>
                <a:chExt cx="173" cy="173"/>
              </a:xfrm>
            </p:grpSpPr>
            <p:sp>
              <p:nvSpPr>
                <p:cNvPr id="20" name="gaoding-7"/>
                <p:cNvSpPr/>
                <p:nvPr>
                  <p:custDataLst>
                    <p:tags r:id="rId3"/>
                  </p:custDataLst>
                </p:nvPr>
              </p:nvSpPr>
              <p:spPr>
                <a:xfrm>
                  <a:off x="14531" y="6007"/>
                  <a:ext cx="173" cy="173"/>
                </a:xfrm>
                <a:prstGeom prst="ellipse">
                  <a:avLst/>
                </a:prstGeom>
                <a:solidFill>
                  <a:schemeClr val="bg1">
                    <a:lumMod val="95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21" name="gaoding-8"/>
                <p:cNvSpPr/>
                <p:nvPr>
                  <p:custDataLst>
                    <p:tags r:id="rId4"/>
                  </p:custDataLst>
                </p:nvPr>
              </p:nvSpPr>
              <p:spPr>
                <a:xfrm>
                  <a:off x="14557" y="6034"/>
                  <a:ext cx="120" cy="120"/>
                </a:xfrm>
                <a:prstGeom prst="ellipse">
                  <a:avLst/>
                </a:prstGeom>
                <a:gradFill flip="none" rotWithShape="1">
                  <a:gsLst>
                    <a:gs pos="0">
                      <a:schemeClr val="accent1">
                        <a:lumMod val="74000"/>
                        <a:lumOff val="26000"/>
                      </a:schemeClr>
                    </a:gs>
                    <a:gs pos="100000">
                      <a:schemeClr val="accent1">
                        <a:lumMod val="75000"/>
                      </a:schemeClr>
                    </a:gs>
                  </a:gsLst>
                  <a:lin ang="2700000" scaled="1"/>
                  <a:tileRect/>
                </a:gradFill>
                <a:ln>
                  <a:noFill/>
                </a:ln>
                <a:effectLst>
                  <a:outerShdw blurRad="165100" dist="38100" dir="2700000" algn="tl" rotWithShape="0">
                    <a:schemeClr val="accent1">
                      <a:alpha val="7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75" b="0" i="0" u="none" strike="noStrike" kern="1200" cap="none" spc="0" normalizeH="0" baseline="0" noProof="0">
                    <a:ln>
                      <a:noFill/>
                    </a:ln>
                    <a:gradFill flip="none" rotWithShape="1">
                      <a:gsLst>
                        <a:gs pos="0">
                          <a:srgbClr val="2254F4"/>
                        </a:gs>
                        <a:gs pos="100000">
                          <a:srgbClr val="2254F4">
                            <a:lumMod val="60000"/>
                            <a:lumOff val="40000"/>
                          </a:srgbClr>
                        </a:gs>
                      </a:gsLst>
                      <a:lin ang="16200000" scaled="1"/>
                      <a:tileRect/>
                    </a:gra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2 45 Light" panose="00020600040101010101" pitchFamily="18" charset="-122"/>
                  </a:endParaRPr>
                </a:p>
              </p:txBody>
            </p:sp>
          </p:grpSp>
        </p:grpSp>
      </p:grpSp>
      <p:cxnSp>
        <p:nvCxnSpPr>
          <p:cNvPr id="22" name="直接连接符 21"/>
          <p:cNvCxnSpPr/>
          <p:nvPr/>
        </p:nvCxnSpPr>
        <p:spPr>
          <a:xfrm>
            <a:off x="4017169" y="2897507"/>
            <a:ext cx="0" cy="692944"/>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3768090" y="3730945"/>
            <a:ext cx="1857851" cy="1057275"/>
            <a:chOff x="7912" y="7228"/>
            <a:chExt cx="3901" cy="2220"/>
          </a:xfrm>
        </p:grpSpPr>
        <p:sp>
          <p:nvSpPr>
            <p:cNvPr id="8" name="文本框 7"/>
            <p:cNvSpPr txBox="1"/>
            <p:nvPr/>
          </p:nvSpPr>
          <p:spPr>
            <a:xfrm>
              <a:off x="8517" y="7228"/>
              <a:ext cx="3296" cy="2205"/>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lang="zh-CN" altLang="en-US" sz="1200" b="1" dirty="0">
                  <a:solidFill>
                    <a:schemeClr val="accent1"/>
                  </a:solidFill>
                  <a:latin typeface="+mj-ea"/>
                  <a:ea typeface="+mj-ea"/>
                </a:rPr>
                <a:t>这步是【写】和【想】的合体：</a:t>
              </a:r>
              <a:endParaRPr lang="en-US" altLang="zh-CN" sz="1200" b="1" dirty="0">
                <a:solidFill>
                  <a:schemeClr val="accent1"/>
                </a:solidFill>
                <a:latin typeface="+mj-ea"/>
                <a:ea typeface="+mj-ea"/>
              </a:endParaRPr>
            </a:p>
            <a:p>
              <a:pPr marL="0" marR="0" lvl="0" indent="0" algn="l" defTabSz="914400" rtl="0" eaLnBrk="1" fontAlgn="auto" latinLnBrk="0" hangingPunct="1">
                <a:lnSpc>
                  <a:spcPct val="130000"/>
                </a:lnSpc>
                <a:spcBef>
                  <a:spcPts val="0"/>
                </a:spcBef>
                <a:spcAft>
                  <a:spcPts val="0"/>
                </a:spcAft>
                <a:buClrTx/>
                <a:buSzTx/>
                <a:buFontTx/>
                <a:buNone/>
                <a:defRPr/>
              </a:pPr>
              <a:r>
                <a:rPr lang="en-US" altLang="en-US" sz="1200" b="1" dirty="0">
                  <a:solidFill>
                    <a:schemeClr val="accent1"/>
                  </a:solidFill>
                  <a:latin typeface="+mj-ea"/>
                  <a:ea typeface="+mj-ea"/>
                </a:rPr>
                <a:t> </a:t>
              </a:r>
              <a:r>
                <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把</a:t>
              </a:r>
              <a:r>
                <a:rPr kumimoji="0" lang="en-US" altLang="zh-CN"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r>
                <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想好的事</a:t>
              </a:r>
              <a:r>
                <a:rPr kumimoji="0" lang="en-US" altLang="zh-CN"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r>
                <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用</a:t>
              </a:r>
              <a:r>
                <a:rPr kumimoji="0" lang="en-US" altLang="zh-CN"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r>
                <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学会的格式</a:t>
              </a:r>
              <a:r>
                <a:rPr kumimoji="0" lang="en-US" altLang="zh-CN"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a:t>
              </a:r>
              <a:r>
                <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表达出来</a:t>
              </a:r>
              <a:endPar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cxnSp>
          <p:nvCxnSpPr>
            <p:cNvPr id="39" name="直接连接符 38"/>
            <p:cNvCxnSpPr/>
            <p:nvPr/>
          </p:nvCxnSpPr>
          <p:spPr>
            <a:xfrm>
              <a:off x="8435" y="7390"/>
              <a:ext cx="0" cy="2058"/>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7912" y="8317"/>
              <a:ext cx="483" cy="173"/>
              <a:chOff x="5335482" y="3067007"/>
              <a:chExt cx="306890" cy="109855"/>
            </a:xfrm>
          </p:grpSpPr>
          <p:sp>
            <p:nvSpPr>
              <p:cNvPr id="45" name="Line"/>
              <p:cNvSpPr/>
              <p:nvPr>
                <p:custDataLst>
                  <p:tags r:id="rId5"/>
                </p:custDataLst>
              </p:nvPr>
            </p:nvSpPr>
            <p:spPr>
              <a:xfrm rot="5400000">
                <a:off x="5551157" y="3031037"/>
                <a:ext cx="0" cy="182430"/>
              </a:xfrm>
              <a:prstGeom prst="line">
                <a:avLst/>
              </a:prstGeom>
              <a:ln w="12700">
                <a:solidFill>
                  <a:schemeClr val="accent1">
                    <a:lumMod val="95000"/>
                    <a:lumOff val="5000"/>
                  </a:schemeClr>
                </a:solidFill>
                <a:custDash>
                  <a:ds d="200000" sp="200000"/>
                </a:custDash>
                <a:miter lim="400000"/>
                <a:headEnd type="none"/>
              </a:ln>
            </p:spPr>
            <p:txBody>
              <a:bodyPr tIns="68579" bIns="68579"/>
              <a:lstStyle/>
              <a:p>
                <a:pPr marL="0" marR="0" lvl="0" indent="0" algn="l" defTabSz="914400" rtl="0" eaLnBrk="1" fontAlgn="auto" latinLnBrk="0" hangingPunct="1">
                  <a:lnSpc>
                    <a:spcPct val="100000"/>
                  </a:lnSpc>
                  <a:spcBef>
                    <a:spcPts val="0"/>
                  </a:spcBef>
                  <a:spcAft>
                    <a:spcPts val="0"/>
                  </a:spcAft>
                  <a:buClrTx/>
                  <a:buSzTx/>
                  <a:buFontTx/>
                  <a:buNone/>
                  <a:defRPr sz="2800">
                    <a:solidFill>
                      <a:srgbClr val="8C9097"/>
                    </a:solidFill>
                  </a:defRPr>
                </a:pPr>
                <a:endParaRPr kumimoji="0" sz="2100" b="0" i="0" u="none" strike="noStrike" kern="1200" cap="none" spc="0" normalizeH="0" baseline="0" noProof="0">
                  <a:ln>
                    <a:noFill/>
                  </a:ln>
                  <a:solidFill>
                    <a:srgbClr val="8C9097"/>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grpSp>
            <p:nvGrpSpPr>
              <p:cNvPr id="46" name="组合 45"/>
              <p:cNvGrpSpPr/>
              <p:nvPr/>
            </p:nvGrpSpPr>
            <p:grpSpPr>
              <a:xfrm rot="5400000">
                <a:off x="5335482" y="3067007"/>
                <a:ext cx="109855" cy="109855"/>
                <a:chOff x="14531" y="6007"/>
                <a:chExt cx="173" cy="173"/>
              </a:xfrm>
            </p:grpSpPr>
            <p:sp>
              <p:nvSpPr>
                <p:cNvPr id="47" name="gaoding-7"/>
                <p:cNvSpPr/>
                <p:nvPr>
                  <p:custDataLst>
                    <p:tags r:id="rId6"/>
                  </p:custDataLst>
                </p:nvPr>
              </p:nvSpPr>
              <p:spPr>
                <a:xfrm>
                  <a:off x="14531" y="6007"/>
                  <a:ext cx="173" cy="173"/>
                </a:xfrm>
                <a:prstGeom prst="ellipse">
                  <a:avLst/>
                </a:prstGeom>
                <a:solidFill>
                  <a:schemeClr val="bg1">
                    <a:lumMod val="95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48" name="gaoding-8"/>
                <p:cNvSpPr/>
                <p:nvPr>
                  <p:custDataLst>
                    <p:tags r:id="rId7"/>
                  </p:custDataLst>
                </p:nvPr>
              </p:nvSpPr>
              <p:spPr>
                <a:xfrm>
                  <a:off x="14557" y="6034"/>
                  <a:ext cx="120" cy="120"/>
                </a:xfrm>
                <a:prstGeom prst="ellipse">
                  <a:avLst/>
                </a:prstGeom>
                <a:gradFill flip="none" rotWithShape="1">
                  <a:gsLst>
                    <a:gs pos="0">
                      <a:schemeClr val="accent1">
                        <a:lumMod val="74000"/>
                        <a:lumOff val="26000"/>
                      </a:schemeClr>
                    </a:gs>
                    <a:gs pos="100000">
                      <a:schemeClr val="accent1">
                        <a:lumMod val="75000"/>
                      </a:schemeClr>
                    </a:gs>
                  </a:gsLst>
                  <a:lin ang="2700000" scaled="1"/>
                  <a:tileRect/>
                </a:gradFill>
                <a:ln>
                  <a:noFill/>
                </a:ln>
                <a:effectLst>
                  <a:outerShdw blurRad="165100" dist="38100" dir="2700000" algn="tl" rotWithShape="0">
                    <a:schemeClr val="accent1">
                      <a:alpha val="7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75" b="0" i="0" u="none" strike="noStrike" kern="1200" cap="none" spc="0" normalizeH="0" baseline="0" noProof="0">
                    <a:ln>
                      <a:noFill/>
                    </a:ln>
                    <a:gradFill flip="none" rotWithShape="1">
                      <a:gsLst>
                        <a:gs pos="0">
                          <a:srgbClr val="2254F4"/>
                        </a:gs>
                        <a:gs pos="100000">
                          <a:srgbClr val="2254F4">
                            <a:lumMod val="60000"/>
                            <a:lumOff val="40000"/>
                          </a:srgbClr>
                        </a:gs>
                      </a:gsLst>
                      <a:lin ang="16200000" scaled="1"/>
                      <a:tileRect/>
                    </a:gra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2 45 Light" panose="00020600040101010101" pitchFamily="18" charset="-122"/>
                  </a:endParaRPr>
                </a:p>
              </p:txBody>
            </p:sp>
          </p:grpSp>
        </p:grpSp>
      </p:grpSp>
      <p:sp>
        <p:nvSpPr>
          <p:cNvPr id="51" name="任意多边形: 形状 50"/>
          <p:cNvSpPr/>
          <p:nvPr>
            <p:custDataLst>
              <p:tags r:id="rId8"/>
            </p:custDataLst>
          </p:nvPr>
        </p:nvSpPr>
        <p:spPr>
          <a:xfrm>
            <a:off x="744663" y="2138301"/>
            <a:ext cx="517735" cy="199703"/>
          </a:xfrm>
          <a:custGeom>
            <a:avLst/>
            <a:gdLst>
              <a:gd name="connsiteX0" fmla="*/ 56153 w 2426634"/>
              <a:gd name="connsiteY0" fmla="*/ 0 h 1061536"/>
              <a:gd name="connsiteX1" fmla="*/ 2370481 w 2426634"/>
              <a:gd name="connsiteY1" fmla="*/ 0 h 1061536"/>
              <a:gd name="connsiteX2" fmla="*/ 2426634 w 2426634"/>
              <a:gd name="connsiteY2" fmla="*/ 56153 h 1061536"/>
              <a:gd name="connsiteX3" fmla="*/ 2426634 w 2426634"/>
              <a:gd name="connsiteY3" fmla="*/ 858247 h 1061536"/>
              <a:gd name="connsiteX4" fmla="*/ 2370481 w 2426634"/>
              <a:gd name="connsiteY4" fmla="*/ 914400 h 1061536"/>
              <a:gd name="connsiteX5" fmla="*/ 698851 w 2426634"/>
              <a:gd name="connsiteY5" fmla="*/ 914400 h 1061536"/>
              <a:gd name="connsiteX6" fmla="*/ 609546 w 2426634"/>
              <a:gd name="connsiteY6" fmla="*/ 1053333 h 1061536"/>
              <a:gd name="connsiteX7" fmla="*/ 574481 w 2426634"/>
              <a:gd name="connsiteY7" fmla="*/ 1053333 h 1061536"/>
              <a:gd name="connsiteX8" fmla="*/ 485177 w 2426634"/>
              <a:gd name="connsiteY8" fmla="*/ 914400 h 1061536"/>
              <a:gd name="connsiteX9" fmla="*/ 56153 w 2426634"/>
              <a:gd name="connsiteY9" fmla="*/ 914400 h 1061536"/>
              <a:gd name="connsiteX10" fmla="*/ 0 w 2426634"/>
              <a:gd name="connsiteY10" fmla="*/ 858247 h 1061536"/>
              <a:gd name="connsiteX11" fmla="*/ 0 w 2426634"/>
              <a:gd name="connsiteY11" fmla="*/ 56153 h 1061536"/>
              <a:gd name="connsiteX12" fmla="*/ 56153 w 2426634"/>
              <a:gd name="connsiteY12" fmla="*/ 0 h 10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634" h="1061536">
                <a:moveTo>
                  <a:pt x="56153" y="0"/>
                </a:moveTo>
                <a:lnTo>
                  <a:pt x="2370481" y="0"/>
                </a:lnTo>
                <a:cubicBezTo>
                  <a:pt x="2401493" y="0"/>
                  <a:pt x="2426634" y="25141"/>
                  <a:pt x="2426634" y="56153"/>
                </a:cubicBezTo>
                <a:lnTo>
                  <a:pt x="2426634" y="858247"/>
                </a:lnTo>
                <a:cubicBezTo>
                  <a:pt x="2426634" y="889259"/>
                  <a:pt x="2401493" y="914400"/>
                  <a:pt x="2370481" y="914400"/>
                </a:cubicBezTo>
                <a:lnTo>
                  <a:pt x="698851" y="914400"/>
                </a:lnTo>
                <a:lnTo>
                  <a:pt x="609546" y="1053333"/>
                </a:lnTo>
                <a:cubicBezTo>
                  <a:pt x="602515" y="1064271"/>
                  <a:pt x="581511" y="1064271"/>
                  <a:pt x="574481" y="1053333"/>
                </a:cubicBezTo>
                <a:lnTo>
                  <a:pt x="485177" y="914400"/>
                </a:lnTo>
                <a:lnTo>
                  <a:pt x="56153" y="914400"/>
                </a:lnTo>
                <a:cubicBezTo>
                  <a:pt x="25141" y="914400"/>
                  <a:pt x="0" y="889259"/>
                  <a:pt x="0" y="858247"/>
                </a:cubicBezTo>
                <a:lnTo>
                  <a:pt x="0" y="56153"/>
                </a:lnTo>
                <a:cubicBezTo>
                  <a:pt x="0" y="25141"/>
                  <a:pt x="25141" y="0"/>
                  <a:pt x="56153" y="0"/>
                </a:cubicBezTo>
                <a:close/>
              </a:path>
            </a:pathLst>
          </a:custGeom>
          <a:solidFill>
            <a:schemeClr val="accent1"/>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31601" rIns="0" bIns="54000" rtlCol="0" anchor="ctr">
            <a:noAutofit/>
          </a:bodyPr>
          <a:lstStyle/>
          <a:p>
            <a:pPr marL="0" marR="0" lvl="0" indent="0" algn="ctr" defTabSz="914400" rtl="0" eaLnBrk="1" fontAlgn="auto" latinLnBrk="0" hangingPunct="1">
              <a:lnSpc>
                <a:spcPct val="100000"/>
              </a:lnSpc>
              <a:spcBef>
                <a:spcPts val="0"/>
              </a:spcBef>
              <a:buClrTx/>
              <a:buSzTx/>
              <a:buFontTx/>
              <a:buNone/>
              <a:defRPr/>
            </a:pPr>
            <a:r>
              <a:rPr kumimoji="0" lang="zh-CN" altLang="en-US" sz="75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教学难点</a:t>
            </a:r>
            <a:endParaRPr kumimoji="0" lang="zh-CN" altLang="en-US" sz="75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52" name="文本框 51"/>
          <p:cNvSpPr txBox="1"/>
          <p:nvPr/>
        </p:nvSpPr>
        <p:spPr>
          <a:xfrm>
            <a:off x="315278" y="1063945"/>
            <a:ext cx="2277904" cy="299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1" i="0" u="none" strike="noStrike" kern="1200" cap="none" spc="0" normalizeH="0" baseline="0" noProof="0" dirty="0">
                <a:ln>
                  <a:noFill/>
                </a:ln>
                <a:solidFill>
                  <a:prstClr val="black"/>
                </a:solidFill>
                <a:effectLst/>
                <a:uLnTx/>
                <a:uFillTx/>
                <a:latin typeface="+mj-ea"/>
                <a:ea typeface="+mj-ea"/>
                <a:cs typeface="+mn-cs"/>
              </a:rPr>
              <a:t>3. </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课堂教学实践 </a:t>
            </a:r>
            <a:endPar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43" name="矩形: 圆角 42"/>
          <p:cNvSpPr/>
          <p:nvPr/>
        </p:nvSpPr>
        <p:spPr>
          <a:xfrm>
            <a:off x="5664041" y="1447802"/>
            <a:ext cx="3092291" cy="3824764"/>
          </a:xfrm>
          <a:prstGeom prst="roundRect">
            <a:avLst>
              <a:gd name="adj" fmla="val 1678"/>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9"/>
          <a:stretch>
            <a:fillRect/>
          </a:stretch>
        </p:blipFill>
        <p:spPr>
          <a:xfrm>
            <a:off x="5741194" y="3398522"/>
            <a:ext cx="2956560" cy="1707833"/>
          </a:xfrm>
          <a:prstGeom prst="rect">
            <a:avLst/>
          </a:prstGeom>
        </p:spPr>
      </p:pic>
      <p:pic>
        <p:nvPicPr>
          <p:cNvPr id="6" name="图片 5"/>
          <p:cNvPicPr>
            <a:picLocks noChangeAspect="1"/>
          </p:cNvPicPr>
          <p:nvPr/>
        </p:nvPicPr>
        <p:blipFill>
          <a:blip r:embed="rId10"/>
          <a:stretch>
            <a:fillRect/>
          </a:stretch>
        </p:blipFill>
        <p:spPr>
          <a:xfrm>
            <a:off x="5733098" y="1504476"/>
            <a:ext cx="2956560" cy="1661636"/>
          </a:xfrm>
          <a:prstGeom prst="rect">
            <a:avLst/>
          </a:prstGeom>
        </p:spPr>
      </p:pic>
      <p:cxnSp>
        <p:nvCxnSpPr>
          <p:cNvPr id="14" name="直接箭头连接符 13"/>
          <p:cNvCxnSpPr/>
          <p:nvPr/>
        </p:nvCxnSpPr>
        <p:spPr>
          <a:xfrm>
            <a:off x="3829050" y="3257552"/>
            <a:ext cx="1818323" cy="10001"/>
          </a:xfrm>
          <a:prstGeom prst="straightConnector1">
            <a:avLst/>
          </a:prstGeom>
          <a:ln w="28575" cmpd="dbl">
            <a:solidFill>
              <a:schemeClr val="accent1">
                <a:shade val="50000"/>
              </a:schemeClr>
            </a:solidFill>
            <a:prstDash val="sysDot"/>
            <a:tailEnd type="arrow"/>
          </a:ln>
        </p:spPr>
        <p:style>
          <a:lnRef idx="2">
            <a:schemeClr val="accent1"/>
          </a:lnRef>
          <a:fillRef idx="0">
            <a:srgbClr val="FFFFFF"/>
          </a:fillRef>
          <a:effectRef idx="0">
            <a:srgbClr val="FFFFFF"/>
          </a:effectRef>
          <a:fontRef idx="minor">
            <a:schemeClr val="tx1"/>
          </a:fontRef>
        </p:style>
      </p:cxnSp>
      <p:cxnSp>
        <p:nvCxnSpPr>
          <p:cNvPr id="27" name="直接箭头连接符 26"/>
          <p:cNvCxnSpPr/>
          <p:nvPr/>
        </p:nvCxnSpPr>
        <p:spPr>
          <a:xfrm>
            <a:off x="3820001" y="4291015"/>
            <a:ext cx="1818323" cy="10001"/>
          </a:xfrm>
          <a:prstGeom prst="straightConnector1">
            <a:avLst/>
          </a:prstGeom>
          <a:ln w="28575" cmpd="dbl">
            <a:solidFill>
              <a:schemeClr val="accent1">
                <a:shade val="50000"/>
              </a:schemeClr>
            </a:solidFill>
            <a:prstDash val="sysDot"/>
            <a:tailEnd type="arrow"/>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3850481" y="1504476"/>
            <a:ext cx="1678781" cy="1198880"/>
          </a:xfrm>
          <a:prstGeom prst="rect">
            <a:avLst/>
          </a:prstGeom>
          <a:noFill/>
        </p:spPr>
        <p:txBody>
          <a:bodyPr wrap="square" rtlCol="0">
            <a:spAutoFit/>
          </a:bodyPr>
          <a:p>
            <a:r>
              <a:rPr lang="zh-CN" altLang="en-US" sz="900">
                <a:solidFill>
                  <a:srgbClr val="FF0000"/>
                </a:solidFill>
                <a:latin typeface="方正公文小标宋" panose="02000500000000000000" charset="-122"/>
                <a:ea typeface="方正公文小标宋" panose="02000500000000000000" charset="-122"/>
              </a:rPr>
              <a:t>班级计划目标要参考什么？</a:t>
            </a:r>
            <a:endParaRPr lang="zh-CN" altLang="en-US" sz="900"/>
          </a:p>
          <a:p>
            <a:r>
              <a:rPr lang="zh-CN" altLang="en-US" sz="900"/>
              <a:t>个人职责、园所中心工作、小班特点、秋季学期</a:t>
            </a:r>
            <a:r>
              <a:rPr lang="en-US" altLang="zh-CN" sz="900"/>
              <a:t>……</a:t>
            </a:r>
            <a:endParaRPr lang="en-US" altLang="zh-CN" sz="900"/>
          </a:p>
          <a:p>
            <a:r>
              <a:rPr lang="zh-CN" altLang="en-US" sz="900">
                <a:solidFill>
                  <a:srgbClr val="FF0000"/>
                </a:solidFill>
                <a:latin typeface="方正公文小标宋" panose="02000500000000000000" charset="-122"/>
                <a:ea typeface="方正公文小标宋" panose="02000500000000000000" charset="-122"/>
              </a:rPr>
              <a:t>目标任务如何实施？</a:t>
            </a:r>
            <a:endParaRPr lang="zh-CN" altLang="en-US" sz="900"/>
          </a:p>
          <a:p>
            <a:r>
              <a:rPr lang="zh-CN" altLang="en-US" sz="900"/>
              <a:t>目标分解，个性化，可实施</a:t>
            </a:r>
            <a:endParaRPr lang="zh-CN" altLang="en-US" sz="900"/>
          </a:p>
          <a:p>
            <a:pPr algn="l">
              <a:buClrTx/>
              <a:buSzTx/>
              <a:buFontTx/>
            </a:pPr>
            <a:r>
              <a:rPr lang="zh-CN" altLang="en-US" sz="900">
                <a:solidFill>
                  <a:srgbClr val="FF0000"/>
                </a:solidFill>
                <a:latin typeface="方正公文小标宋" panose="02000500000000000000" charset="-122"/>
                <a:ea typeface="方正公文小标宋" panose="02000500000000000000" charset="-122"/>
              </a:rPr>
              <a:t>如何保证措施有效？</a:t>
            </a:r>
            <a:endParaRPr lang="zh-CN" altLang="en-US" sz="900">
              <a:solidFill>
                <a:srgbClr val="FF0000"/>
              </a:solidFill>
              <a:latin typeface="方正公文小标宋" panose="02000500000000000000" charset="-122"/>
              <a:ea typeface="方正公文小标宋" panose="02000500000000000000" charset="-122"/>
            </a:endParaRPr>
          </a:p>
          <a:p>
            <a:pPr algn="l">
              <a:buClrTx/>
              <a:buSzTx/>
              <a:buFontTx/>
            </a:pPr>
            <a:r>
              <a:rPr lang="zh-CN" altLang="en-US" sz="900"/>
              <a:t>有针对性</a:t>
            </a:r>
            <a:endParaRPr lang="zh-CN" altLang="en-US" sz="900"/>
          </a:p>
          <a:p>
            <a:r>
              <a:rPr lang="zh-CN" altLang="en-US" sz="900"/>
              <a:t>有指标可量化，有预案有奖惩</a:t>
            </a:r>
            <a:endParaRPr lang="zh-CN" altLang="en-US" sz="900"/>
          </a:p>
        </p:txBody>
      </p:sp>
      <p:sp>
        <p:nvSpPr>
          <p:cNvPr id="156" name="文本框 155"/>
          <p:cNvSpPr txBox="1"/>
          <p:nvPr/>
        </p:nvSpPr>
        <p:spPr>
          <a:xfrm>
            <a:off x="315278" y="1063945"/>
            <a:ext cx="2924651" cy="29908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1" i="0" u="none" strike="noStrike" kern="1200" cap="none" spc="0" normalizeH="0" baseline="0" noProof="0" dirty="0">
                <a:ln>
                  <a:noFill/>
                </a:ln>
                <a:solidFill>
                  <a:prstClr val="black"/>
                </a:solidFill>
                <a:effectLst/>
                <a:uLnTx/>
                <a:uFillTx/>
                <a:latin typeface="+mj-ea"/>
                <a:ea typeface="+mj-ea"/>
                <a:cs typeface="+mn-cs"/>
              </a:rPr>
              <a:t>3. </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课堂教学实践</a:t>
            </a:r>
            <a:r>
              <a:rPr kumimoji="0" lang="en-US" altLang="zh-CN"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a:t>
            </a:r>
            <a:r>
              <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课中</a:t>
            </a:r>
            <a:r>
              <a:rPr kumimoji="0" lang="en-US" altLang="zh-CN"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3</a:t>
            </a:r>
            <a:r>
              <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a:t>
            </a:r>
            <a:r>
              <a:rPr kumimoji="0" lang="en-US" altLang="zh-CN"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4</a:t>
            </a:r>
            <a:r>
              <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 </a:t>
            </a:r>
            <a:endPar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par>
                                <p:cTn id="27" presetID="22" presetClass="entr" presetSubtype="8"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387193" y="1429765"/>
            <a:ext cx="3413424" cy="3824544"/>
          </a:xfrm>
          <a:prstGeom prst="roundRect">
            <a:avLst>
              <a:gd name="adj" fmla="val 1678"/>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3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endParaRPr>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OPPOSans M"/>
                <a:ea typeface="微软雅黑" panose="020B0503020204020204" pitchFamily="34" charset="-122"/>
                <a:cs typeface="+mn-cs"/>
              </a:endParaRPr>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pic>
        <p:nvPicPr>
          <p:cNvPr id="9" name="图片 8"/>
          <p:cNvPicPr>
            <a:picLocks noChangeAspect="1"/>
          </p:cNvPicPr>
          <p:nvPr/>
        </p:nvPicPr>
        <p:blipFill>
          <a:blip r:embed="rId1"/>
          <a:srcRect l="1355" t="1038" r="2342" b="1426"/>
          <a:stretch>
            <a:fillRect/>
          </a:stretch>
        </p:blipFill>
        <p:spPr>
          <a:xfrm>
            <a:off x="453118" y="1536656"/>
            <a:ext cx="3282043" cy="3668894"/>
          </a:xfrm>
          <a:prstGeom prst="rect">
            <a:avLst/>
          </a:prstGeom>
        </p:spPr>
      </p:pic>
      <p:sp>
        <p:nvSpPr>
          <p:cNvPr id="13" name="文本框 12"/>
          <p:cNvSpPr txBox="1"/>
          <p:nvPr/>
        </p:nvSpPr>
        <p:spPr>
          <a:xfrm>
            <a:off x="4056202" y="2147276"/>
            <a:ext cx="1413231" cy="570865"/>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accent1"/>
                </a:solidFill>
                <a:effectLst/>
                <a:uLnTx/>
                <a:uFillTx/>
                <a:latin typeface="+mj-ea"/>
                <a:ea typeface="+mj-ea"/>
                <a:cs typeface="+mn-cs"/>
              </a:rPr>
              <a:t>这步又同时练了</a:t>
            </a:r>
            <a:r>
              <a:rPr kumimoji="0" lang="en-US" altLang="zh-CN" sz="1200" b="1" i="0" u="none" strike="noStrike" kern="1200" cap="none" spc="0" normalizeH="0" baseline="0" noProof="0" dirty="0">
                <a:ln>
                  <a:noFill/>
                </a:ln>
                <a:solidFill>
                  <a:schemeClr val="accent1"/>
                </a:solidFill>
                <a:effectLst/>
                <a:uLnTx/>
                <a:uFillTx/>
                <a:latin typeface="+mj-ea"/>
                <a:ea typeface="+mj-ea"/>
                <a:cs typeface="+mn-cs"/>
              </a:rPr>
              <a:t>【</a:t>
            </a:r>
            <a:r>
              <a:rPr kumimoji="0" lang="zh-CN" altLang="en-US" sz="1200" b="1" i="0" u="none" strike="noStrike" kern="1200" cap="none" spc="0" normalizeH="0" baseline="0" noProof="0" dirty="0">
                <a:ln>
                  <a:noFill/>
                </a:ln>
                <a:solidFill>
                  <a:schemeClr val="accent1"/>
                </a:solidFill>
                <a:effectLst/>
                <a:uLnTx/>
                <a:uFillTx/>
                <a:latin typeface="+mj-ea"/>
                <a:ea typeface="+mj-ea"/>
                <a:cs typeface="+mn-cs"/>
              </a:rPr>
              <a:t>写</a:t>
            </a:r>
            <a:r>
              <a:rPr kumimoji="0" lang="en-US" altLang="zh-CN" sz="1200" b="1" i="0" u="none" strike="noStrike" kern="1200" cap="none" spc="0" normalizeH="0" baseline="0" noProof="0" dirty="0">
                <a:ln>
                  <a:noFill/>
                </a:ln>
                <a:solidFill>
                  <a:schemeClr val="accent1"/>
                </a:solidFill>
                <a:effectLst/>
                <a:uLnTx/>
                <a:uFillTx/>
                <a:latin typeface="+mj-ea"/>
                <a:ea typeface="+mj-ea"/>
                <a:cs typeface="+mn-cs"/>
              </a:rPr>
              <a:t>】</a:t>
            </a:r>
            <a:r>
              <a:rPr kumimoji="0" lang="zh-CN" altLang="en-US" sz="1200" b="1" i="0" u="none" strike="noStrike" kern="1200" cap="none" spc="0" normalizeH="0" baseline="0" noProof="0" dirty="0">
                <a:ln>
                  <a:noFill/>
                </a:ln>
                <a:solidFill>
                  <a:schemeClr val="accent1"/>
                </a:solidFill>
                <a:effectLst/>
                <a:uLnTx/>
                <a:uFillTx/>
                <a:latin typeface="+mj-ea"/>
                <a:ea typeface="+mj-ea"/>
                <a:cs typeface="+mn-cs"/>
              </a:rPr>
              <a:t>和</a:t>
            </a:r>
            <a:r>
              <a:rPr kumimoji="0" lang="en-US" altLang="zh-CN" sz="1200" b="1" i="0" u="none" strike="noStrike" kern="1200" cap="none" spc="0" normalizeH="0" baseline="0" noProof="0" dirty="0">
                <a:ln>
                  <a:noFill/>
                </a:ln>
                <a:solidFill>
                  <a:schemeClr val="accent1"/>
                </a:solidFill>
                <a:effectLst/>
                <a:uLnTx/>
                <a:uFillTx/>
                <a:latin typeface="+mj-ea"/>
                <a:ea typeface="+mj-ea"/>
                <a:cs typeface="+mn-cs"/>
              </a:rPr>
              <a:t>【</a:t>
            </a:r>
            <a:r>
              <a:rPr kumimoji="0" lang="zh-CN" altLang="en-US" sz="1200" b="1" i="0" u="none" strike="noStrike" kern="1200" cap="none" spc="0" normalizeH="0" baseline="0" noProof="0" dirty="0">
                <a:ln>
                  <a:noFill/>
                </a:ln>
                <a:solidFill>
                  <a:schemeClr val="accent1"/>
                </a:solidFill>
                <a:effectLst/>
                <a:uLnTx/>
                <a:uFillTx/>
                <a:latin typeface="+mj-ea"/>
                <a:ea typeface="+mj-ea"/>
                <a:cs typeface="+mn-cs"/>
              </a:rPr>
              <a:t>想</a:t>
            </a:r>
            <a:r>
              <a:rPr kumimoji="0" lang="en-US" altLang="zh-CN" sz="1200" b="1" i="0" u="none" strike="noStrike" kern="1200" cap="none" spc="0" normalizeH="0" baseline="0" noProof="0" dirty="0">
                <a:ln>
                  <a:noFill/>
                </a:ln>
                <a:solidFill>
                  <a:schemeClr val="accent1"/>
                </a:solidFill>
                <a:effectLst/>
                <a:uLnTx/>
                <a:uFillTx/>
                <a:latin typeface="+mj-ea"/>
                <a:ea typeface="+mj-ea"/>
                <a:cs typeface="+mn-cs"/>
              </a:rPr>
              <a:t>】</a:t>
            </a:r>
            <a:endParaRPr kumimoji="0" lang="en-US" altLang="zh-CN" sz="1200" b="1" i="0" u="none" strike="noStrike" kern="1200" cap="none" spc="0" normalizeH="0" baseline="0" noProof="0" dirty="0">
              <a:ln>
                <a:noFill/>
              </a:ln>
              <a:solidFill>
                <a:schemeClr val="accent1"/>
              </a:solidFill>
              <a:effectLst/>
              <a:uLnTx/>
              <a:uFillTx/>
              <a:latin typeface="+mj-ea"/>
              <a:ea typeface="+mj-ea"/>
              <a:cs typeface="+mn-cs"/>
            </a:endParaRPr>
          </a:p>
        </p:txBody>
      </p:sp>
      <p:sp>
        <p:nvSpPr>
          <p:cNvPr id="14" name="文本框 13"/>
          <p:cNvSpPr txBox="1"/>
          <p:nvPr/>
        </p:nvSpPr>
        <p:spPr>
          <a:xfrm>
            <a:off x="4056202" y="4147691"/>
            <a:ext cx="1287182" cy="330835"/>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lang="zh-CN" altLang="en-US" sz="1200" b="1" dirty="0">
                <a:solidFill>
                  <a:schemeClr val="accent1"/>
                </a:solidFill>
                <a:latin typeface="+mj-ea"/>
                <a:ea typeface="+mj-ea"/>
              </a:rPr>
              <a:t>这是“点题”</a:t>
            </a:r>
            <a:endParaRPr lang="zh-CN" altLang="en-US" sz="1200" b="1" dirty="0">
              <a:solidFill>
                <a:schemeClr val="accent1"/>
              </a:solidFill>
              <a:latin typeface="+mj-ea"/>
              <a:ea typeface="+mj-ea"/>
            </a:endParaRPr>
          </a:p>
        </p:txBody>
      </p:sp>
      <p:grpSp>
        <p:nvGrpSpPr>
          <p:cNvPr id="16" name="组合 15"/>
          <p:cNvGrpSpPr/>
          <p:nvPr/>
        </p:nvGrpSpPr>
        <p:grpSpPr>
          <a:xfrm>
            <a:off x="3768292" y="2397899"/>
            <a:ext cx="230168" cy="82391"/>
            <a:chOff x="5335482" y="3067007"/>
            <a:chExt cx="306890" cy="109855"/>
          </a:xfrm>
        </p:grpSpPr>
        <p:sp>
          <p:nvSpPr>
            <p:cNvPr id="17" name="Line"/>
            <p:cNvSpPr/>
            <p:nvPr>
              <p:custDataLst>
                <p:tags r:id="rId2"/>
              </p:custDataLst>
            </p:nvPr>
          </p:nvSpPr>
          <p:spPr>
            <a:xfrm rot="5400000">
              <a:off x="5551157" y="3031037"/>
              <a:ext cx="0" cy="182430"/>
            </a:xfrm>
            <a:prstGeom prst="line">
              <a:avLst/>
            </a:prstGeom>
            <a:ln w="12700">
              <a:solidFill>
                <a:schemeClr val="accent1">
                  <a:lumMod val="95000"/>
                  <a:lumOff val="5000"/>
                </a:schemeClr>
              </a:solidFill>
              <a:custDash>
                <a:ds d="200000" sp="200000"/>
              </a:custDash>
              <a:miter lim="400000"/>
              <a:headEnd type="none"/>
            </a:ln>
          </p:spPr>
          <p:txBody>
            <a:bodyPr tIns="68579" bIns="68579"/>
            <a:lstStyle/>
            <a:p>
              <a:pPr marL="0" marR="0" lvl="0" indent="0" algn="l" defTabSz="914400" rtl="0" eaLnBrk="1" fontAlgn="auto" latinLnBrk="0" hangingPunct="1">
                <a:lnSpc>
                  <a:spcPct val="100000"/>
                </a:lnSpc>
                <a:spcBef>
                  <a:spcPts val="0"/>
                </a:spcBef>
                <a:spcAft>
                  <a:spcPts val="0"/>
                </a:spcAft>
                <a:buClrTx/>
                <a:buSzTx/>
                <a:buFontTx/>
                <a:buNone/>
                <a:defRPr sz="2800">
                  <a:solidFill>
                    <a:srgbClr val="8C9097"/>
                  </a:solidFill>
                </a:defRPr>
              </a:pPr>
              <a:endParaRPr kumimoji="0" sz="2100" b="0" i="0" u="none" strike="noStrike" kern="1200" cap="none" spc="0" normalizeH="0" baseline="0" noProof="0">
                <a:ln>
                  <a:noFill/>
                </a:ln>
                <a:solidFill>
                  <a:srgbClr val="8C9097"/>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grpSp>
          <p:nvGrpSpPr>
            <p:cNvPr id="18" name="组合 17"/>
            <p:cNvGrpSpPr/>
            <p:nvPr/>
          </p:nvGrpSpPr>
          <p:grpSpPr>
            <a:xfrm rot="5400000">
              <a:off x="5335482" y="3067007"/>
              <a:ext cx="109855" cy="109855"/>
              <a:chOff x="14531" y="6007"/>
              <a:chExt cx="173" cy="173"/>
            </a:xfrm>
          </p:grpSpPr>
          <p:sp>
            <p:nvSpPr>
              <p:cNvPr id="19" name="gaoding-7"/>
              <p:cNvSpPr/>
              <p:nvPr>
                <p:custDataLst>
                  <p:tags r:id="rId3"/>
                </p:custDataLst>
              </p:nvPr>
            </p:nvSpPr>
            <p:spPr>
              <a:xfrm>
                <a:off x="14531" y="6007"/>
                <a:ext cx="173" cy="173"/>
              </a:xfrm>
              <a:prstGeom prst="ellipse">
                <a:avLst/>
              </a:prstGeom>
              <a:solidFill>
                <a:schemeClr val="bg1">
                  <a:lumMod val="95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20" name="gaoding-8"/>
              <p:cNvSpPr/>
              <p:nvPr>
                <p:custDataLst>
                  <p:tags r:id="rId4"/>
                </p:custDataLst>
              </p:nvPr>
            </p:nvSpPr>
            <p:spPr>
              <a:xfrm>
                <a:off x="14557" y="6034"/>
                <a:ext cx="120" cy="120"/>
              </a:xfrm>
              <a:prstGeom prst="ellipse">
                <a:avLst/>
              </a:prstGeom>
              <a:gradFill flip="none" rotWithShape="1">
                <a:gsLst>
                  <a:gs pos="0">
                    <a:schemeClr val="accent1">
                      <a:lumMod val="74000"/>
                      <a:lumOff val="26000"/>
                    </a:schemeClr>
                  </a:gs>
                  <a:gs pos="100000">
                    <a:schemeClr val="accent1">
                      <a:lumMod val="75000"/>
                    </a:schemeClr>
                  </a:gs>
                </a:gsLst>
                <a:lin ang="2700000" scaled="1"/>
                <a:tileRect/>
              </a:gradFill>
              <a:ln>
                <a:noFill/>
              </a:ln>
              <a:effectLst>
                <a:outerShdw blurRad="165100" dist="38100" dir="2700000" algn="tl" rotWithShape="0">
                  <a:schemeClr val="accent1">
                    <a:alpha val="7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75" b="0" i="0" u="none" strike="noStrike" kern="1200" cap="none" spc="0" normalizeH="0" baseline="0" noProof="0">
                  <a:ln>
                    <a:noFill/>
                  </a:ln>
                  <a:gradFill flip="none" rotWithShape="1">
                    <a:gsLst>
                      <a:gs pos="0">
                        <a:srgbClr val="2254F4"/>
                      </a:gs>
                      <a:gs pos="100000">
                        <a:srgbClr val="2254F4">
                          <a:lumMod val="60000"/>
                          <a:lumOff val="40000"/>
                        </a:srgbClr>
                      </a:gs>
                    </a:gsLst>
                    <a:lin ang="16200000" scaled="1"/>
                    <a:tileRect/>
                  </a:gra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2 45 Light" panose="00020600040101010101" pitchFamily="18" charset="-122"/>
                </a:endParaRPr>
              </a:p>
            </p:txBody>
          </p:sp>
        </p:grpSp>
      </p:grpSp>
      <p:cxnSp>
        <p:nvCxnSpPr>
          <p:cNvPr id="22" name="直接连接符 21"/>
          <p:cNvCxnSpPr/>
          <p:nvPr/>
        </p:nvCxnSpPr>
        <p:spPr>
          <a:xfrm>
            <a:off x="4017296" y="4121628"/>
            <a:ext cx="0" cy="385877"/>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3768292" y="4249705"/>
            <a:ext cx="230168" cy="82391"/>
            <a:chOff x="5335482" y="3067007"/>
            <a:chExt cx="306890" cy="109855"/>
          </a:xfrm>
        </p:grpSpPr>
        <p:sp>
          <p:nvSpPr>
            <p:cNvPr id="24" name="Line"/>
            <p:cNvSpPr/>
            <p:nvPr>
              <p:custDataLst>
                <p:tags r:id="rId5"/>
              </p:custDataLst>
            </p:nvPr>
          </p:nvSpPr>
          <p:spPr>
            <a:xfrm rot="5400000">
              <a:off x="5551157" y="3031037"/>
              <a:ext cx="0" cy="182430"/>
            </a:xfrm>
            <a:prstGeom prst="line">
              <a:avLst/>
            </a:prstGeom>
            <a:ln w="12700">
              <a:solidFill>
                <a:schemeClr val="accent1">
                  <a:lumMod val="95000"/>
                  <a:lumOff val="5000"/>
                </a:schemeClr>
              </a:solidFill>
              <a:custDash>
                <a:ds d="200000" sp="200000"/>
              </a:custDash>
              <a:miter lim="400000"/>
              <a:headEnd type="none"/>
            </a:ln>
          </p:spPr>
          <p:txBody>
            <a:bodyPr tIns="68579" bIns="68579"/>
            <a:lstStyle/>
            <a:p>
              <a:pPr marL="0" marR="0" lvl="0" indent="0" algn="l" defTabSz="914400" rtl="0" eaLnBrk="1" fontAlgn="auto" latinLnBrk="0" hangingPunct="1">
                <a:lnSpc>
                  <a:spcPct val="100000"/>
                </a:lnSpc>
                <a:spcBef>
                  <a:spcPts val="0"/>
                </a:spcBef>
                <a:spcAft>
                  <a:spcPts val="0"/>
                </a:spcAft>
                <a:buClrTx/>
                <a:buSzTx/>
                <a:buFontTx/>
                <a:buNone/>
                <a:defRPr sz="2800">
                  <a:solidFill>
                    <a:srgbClr val="8C9097"/>
                  </a:solidFill>
                </a:defRPr>
              </a:pPr>
              <a:endParaRPr kumimoji="0" sz="2100" b="0" i="0" u="none" strike="noStrike" kern="1200" cap="none" spc="0" normalizeH="0" baseline="0" noProof="0">
                <a:ln>
                  <a:noFill/>
                </a:ln>
                <a:solidFill>
                  <a:srgbClr val="8C9097"/>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grpSp>
          <p:nvGrpSpPr>
            <p:cNvPr id="25" name="组合 24"/>
            <p:cNvGrpSpPr/>
            <p:nvPr/>
          </p:nvGrpSpPr>
          <p:grpSpPr>
            <a:xfrm rot="5400000">
              <a:off x="5335482" y="3067007"/>
              <a:ext cx="109855" cy="109855"/>
              <a:chOff x="14531" y="6007"/>
              <a:chExt cx="173" cy="173"/>
            </a:xfrm>
          </p:grpSpPr>
          <p:sp>
            <p:nvSpPr>
              <p:cNvPr id="26" name="gaoding-7"/>
              <p:cNvSpPr/>
              <p:nvPr>
                <p:custDataLst>
                  <p:tags r:id="rId6"/>
                </p:custDataLst>
              </p:nvPr>
            </p:nvSpPr>
            <p:spPr>
              <a:xfrm>
                <a:off x="14531" y="6007"/>
                <a:ext cx="173" cy="173"/>
              </a:xfrm>
              <a:prstGeom prst="ellipse">
                <a:avLst/>
              </a:prstGeom>
              <a:solidFill>
                <a:schemeClr val="bg1">
                  <a:lumMod val="95000"/>
                </a:schemeClr>
              </a:solidFill>
              <a:ln w="6350">
                <a:solidFill>
                  <a:schemeClr val="accent1">
                    <a:lumMod val="10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阿里巴巴普惠体 2 45 Light" panose="00020600040101010101" pitchFamily="18" charset="-122"/>
                  <a:ea typeface="阿里巴巴普惠体 2.0 45 Light" panose="00020600040101010101" pitchFamily="18" charset="-122"/>
                  <a:cs typeface="阿里巴巴普惠体 2.0 45 Light" panose="00020600040101010101" pitchFamily="18" charset="-122"/>
                  <a:sym typeface="阿里巴巴普惠体 2 45 Light" panose="00020600040101010101" pitchFamily="18" charset="-122"/>
                </a:endParaRPr>
              </a:p>
            </p:txBody>
          </p:sp>
          <p:sp>
            <p:nvSpPr>
              <p:cNvPr id="28" name="gaoding-8"/>
              <p:cNvSpPr/>
              <p:nvPr>
                <p:custDataLst>
                  <p:tags r:id="rId7"/>
                </p:custDataLst>
              </p:nvPr>
            </p:nvSpPr>
            <p:spPr>
              <a:xfrm>
                <a:off x="14557" y="6034"/>
                <a:ext cx="120" cy="120"/>
              </a:xfrm>
              <a:prstGeom prst="ellipse">
                <a:avLst/>
              </a:prstGeom>
              <a:gradFill flip="none" rotWithShape="1">
                <a:gsLst>
                  <a:gs pos="0">
                    <a:schemeClr val="accent1">
                      <a:lumMod val="74000"/>
                      <a:lumOff val="26000"/>
                    </a:schemeClr>
                  </a:gs>
                  <a:gs pos="100000">
                    <a:schemeClr val="accent1">
                      <a:lumMod val="75000"/>
                    </a:schemeClr>
                  </a:gs>
                </a:gsLst>
                <a:lin ang="2700000" scaled="1"/>
                <a:tileRect/>
              </a:gradFill>
              <a:ln>
                <a:noFill/>
              </a:ln>
              <a:effectLst>
                <a:outerShdw blurRad="165100" dist="38100" dir="2700000" algn="tl" rotWithShape="0">
                  <a:schemeClr val="accent1">
                    <a:alpha val="7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75" b="0" i="0" u="none" strike="noStrike" kern="1200" cap="none" spc="0" normalizeH="0" baseline="0" noProof="0">
                  <a:ln>
                    <a:noFill/>
                  </a:ln>
                  <a:gradFill flip="none" rotWithShape="1">
                    <a:gsLst>
                      <a:gs pos="0">
                        <a:srgbClr val="2254F4"/>
                      </a:gs>
                      <a:gs pos="100000">
                        <a:srgbClr val="2254F4">
                          <a:lumMod val="60000"/>
                          <a:lumOff val="40000"/>
                        </a:srgbClr>
                      </a:gs>
                    </a:gsLst>
                    <a:lin ang="16200000" scaled="1"/>
                    <a:tileRect/>
                  </a:gra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2 45 Light" panose="00020600040101010101" pitchFamily="18" charset="-122"/>
                </a:endParaRPr>
              </a:p>
            </p:txBody>
          </p:sp>
        </p:grpSp>
      </p:grpSp>
      <p:cxnSp>
        <p:nvCxnSpPr>
          <p:cNvPr id="32" name="直接连接符 31"/>
          <p:cNvCxnSpPr/>
          <p:nvPr/>
        </p:nvCxnSpPr>
        <p:spPr>
          <a:xfrm>
            <a:off x="4017296" y="2217343"/>
            <a:ext cx="0" cy="42918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5" name="矩形: 圆角 34"/>
          <p:cNvSpPr/>
          <p:nvPr/>
        </p:nvSpPr>
        <p:spPr>
          <a:xfrm>
            <a:off x="5277458" y="1429765"/>
            <a:ext cx="3479349" cy="3824544"/>
          </a:xfrm>
          <a:prstGeom prst="roundRect">
            <a:avLst>
              <a:gd name="adj" fmla="val 1678"/>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8"/>
          <a:srcRect l="7123" r="6986"/>
          <a:stretch>
            <a:fillRect/>
          </a:stretch>
        </p:blipFill>
        <p:spPr>
          <a:xfrm>
            <a:off x="7080286" y="2532083"/>
            <a:ext cx="1602634" cy="2579872"/>
          </a:xfrm>
          <a:prstGeom prst="rect">
            <a:avLst/>
          </a:prstGeom>
          <a:ln>
            <a:solidFill>
              <a:schemeClr val="bg1">
                <a:lumMod val="75000"/>
              </a:schemeClr>
            </a:solidFill>
          </a:ln>
        </p:spPr>
      </p:pic>
      <p:pic>
        <p:nvPicPr>
          <p:cNvPr id="4" name="图片 3"/>
          <p:cNvPicPr>
            <a:picLocks noChangeAspect="1"/>
          </p:cNvPicPr>
          <p:nvPr/>
        </p:nvPicPr>
        <p:blipFill>
          <a:blip r:embed="rId9"/>
          <a:srcRect l="8087"/>
          <a:stretch>
            <a:fillRect/>
          </a:stretch>
        </p:blipFill>
        <p:spPr>
          <a:xfrm>
            <a:off x="5414117" y="1537427"/>
            <a:ext cx="1582520" cy="2400329"/>
          </a:xfrm>
          <a:prstGeom prst="rect">
            <a:avLst/>
          </a:prstGeom>
          <a:ln>
            <a:solidFill>
              <a:schemeClr val="bg1">
                <a:lumMod val="75000"/>
              </a:schemeClr>
            </a:solidFill>
          </a:ln>
        </p:spPr>
      </p:pic>
      <p:sp>
        <p:nvSpPr>
          <p:cNvPr id="38" name="文本框 37"/>
          <p:cNvSpPr txBox="1"/>
          <p:nvPr/>
        </p:nvSpPr>
        <p:spPr>
          <a:xfrm>
            <a:off x="315278" y="1063945"/>
            <a:ext cx="2277904" cy="299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1" i="0" u="none" strike="noStrike" kern="1200" cap="none" spc="0" normalizeH="0" baseline="0" noProof="0" dirty="0">
                <a:ln>
                  <a:noFill/>
                </a:ln>
                <a:solidFill>
                  <a:prstClr val="black"/>
                </a:solidFill>
                <a:effectLst/>
                <a:uLnTx/>
                <a:uFillTx/>
                <a:latin typeface="+mj-ea"/>
                <a:ea typeface="+mj-ea"/>
                <a:cs typeface="+mn-cs"/>
              </a:rPr>
              <a:t>3. </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课堂教学实践 </a:t>
            </a:r>
            <a:endPar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156" name="文本框 155"/>
          <p:cNvSpPr txBox="1"/>
          <p:nvPr/>
        </p:nvSpPr>
        <p:spPr>
          <a:xfrm>
            <a:off x="315278" y="1063945"/>
            <a:ext cx="2924651" cy="299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1" i="0" u="none" strike="noStrike" kern="1200" cap="none" spc="0" normalizeH="0" baseline="0" noProof="0" dirty="0">
                <a:ln>
                  <a:noFill/>
                </a:ln>
                <a:solidFill>
                  <a:prstClr val="black"/>
                </a:solidFill>
                <a:effectLst/>
                <a:uLnTx/>
                <a:uFillTx/>
                <a:latin typeface="+mj-ea"/>
                <a:ea typeface="+mj-ea"/>
                <a:cs typeface="+mn-cs"/>
              </a:rPr>
              <a:t>3. </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课堂教学实践</a:t>
            </a:r>
            <a:r>
              <a:rPr kumimoji="0" lang="en-US" altLang="zh-CN"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a:t>
            </a:r>
            <a:r>
              <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课中</a:t>
            </a:r>
            <a:r>
              <a:rPr kumimoji="0" 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5</a:t>
            </a:r>
            <a:r>
              <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a:t>
            </a:r>
            <a:r>
              <a:rPr kumimoji="0" lang="en-US" altLang="zh-CN"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6</a:t>
            </a:r>
            <a:endParaRPr kumimoji="0" lang="en-US" altLang="zh-CN"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22" presetClass="entr" presetSubtype="8" fill="hold" grpId="2"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29"/>
          <p:cNvGrpSpPr/>
          <p:nvPr/>
        </p:nvGrpSpPr>
        <p:grpSpPr>
          <a:xfrm>
            <a:off x="0" y="481491"/>
            <a:ext cx="237649" cy="392430"/>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endParaRPr>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OPPOSans M"/>
                <a:ea typeface="微软雅黑" panose="020B0503020204020204" pitchFamily="34" charset="-122"/>
                <a:cs typeface="+mn-cs"/>
              </a:endParaRPr>
            </a:p>
          </p:txBody>
        </p:sp>
      </p:grpSp>
      <p:cxnSp>
        <p:nvCxnSpPr>
          <p:cNvPr id="133" name="直接连接符 132"/>
          <p:cNvCxnSpPr/>
          <p:nvPr/>
        </p:nvCxnSpPr>
        <p:spPr>
          <a:xfrm>
            <a:off x="0" y="867730"/>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29" name="矩形: 圆角 28"/>
          <p:cNvSpPr/>
          <p:nvPr/>
        </p:nvSpPr>
        <p:spPr>
          <a:xfrm>
            <a:off x="387191" y="1376365"/>
            <a:ext cx="8370094" cy="3699986"/>
          </a:xfrm>
          <a:prstGeom prst="roundRect">
            <a:avLst>
              <a:gd name="adj" fmla="val 1678"/>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1"/>
            </p:custDataLst>
          </p:nvPr>
        </p:nvGraphicFramePr>
        <p:xfrm>
          <a:off x="571500" y="1554482"/>
          <a:ext cx="8077200" cy="3413760"/>
        </p:xfrm>
        <a:graphic>
          <a:graphicData uri="http://schemas.openxmlformats.org/drawingml/2006/table">
            <a:tbl>
              <a:tblPr/>
              <a:tblGrid>
                <a:gridCol w="807085"/>
                <a:gridCol w="1515110"/>
                <a:gridCol w="1807210"/>
                <a:gridCol w="2047875"/>
                <a:gridCol w="1899920"/>
              </a:tblGrid>
              <a:tr h="510540">
                <a:tc>
                  <a:txBody>
                    <a:bodyPr/>
                    <a:lstStyle/>
                    <a:p>
                      <a:pPr marL="0" indent="0" algn="ctr">
                        <a:spcBef>
                          <a:spcPct val="0"/>
                        </a:spcBef>
                        <a:spcAft>
                          <a:spcPct val="0"/>
                        </a:spcAft>
                      </a:pPr>
                      <a:r>
                        <a:rPr lang="zh-CN" sz="1200" b="1" i="0" dirty="0">
                          <a:solidFill>
                            <a:srgbClr val="000000"/>
                          </a:solidFill>
                          <a:latin typeface="微软雅黑" panose="020B0503020204020204" pitchFamily="34" charset="-122"/>
                          <a:ea typeface="微软雅黑" panose="020B0503020204020204" pitchFamily="34" charset="-122"/>
                        </a:rPr>
                        <a:t>阶段</a:t>
                      </a:r>
                      <a:endParaRPr lang="zh-CN" sz="1200" b="1" i="0" dirty="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C6CBD1"/>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sz="1200" b="1" i="0" dirty="0">
                          <a:solidFill>
                            <a:srgbClr val="000000"/>
                          </a:solidFill>
                          <a:latin typeface="微软雅黑" panose="020B0503020204020204" pitchFamily="34" charset="-122"/>
                          <a:ea typeface="微软雅黑" panose="020B0503020204020204" pitchFamily="34" charset="-122"/>
                        </a:rPr>
                        <a:t>步骤</a:t>
                      </a:r>
                      <a:endParaRPr lang="zh-CN" sz="1200" b="1" i="0" dirty="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sz="1200" b="1" i="0" dirty="0">
                          <a:solidFill>
                            <a:srgbClr val="000000"/>
                          </a:solidFill>
                          <a:latin typeface="微软雅黑" panose="020B0503020204020204" pitchFamily="34" charset="-122"/>
                          <a:ea typeface="微软雅黑" panose="020B0503020204020204" pitchFamily="34" charset="-122"/>
                        </a:rPr>
                        <a:t>核心教学活动与内容</a:t>
                      </a:r>
                      <a:endParaRPr lang="zh-CN" sz="1200" b="1" i="0" dirty="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sz="1200" b="1" i="0" dirty="0">
                          <a:solidFill>
                            <a:srgbClr val="000000"/>
                          </a:solidFill>
                          <a:latin typeface="微软雅黑" panose="020B0503020204020204" pitchFamily="34" charset="-122"/>
                          <a:ea typeface="微软雅黑" panose="020B0503020204020204" pitchFamily="34" charset="-122"/>
                        </a:rPr>
                        <a:t>赋能维度体现与评估焦点</a:t>
                      </a:r>
                      <a:endParaRPr lang="zh-CN" sz="1200" b="1" i="0" dirty="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sz="1200" b="1" i="0" dirty="0">
                          <a:solidFill>
                            <a:srgbClr val="000000"/>
                          </a:solidFill>
                          <a:latin typeface="微软雅黑" panose="020B0503020204020204" pitchFamily="34" charset="-122"/>
                          <a:ea typeface="微软雅黑" panose="020B0503020204020204" pitchFamily="34" charset="-122"/>
                        </a:rPr>
                        <a:t>设计逻辑说明</a:t>
                      </a:r>
                      <a:endParaRPr lang="zh-CN" sz="1200" b="1" i="0" dirty="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r>
              <a:tr h="2903220">
                <a:tc>
                  <a:txBody>
                    <a:bodyPr/>
                    <a:lstStyle/>
                    <a:p>
                      <a:pPr marL="0" indent="0" algn="ctr">
                        <a:spcBef>
                          <a:spcPct val="0"/>
                        </a:spcBef>
                        <a:spcAft>
                          <a:spcPct val="0"/>
                        </a:spcAft>
                      </a:pPr>
                      <a:r>
                        <a:rPr lang="zh-CN" sz="120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课后</a:t>
                      </a:r>
                      <a:br>
                        <a:rPr lang="zh-CN" altLang="en-US" sz="120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zh-CN" sz="120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探究践写</a:t>
                      </a:r>
                      <a:endParaRPr lang="zh-CN" sz="120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FFFFF"/>
                    </a:solidFill>
                  </a:tcPr>
                </a:tc>
                <a:tc>
                  <a:txBody>
                    <a:bodyPr/>
                    <a:lstStyle/>
                    <a:p>
                      <a:pPr marL="0" indent="0" algn="ctr">
                        <a:spcBef>
                          <a:spcPct val="0"/>
                        </a:spcBef>
                        <a:spcAft>
                          <a:spcPct val="0"/>
                        </a:spcAft>
                      </a:pPr>
                      <a:r>
                        <a:rPr lang="en-US" alt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无）</a:t>
                      </a:r>
                      <a:endPar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FFFFF"/>
                    </a:solidFill>
                  </a:tcPr>
                </a:tc>
                <a:tc>
                  <a:txBody>
                    <a:bodyPr/>
                    <a:lstStyle/>
                    <a:p>
                      <a:pPr marL="0" indent="0" algn="l">
                        <a:spcBef>
                          <a:spcPct val="0"/>
                        </a:spcBef>
                        <a:spcAft>
                          <a:spcPct val="0"/>
                        </a:spcAft>
                      </a:pPr>
                      <a:r>
                        <a:rPr lang="zh-CN" sz="1050" b="1"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教师活动</a:t>
                      </a:r>
                      <a:r>
                        <a:rPr 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b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要求提交完整计划书</a:t>
                      </a:r>
                      <a:b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提供个性化反馈</a:t>
                      </a:r>
                      <a:b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b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zh-CN" sz="1050" b="1"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学生活动</a:t>
                      </a:r>
                      <a:r>
                        <a:rPr 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b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修改完善计划书</a:t>
                      </a:r>
                      <a:b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思考能力迁移</a:t>
                      </a:r>
                      <a:endParaRPr lang="zh-CN" altLang="en-US" sz="105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FFFFF"/>
                    </a:solidFill>
                  </a:tcPr>
                </a:tc>
                <a:tc>
                  <a:txBody>
                    <a:bodyPr/>
                    <a:lstStyle/>
                    <a:p>
                      <a:pPr marL="0" indent="0" algn="l">
                        <a:spcBef>
                          <a:spcPct val="0"/>
                        </a:spcBef>
                        <a:spcAft>
                          <a:spcPct val="0"/>
                        </a:spcAft>
                      </a:pPr>
                      <a:r>
                        <a:rPr lang="en-US" altLang="zh-CN" sz="825" b="1" i="0" dirty="0">
                          <a:solidFill>
                            <a:srgbClr val="000000"/>
                          </a:solidFill>
                          <a:latin typeface="微软雅黑" panose="020B0503020204020204" pitchFamily="34" charset="-122"/>
                          <a:ea typeface="微软雅黑" panose="020B0503020204020204" pitchFamily="34" charset="-122"/>
                        </a:rPr>
                        <a:t> </a:t>
                      </a:r>
                      <a:endParaRPr lang="en-US" altLang="zh-CN" sz="825" b="1" i="0" dirty="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c>
                  <a:txBody>
                    <a:bodyPr/>
                    <a:lstStyle/>
                    <a:p>
                      <a:pPr marL="0" indent="0" algn="l">
                        <a:spcBef>
                          <a:spcPct val="0"/>
                        </a:spcBef>
                        <a:spcAft>
                          <a:spcPct val="0"/>
                        </a:spcAft>
                      </a:pPr>
                      <a:endParaRPr sz="825" b="1" i="0" dirty="0">
                        <a:solidFill>
                          <a:srgbClr val="000000"/>
                        </a:solidFill>
                        <a:latin typeface="微软雅黑" panose="020B0503020204020204" pitchFamily="34" charset="-122"/>
                        <a:ea typeface="微软雅黑" panose="020B0503020204020204" pitchFamily="34" charset="-122"/>
                      </a:endParaRPr>
                    </a:p>
                  </a:txBody>
                  <a:tcPr marL="45720" marR="45720" marT="26670" marB="26670" anchor="ctr">
                    <a:lnL w="9525" cap="flat" cmpd="sng">
                      <a:solidFill>
                        <a:srgbClr val="DFE2E5"/>
                      </a:solidFill>
                      <a:prstDash val="solid"/>
                      <a:headEnd type="none" w="med" len="med"/>
                      <a:tailEnd type="none" w="med" len="med"/>
                    </a:lnL>
                    <a:lnR w="9525" cap="flat" cmpd="sng">
                      <a:solidFill>
                        <a:srgbClr val="DFE2E5"/>
                      </a:solidFill>
                      <a:prstDash val="solid"/>
                      <a:headEnd type="none" w="med" len="med"/>
                      <a:tailEnd type="none" w="med" len="med"/>
                    </a:lnR>
                    <a:lnT w="9525" cap="flat" cmpd="sng">
                      <a:solidFill>
                        <a:srgbClr val="DFE2E5"/>
                      </a:solidFill>
                      <a:prstDash val="solid"/>
                      <a:headEnd type="none" w="med" len="med"/>
                      <a:tailEnd type="none" w="med" len="med"/>
                    </a:lnT>
                    <a:lnB w="9525" cap="flat" cmpd="sng">
                      <a:solidFill>
                        <a:srgbClr val="DFE2E5"/>
                      </a:solidFill>
                      <a:prstDash val="solid"/>
                      <a:headEnd type="none" w="med" len="med"/>
                      <a:tailEnd type="none" w="med" len="med"/>
                    </a:lnB>
                    <a:solidFill>
                      <a:srgbClr val="FAFBFC"/>
                    </a:solidFill>
                  </a:tcPr>
                </a:tc>
              </a:tr>
            </a:tbl>
          </a:graphicData>
        </a:graphic>
      </p:graphicFrame>
      <p:sp>
        <p:nvSpPr>
          <p:cNvPr id="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sp>
        <p:nvSpPr>
          <p:cNvPr id="4" name="文本框 3"/>
          <p:cNvSpPr txBox="1"/>
          <p:nvPr/>
        </p:nvSpPr>
        <p:spPr>
          <a:xfrm>
            <a:off x="315278" y="1063945"/>
            <a:ext cx="2277904" cy="299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1" i="0" u="none" strike="noStrike" kern="1200" cap="none" spc="0" normalizeH="0" baseline="0" noProof="0" dirty="0">
                <a:ln>
                  <a:noFill/>
                </a:ln>
                <a:solidFill>
                  <a:prstClr val="black"/>
                </a:solidFill>
                <a:effectLst/>
                <a:uLnTx/>
                <a:uFillTx/>
                <a:latin typeface="+mj-ea"/>
                <a:ea typeface="+mj-ea"/>
                <a:cs typeface="+mn-cs"/>
              </a:rPr>
              <a:t>3. </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课堂教学实践</a:t>
            </a:r>
            <a:r>
              <a:rPr kumimoji="0" lang="en-US" altLang="zh-CN"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a:t>
            </a:r>
            <a:r>
              <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课后 </a:t>
            </a:r>
            <a:endParaRPr kumimoji="0" lang="zh-CN" altLang="en-US" sz="135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OPPOSans M"/>
                <a:ea typeface="微软雅黑" panose="020B0503020204020204" pitchFamily="34" charset="-122"/>
                <a:cs typeface="+mn-cs"/>
              </a:endParaRPr>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OPPOSans M"/>
                <a:ea typeface="微软雅黑" panose="020B0503020204020204" pitchFamily="34" charset="-122"/>
                <a:cs typeface="+mn-cs"/>
              </a:endParaRPr>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29" name="矩形: 圆角 28"/>
          <p:cNvSpPr/>
          <p:nvPr/>
        </p:nvSpPr>
        <p:spPr>
          <a:xfrm>
            <a:off x="387191" y="1342075"/>
            <a:ext cx="8370094" cy="3974783"/>
          </a:xfrm>
          <a:prstGeom prst="roundRect">
            <a:avLst>
              <a:gd name="adj" fmla="val 124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OPPOSans M"/>
              <a:ea typeface="微软雅黑" panose="020B0503020204020204" pitchFamily="34" charset="-122"/>
              <a:cs typeface="+mn-cs"/>
            </a:endParaRPr>
          </a:p>
        </p:txBody>
      </p:sp>
      <p:graphicFrame>
        <p:nvGraphicFramePr>
          <p:cNvPr id="28" name="表格 27"/>
          <p:cNvGraphicFramePr/>
          <p:nvPr>
            <p:custDataLst>
              <p:tags r:id="rId1"/>
            </p:custDataLst>
          </p:nvPr>
        </p:nvGraphicFramePr>
        <p:xfrm>
          <a:off x="436721" y="1437325"/>
          <a:ext cx="8279130" cy="3776980"/>
        </p:xfrm>
        <a:graphic>
          <a:graphicData uri="http://schemas.openxmlformats.org/drawingml/2006/table">
            <a:tbl>
              <a:tblPr/>
              <a:tblGrid>
                <a:gridCol w="831850"/>
                <a:gridCol w="2451100"/>
                <a:gridCol w="2578100"/>
                <a:gridCol w="2418080"/>
              </a:tblGrid>
              <a:tr h="664210">
                <a:tc>
                  <a:txBody>
                    <a:bodyPr/>
                    <a:lstStyle/>
                    <a:p>
                      <a:pPr indent="0" algn="ctr" eaLnBrk="0" fontAlgn="base">
                        <a:spcBef>
                          <a:spcPts val="700"/>
                        </a:spcBef>
                        <a:spcAft>
                          <a:spcPct val="0"/>
                        </a:spcAft>
                      </a:pPr>
                      <a:r>
                        <a:rPr lang="zh-CN" sz="1050" b="1" dirty="0">
                          <a:solidFill>
                            <a:schemeClr val="tx1"/>
                          </a:solidFill>
                          <a:latin typeface="方正公文小标宋" panose="02000500000000000000" charset="-122"/>
                          <a:ea typeface="方正公文小标宋" panose="02000500000000000000" charset="-122"/>
                        </a:rPr>
                        <a:t>教学目标</a:t>
                      </a:r>
                      <a:endParaRPr lang="zh-CN" sz="1050" b="1" dirty="0">
                        <a:solidFill>
                          <a:schemeClr val="tx1"/>
                        </a:solidFill>
                        <a:latin typeface="方正公文小标宋" panose="02000500000000000000" charset="-122"/>
                        <a:ea typeface="方正公文小标宋" panose="02000500000000000000" charset="-122"/>
                      </a:endParaRPr>
                    </a:p>
                  </a:txBody>
                  <a:tcPr marL="0" marR="0" marT="0" marB="0" anchor="ctr">
                    <a:lnL w="9525" cap="flat" cmpd="sng" algn="ctr">
                      <a:solidFill>
                        <a:schemeClr val="accent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indent="0" algn="ctr" eaLnBrk="0" fontAlgn="base">
                        <a:spcBef>
                          <a:spcPts val="800"/>
                        </a:spcBef>
                        <a:spcAft>
                          <a:spcPct val="0"/>
                        </a:spcAft>
                      </a:pPr>
                      <a:r>
                        <a:rPr lang="zh-CN" altLang="en-US" sz="1050" b="1" dirty="0">
                          <a:solidFill>
                            <a:schemeClr val="bg1"/>
                          </a:solidFill>
                          <a:latin typeface="方正公文小标宋" panose="02000500000000000000" charset="-122"/>
                          <a:ea typeface="方正公文小标宋" panose="02000500000000000000" charset="-122"/>
                        </a:rPr>
                        <a:t>第一主线：写作能力训练线（明线）</a:t>
                      </a:r>
                      <a:endParaRPr lang="zh-CN" altLang="en-US" sz="1050" b="1" dirty="0">
                        <a:solidFill>
                          <a:schemeClr val="bg1"/>
                        </a:solidFill>
                        <a:latin typeface="方正公文小标宋" panose="02000500000000000000" charset="-122"/>
                        <a:ea typeface="方正公文小标宋" panose="02000500000000000000" charset="-122"/>
                      </a:endParaRPr>
                    </a:p>
                  </a:txBody>
                  <a:tcPr marL="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indent="0" algn="ctr" eaLnBrk="0" fontAlgn="base">
                        <a:spcBef>
                          <a:spcPts val="800"/>
                        </a:spcBef>
                        <a:spcAft>
                          <a:spcPct val="0"/>
                        </a:spcAft>
                      </a:pPr>
                      <a:r>
                        <a:rPr lang="zh-CN" altLang="en-US" sz="1050" b="1" dirty="0">
                          <a:solidFill>
                            <a:schemeClr val="bg1"/>
                          </a:solidFill>
                          <a:latin typeface="方正公文小标宋" panose="02000500000000000000" charset="-122"/>
                          <a:ea typeface="方正公文小标宋" panose="02000500000000000000" charset="-122"/>
                        </a:rPr>
                        <a:t>第二主线：思维能力训练线（暗线）</a:t>
                      </a:r>
                      <a:endParaRPr lang="zh-CN" altLang="en-US" sz="1050" b="1" dirty="0">
                        <a:solidFill>
                          <a:schemeClr val="bg1"/>
                        </a:solidFill>
                        <a:latin typeface="方正公文小标宋" panose="02000500000000000000" charset="-122"/>
                        <a:ea typeface="方正公文小标宋" panose="02000500000000000000" charset="-122"/>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indent="0" algn="ctr" eaLnBrk="0" fontAlgn="base">
                        <a:spcBef>
                          <a:spcPts val="800"/>
                        </a:spcBef>
                        <a:spcAft>
                          <a:spcPct val="0"/>
                        </a:spcAft>
                      </a:pPr>
                      <a:r>
                        <a:rPr lang="zh-CN" altLang="en-US" sz="1050" b="1" dirty="0">
                          <a:solidFill>
                            <a:schemeClr val="bg1"/>
                          </a:solidFill>
                          <a:latin typeface="方正公文小标宋" panose="02000500000000000000" charset="-122"/>
                          <a:ea typeface="方正公文小标宋" panose="02000500000000000000" charset="-122"/>
                        </a:rPr>
                        <a:t>任务驱动下的双主线链接机制</a:t>
                      </a:r>
                      <a:endParaRPr lang="zh-CN" altLang="en-US" sz="1050" b="1" dirty="0">
                        <a:solidFill>
                          <a:schemeClr val="bg1"/>
                        </a:solidFill>
                        <a:latin typeface="方正公文小标宋" panose="02000500000000000000" charset="-122"/>
                        <a:ea typeface="方正公文小标宋" panose="02000500000000000000" charset="-122"/>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532130">
                <a:tc>
                  <a:txBody>
                    <a:bodyPr/>
                    <a:lstStyle/>
                    <a:p>
                      <a:pPr indent="0" algn="ctr" eaLnBrk="0" fontAlgn="base">
                        <a:spcBef>
                          <a:spcPts val="700"/>
                        </a:spcBef>
                        <a:spcAft>
                          <a:spcPct val="0"/>
                        </a:spcAft>
                        <a:buNone/>
                      </a:pPr>
                      <a:r>
                        <a:rPr lang="zh-CN" altLang="en-US" sz="1050" b="1" dirty="0">
                          <a:solidFill>
                            <a:schemeClr val="tx1"/>
                          </a:solidFill>
                          <a:latin typeface="方正公文小标宋" panose="02000500000000000000" charset="-122"/>
                          <a:ea typeface="方正公文小标宋" panose="02000500000000000000" charset="-122"/>
                        </a:rPr>
                        <a:t>核心目标</a:t>
                      </a:r>
                      <a:endParaRPr lang="zh-CN" altLang="en-US" sz="1050" b="1" dirty="0">
                        <a:solidFill>
                          <a:schemeClr val="tx1"/>
                        </a:solidFill>
                        <a:latin typeface="方正公文小标宋" panose="02000500000000000000" charset="-122"/>
                        <a:ea typeface="方正公文小标宋" panose="02000500000000000000" charset="-122"/>
                      </a:endParaRPr>
                    </a:p>
                  </a:txBody>
                  <a:tcPr marL="0" marR="0" marT="0" marB="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a:solidFill>
                        <a:schemeClr val="bg1">
                          <a:lumMod val="65000"/>
                        </a:schemeClr>
                      </a:solidFill>
                      <a:prstDash val="solid"/>
                    </a:lnB>
                    <a:lnTlToBr w="12700" cmpd="sng">
                      <a:noFill/>
                      <a:prstDash val="solid"/>
                    </a:lnTlToBr>
                    <a:lnBlToTr w="12700" cmpd="sng">
                      <a:noFill/>
                      <a:prstDash val="solid"/>
                    </a:lnBlToTr>
                    <a:solidFill>
                      <a:schemeClr val="bg1">
                        <a:lumMod val="95000"/>
                      </a:schemeClr>
                    </a:solidFill>
                  </a:tcPr>
                </a:tc>
                <a:tc>
                  <a:txBody>
                    <a:bodyPr/>
                    <a:lstStyle/>
                    <a:p>
                      <a:pPr marL="85725" indent="0" algn="l" eaLnBrk="0" fontAlgn="base">
                        <a:spcBef>
                          <a:spcPts val="100"/>
                        </a:spcBef>
                        <a:spcAft>
                          <a:spcPts val="100"/>
                        </a:spcAft>
                      </a:pPr>
                      <a:r>
                        <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rPr>
                        <a:t>解决</a:t>
                      </a:r>
                      <a:r>
                        <a:rPr lang="en-US" altLang="zh-CN" sz="900" b="1" dirty="0">
                          <a:solidFill>
                            <a:schemeClr val="tx1"/>
                          </a:solidFill>
                          <a:latin typeface="方正公文小标宋" panose="02000500000000000000" charset="-122"/>
                          <a:ea typeface="方正公文小标宋" panose="02000500000000000000" charset="-122"/>
                          <a:cs typeface="方正公文小标宋" panose="02000500000000000000" charset="-122"/>
                        </a:rPr>
                        <a:t>“</a:t>
                      </a:r>
                      <a:r>
                        <a:rPr lang="zh-CN" altLang="en-US" sz="900" b="1" dirty="0">
                          <a:solidFill>
                            <a:schemeClr val="tx1"/>
                          </a:solidFill>
                          <a:latin typeface="方正公文小标宋" panose="02000500000000000000" charset="-122"/>
                          <a:ea typeface="方正公文小标宋" panose="02000500000000000000" charset="-122"/>
                          <a:cs typeface="方正公文小标宋" panose="02000500000000000000" charset="-122"/>
                        </a:rPr>
                        <a:t>怎么写</a:t>
                      </a:r>
                      <a:r>
                        <a:rPr lang="en-US" altLang="zh-CN" sz="900" b="1" dirty="0">
                          <a:solidFill>
                            <a:schemeClr val="tx1"/>
                          </a:solidFill>
                          <a:latin typeface="方正公文小标宋" panose="02000500000000000000" charset="-122"/>
                          <a:ea typeface="方正公文小标宋" panose="02000500000000000000" charset="-122"/>
                          <a:cs typeface="方正公文小标宋" panose="02000500000000000000" charset="-122"/>
                        </a:rPr>
                        <a:t>”</a:t>
                      </a:r>
                      <a:r>
                        <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rPr>
                        <a:t>的问题，产出符合行业标准的</a:t>
                      </a:r>
                      <a:endPar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endParaRPr>
                    </a:p>
                    <a:p>
                      <a:pPr marL="85725" indent="0" algn="l" eaLnBrk="0" fontAlgn="base">
                        <a:spcBef>
                          <a:spcPts val="100"/>
                        </a:spcBef>
                        <a:spcAft>
                          <a:spcPts val="100"/>
                        </a:spcAft>
                      </a:pPr>
                      <a:r>
                        <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rPr>
                        <a:t>专业文书</a:t>
                      </a:r>
                      <a:endPar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0" algn="l" eaLnBrk="0" fontAlgn="base">
                        <a:spcBef>
                          <a:spcPts val="100"/>
                        </a:spcBef>
                        <a:spcAft>
                          <a:spcPts val="100"/>
                        </a:spcAft>
                      </a:pPr>
                      <a:r>
                        <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rPr>
                        <a:t>解决</a:t>
                      </a:r>
                      <a:r>
                        <a:rPr lang="en-US" altLang="zh-CN" sz="900" b="1" dirty="0">
                          <a:solidFill>
                            <a:schemeClr val="tx1"/>
                          </a:solidFill>
                          <a:latin typeface="方正公文小标宋" panose="02000500000000000000" charset="-122"/>
                          <a:ea typeface="方正公文小标宋" panose="02000500000000000000" charset="-122"/>
                          <a:cs typeface="方正公文小标宋" panose="02000500000000000000" charset="-122"/>
                        </a:rPr>
                        <a:t>“</a:t>
                      </a:r>
                      <a:r>
                        <a:rPr lang="zh-CN" altLang="en-US" sz="900" b="1" dirty="0">
                          <a:solidFill>
                            <a:schemeClr val="tx1"/>
                          </a:solidFill>
                          <a:latin typeface="方正公文小标宋" panose="02000500000000000000" charset="-122"/>
                          <a:ea typeface="方正公文小标宋" panose="02000500000000000000" charset="-122"/>
                          <a:cs typeface="方正公文小标宋" panose="02000500000000000000" charset="-122"/>
                        </a:rPr>
                        <a:t>怎么想</a:t>
                      </a:r>
                      <a:r>
                        <a:rPr lang="en-US" altLang="zh-CN" sz="900" b="1" dirty="0">
                          <a:solidFill>
                            <a:schemeClr val="tx1"/>
                          </a:solidFill>
                          <a:latin typeface="方正公文小标宋" panose="02000500000000000000" charset="-122"/>
                          <a:ea typeface="方正公文小标宋" panose="02000500000000000000" charset="-122"/>
                          <a:cs typeface="方正公文小标宋" panose="02000500000000000000" charset="-122"/>
                        </a:rPr>
                        <a:t>”</a:t>
                      </a:r>
                      <a:r>
                        <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rPr>
                        <a:t>的问题，培养系统规划与问题解决思维</a:t>
                      </a:r>
                      <a:endPar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0" algn="l" eaLnBrk="0" fontAlgn="base">
                        <a:spcBef>
                          <a:spcPts val="100"/>
                        </a:spcBef>
                        <a:spcAft>
                          <a:spcPts val="100"/>
                        </a:spcAft>
                      </a:pPr>
                      <a:r>
                        <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rPr>
                        <a:t>通过</a:t>
                      </a:r>
                      <a:r>
                        <a:rPr lang="en-US" altLang="zh-CN" sz="900" b="1" dirty="0">
                          <a:solidFill>
                            <a:schemeClr val="tx1"/>
                          </a:solidFill>
                          <a:latin typeface="方正公文小标宋" panose="02000500000000000000" charset="-122"/>
                          <a:ea typeface="方正公文小标宋" panose="02000500000000000000" charset="-122"/>
                          <a:cs typeface="方正公文小标宋" panose="02000500000000000000" charset="-122"/>
                        </a:rPr>
                        <a:t>“</a:t>
                      </a:r>
                      <a:r>
                        <a:rPr lang="zh-CN" altLang="en-US" sz="900" b="1" dirty="0">
                          <a:solidFill>
                            <a:schemeClr val="tx1"/>
                          </a:solidFill>
                          <a:latin typeface="方正公文小标宋" panose="02000500000000000000" charset="-122"/>
                          <a:ea typeface="方正公文小标宋" panose="02000500000000000000" charset="-122"/>
                          <a:cs typeface="方正公文小标宋" panose="02000500000000000000" charset="-122"/>
                        </a:rPr>
                        <a:t>撰写计划</a:t>
                      </a:r>
                      <a:r>
                        <a:rPr lang="en-US" altLang="zh-CN" sz="900" dirty="0">
                          <a:solidFill>
                            <a:schemeClr val="tx1"/>
                          </a:solidFill>
                          <a:latin typeface="方正公文小标宋" panose="02000500000000000000" charset="-122"/>
                          <a:ea typeface="方正公文小标宋" panose="02000500000000000000" charset="-122"/>
                          <a:cs typeface="方正公文小标宋" panose="02000500000000000000" charset="-122"/>
                        </a:rPr>
                        <a:t>”</a:t>
                      </a:r>
                      <a:r>
                        <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rPr>
                        <a:t>这一真实任务，迫使写作与思维必须深度融合，互为支撑。</a:t>
                      </a:r>
                      <a:endPar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endParaRPr>
                    </a:p>
                  </a:txBody>
                  <a:tcPr marL="0" marR="0" marT="0" marB="0" anchor="ctr">
                    <a:lnL w="6350" cap="flat" cmpd="sng" algn="ctr">
                      <a:solidFill>
                        <a:schemeClr val="bg1">
                          <a:lumMod val="6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2760">
                <a:tc>
                  <a:txBody>
                    <a:bodyPr/>
                    <a:lstStyle/>
                    <a:p>
                      <a:pPr indent="0" algn="ctr" eaLnBrk="0" fontAlgn="base">
                        <a:spcBef>
                          <a:spcPts val="700"/>
                        </a:spcBef>
                        <a:spcAft>
                          <a:spcPct val="0"/>
                        </a:spcAft>
                        <a:buNone/>
                      </a:pPr>
                      <a:r>
                        <a:rPr lang="zh-CN" altLang="en-US" sz="1050" b="1" dirty="0">
                          <a:solidFill>
                            <a:schemeClr val="tx1"/>
                          </a:solidFill>
                          <a:latin typeface="方正公文小标宋" panose="02000500000000000000" charset="-122"/>
                          <a:ea typeface="方正公文小标宋" panose="02000500000000000000" charset="-122"/>
                        </a:rPr>
                        <a:t>具体策略</a:t>
                      </a:r>
                      <a:endParaRPr lang="zh-CN" altLang="en-US" sz="1050" b="1" dirty="0">
                        <a:solidFill>
                          <a:schemeClr val="tx1"/>
                        </a:solidFill>
                        <a:latin typeface="方正公文小标宋" panose="02000500000000000000" charset="-122"/>
                        <a:ea typeface="方正公文小标宋" panose="02000500000000000000" charset="-122"/>
                      </a:endParaRPr>
                    </a:p>
                  </a:txBody>
                  <a:tcPr marL="0" marR="0" marT="0" marB="0" anchor="ctr">
                    <a:lnL w="9525" cap="flat" cmpd="sng" algn="ctr">
                      <a:solidFill>
                        <a:schemeClr val="accent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a:solidFill>
                        <a:schemeClr val="bg1">
                          <a:lumMod val="65000"/>
                        </a:schemeClr>
                      </a:solidFill>
                      <a:prstDash val="solid"/>
                    </a:lnT>
                    <a:lnB w="12700">
                      <a:solidFill>
                        <a:schemeClr val="bg1">
                          <a:lumMod val="65000"/>
                        </a:schemeClr>
                      </a:solidFill>
                      <a:prstDash val="solid"/>
                    </a:lnB>
                    <a:lnTlToBr w="12700" cmpd="sng">
                      <a:noFill/>
                      <a:prstDash val="solid"/>
                    </a:lnTlToBr>
                    <a:lnBlToTr w="12700" cmpd="sng">
                      <a:noFill/>
                      <a:prstDash val="solid"/>
                    </a:lnBlToTr>
                    <a:solidFill>
                      <a:schemeClr val="bg1">
                        <a:lumMod val="95000"/>
                      </a:schemeClr>
                    </a:solidFill>
                  </a:tcPr>
                </a:tc>
                <a:tc>
                  <a:txBody>
                    <a:bodyPr/>
                    <a:lstStyle/>
                    <a:p>
                      <a:pPr marL="85725" indent="0" eaLnBrk="0" fontAlgn="base">
                        <a:lnSpc>
                          <a:spcPct val="110000"/>
                        </a:lnSpc>
                        <a:spcBef>
                          <a:spcPts val="100"/>
                        </a:spcBef>
                        <a:spcAft>
                          <a:spcPts val="100"/>
                        </a:spcAft>
                      </a:pPr>
                      <a:r>
                        <a:rPr lang="en-US" altLang="zh-CN" sz="900" b="1" dirty="0">
                          <a:solidFill>
                            <a:srgbClr val="FF0000"/>
                          </a:solidFill>
                          <a:effectLst/>
                          <a:latin typeface="方正公文小标宋" panose="02000500000000000000" charset="-122"/>
                          <a:ea typeface="方正公文小标宋" panose="02000500000000000000" charset="-122"/>
                          <a:cs typeface="方正公文小标宋" panose="02000500000000000000" charset="-122"/>
                          <a:sym typeface="+mn-ea"/>
                        </a:rPr>
                        <a:t>1. </a:t>
                      </a:r>
                      <a:r>
                        <a:rPr lang="zh-CN" altLang="en-US" sz="900" b="1" dirty="0">
                          <a:solidFill>
                            <a:srgbClr val="FF0000"/>
                          </a:solidFill>
                          <a:effectLst/>
                          <a:latin typeface="方正公文小标宋" panose="02000500000000000000" charset="-122"/>
                          <a:ea typeface="方正公文小标宋" panose="02000500000000000000" charset="-122"/>
                          <a:cs typeface="方正公文小标宋" panose="02000500000000000000" charset="-122"/>
                          <a:sym typeface="+mn-ea"/>
                        </a:rPr>
                        <a:t>格式精讲：</a:t>
                      </a:r>
                      <a:endParaRPr lang="en-US" altLang="zh-CN" sz="900" b="1" dirty="0">
                        <a:solidFill>
                          <a:srgbClr val="FF0000"/>
                        </a:solidFill>
                        <a:effectLst/>
                        <a:latin typeface="方正公文小标宋" panose="02000500000000000000" charset="-122"/>
                        <a:ea typeface="方正公文小标宋" panose="02000500000000000000" charset="-122"/>
                        <a:cs typeface="方正公文小标宋" panose="02000500000000000000" charset="-122"/>
                      </a:endParaRPr>
                    </a:p>
                    <a:p>
                      <a:pPr marL="85725" indent="0" eaLnBrk="0" fontAlgn="base">
                        <a:lnSpc>
                          <a:spcPct val="110000"/>
                        </a:lnSpc>
                        <a:spcBef>
                          <a:spcPts val="100"/>
                        </a:spcBef>
                        <a:spcAft>
                          <a:spcPts val="100"/>
                        </a:spcAft>
                      </a:pPr>
                      <a:r>
                        <a:rPr lang="zh-CN" altLang="en-US" sz="900" dirty="0">
                          <a:solidFill>
                            <a:schemeClr val="tx1"/>
                          </a:solidFill>
                          <a:effectLst/>
                          <a:latin typeface="方正公文小标宋" panose="02000500000000000000" charset="-122"/>
                          <a:ea typeface="方正公文小标宋" panose="02000500000000000000" charset="-122"/>
                          <a:cs typeface="方正公文小标宋" panose="02000500000000000000" charset="-122"/>
                          <a:sym typeface="+mn-ea"/>
                        </a:rPr>
                        <a:t>拆解标准模块（情况分析、目标、措施等），掌握</a:t>
                      </a:r>
                      <a:r>
                        <a:rPr lang="en-US" altLang="zh-CN" sz="900" dirty="0">
                          <a:solidFill>
                            <a:schemeClr val="tx1"/>
                          </a:solidFill>
                          <a:effectLst/>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900" dirty="0">
                          <a:solidFill>
                            <a:schemeClr val="tx1"/>
                          </a:solidFill>
                          <a:effectLst/>
                          <a:latin typeface="方正公文小标宋" panose="02000500000000000000" charset="-122"/>
                          <a:ea typeface="方正公文小标宋" panose="02000500000000000000" charset="-122"/>
                          <a:cs typeface="方正公文小标宋" panose="02000500000000000000" charset="-122"/>
                          <a:sym typeface="+mn-ea"/>
                        </a:rPr>
                        <a:t>文种规范性</a:t>
                      </a:r>
                      <a:r>
                        <a:rPr lang="en-US" altLang="zh-CN" sz="900" dirty="0">
                          <a:solidFill>
                            <a:schemeClr val="tx1"/>
                          </a:solidFill>
                          <a:effectLst/>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900" dirty="0">
                          <a:solidFill>
                            <a:schemeClr val="tx1"/>
                          </a:solidFill>
                          <a:effectLst/>
                          <a:latin typeface="方正公文小标宋" panose="02000500000000000000" charset="-122"/>
                          <a:ea typeface="方正公文小标宋" panose="02000500000000000000" charset="-122"/>
                          <a:cs typeface="方正公文小标宋" panose="02000500000000000000" charset="-122"/>
                          <a:sym typeface="+mn-ea"/>
                        </a:rPr>
                        <a:t>。</a:t>
                      </a:r>
                      <a:endParaRPr lang="zh-CN" altLang="en-US" sz="900" dirty="0">
                        <a:solidFill>
                          <a:schemeClr val="tx1"/>
                        </a:solidFill>
                        <a:effectLst/>
                        <a:latin typeface="方正公文小标宋" panose="02000500000000000000" charset="-122"/>
                        <a:ea typeface="方正公文小标宋" panose="02000500000000000000" charset="-122"/>
                        <a:cs typeface="方正公文小标宋" panose="02000500000000000000" charset="-122"/>
                        <a:sym typeface="+mn-ea"/>
                      </a:endParaRPr>
                    </a:p>
                    <a:p>
                      <a:pPr marL="85725" indent="0" eaLnBrk="0" fontAlgn="base">
                        <a:lnSpc>
                          <a:spcPct val="110000"/>
                        </a:lnSpc>
                        <a:spcBef>
                          <a:spcPts val="100"/>
                        </a:spcBef>
                        <a:spcAft>
                          <a:spcPts val="100"/>
                        </a:spcAft>
                      </a:pPr>
                      <a:r>
                        <a:rPr lang="en-US" altLang="zh-CN" sz="9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2. </a:t>
                      </a:r>
                      <a:r>
                        <a:rPr lang="zh-CN" altLang="en-US" sz="9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语言锤炼</a:t>
                      </a:r>
                      <a:r>
                        <a:rPr lang="zh-CN" altLang="en-US" sz="900">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a:t>
                      </a:r>
                      <a:br>
                        <a:rPr lang="zh-CN" altLang="en-US" sz="90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br>
                      <a:r>
                        <a:rPr lang="zh-CN" altLang="en-US" sz="90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t>强调使用专业术语（如“感统训练”），训练“语言专业性”。</a:t>
                      </a:r>
                      <a:br>
                        <a:rPr lang="zh-CN" altLang="en-US" sz="90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br>
                      <a:r>
                        <a:rPr lang="en-US" altLang="zh-CN" sz="9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3. </a:t>
                      </a:r>
                      <a:r>
                        <a:rPr lang="zh-CN" altLang="en-US" sz="900" b="1">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范文对比</a:t>
                      </a:r>
                      <a:r>
                        <a:rPr lang="zh-CN" altLang="en-US" sz="900">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a:t>
                      </a:r>
                      <a:br>
                        <a:rPr lang="zh-CN" altLang="en-US" sz="90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br>
                      <a:r>
                        <a:rPr lang="zh-CN" altLang="en-US" sz="90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t>通过正反案例，建立“优质成果”的质量标准。</a:t>
                      </a:r>
                      <a:endPar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endParaRPr>
                    </a:p>
                  </a:txBody>
                  <a:tcPr marL="0" marR="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a:solidFill>
                        <a:schemeClr val="bg1">
                          <a:lumMod val="65000"/>
                        </a:schemeClr>
                      </a:solidFill>
                      <a:prstDash val="solid"/>
                    </a:lnB>
                    <a:lnTlToBr w="12700" cmpd="sng">
                      <a:noFill/>
                      <a:prstDash val="solid"/>
                    </a:lnTlToBr>
                    <a:lnBlToTr w="12700" cmpd="sng">
                      <a:noFill/>
                      <a:prstDash val="solid"/>
                    </a:lnBlToTr>
                    <a:solidFill>
                      <a:srgbClr val="FFFFFF"/>
                    </a:solidFill>
                  </a:tcPr>
                </a:tc>
                <a:tc>
                  <a:txBody>
                    <a:bodyPr/>
                    <a:lstStyle/>
                    <a:p>
                      <a:pPr marL="0" indent="0" algn="l">
                        <a:lnSpc>
                          <a:spcPct val="110000"/>
                        </a:lnSpc>
                        <a:spcBef>
                          <a:spcPct val="0"/>
                        </a:spcBef>
                        <a:spcAft>
                          <a:spcPct val="0"/>
                        </a:spcAft>
                      </a:pPr>
                      <a:r>
                        <a:rPr lang="en-US" altLang="zh-CN"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1. </a:t>
                      </a:r>
                      <a:r>
                        <a:rPr lang="zh-CN" altLang="en-US"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情境分析</a:t>
                      </a:r>
                      <a:r>
                        <a:rPr lang="zh-CN" altLang="en-US" sz="900" i="0">
                          <a:solidFill>
                            <a:srgbClr val="FF0000"/>
                          </a:solidFill>
                          <a:latin typeface="方正公文小标宋" panose="02000500000000000000" charset="-122"/>
                          <a:ea typeface="方正公文小标宋" panose="02000500000000000000" charset="-122"/>
                          <a:cs typeface="方正公文小标宋" panose="02000500000000000000" charset="-122"/>
                        </a:rPr>
                        <a:t>：</a:t>
                      </a:r>
                      <a:b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br>
                      <a: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t>处理政策、园所重点、班情资料，训练信息处理与分析能力。</a:t>
                      </a:r>
                      <a:b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br>
                      <a:r>
                        <a:rPr lang="en-US" altLang="zh-CN"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2. </a:t>
                      </a:r>
                      <a:r>
                        <a:rPr lang="zh-CN" altLang="en-US"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目标转化</a:t>
                      </a:r>
                      <a:r>
                        <a:rPr lang="zh-CN" altLang="en-US" sz="900" i="0">
                          <a:solidFill>
                            <a:srgbClr val="FF0000"/>
                          </a:solidFill>
                          <a:latin typeface="方正公文小标宋" panose="02000500000000000000" charset="-122"/>
                          <a:ea typeface="方正公文小标宋" panose="02000500000000000000" charset="-122"/>
                          <a:cs typeface="方正公文小标宋" panose="02000500000000000000" charset="-122"/>
                        </a:rPr>
                        <a:t>：</a:t>
                      </a:r>
                      <a:b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br>
                      <a: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t>将宏观要求（如“行为习惯养成”）转化为具体可测目标（如“</a:t>
                      </a:r>
                      <a:r>
                        <a:rPr lang="en-US" altLang="zh-CN" sz="900" i="0">
                          <a:solidFill>
                            <a:schemeClr val="tx1"/>
                          </a:solidFill>
                          <a:latin typeface="方正公文小标宋" panose="02000500000000000000" charset="-122"/>
                          <a:ea typeface="方正公文小标宋" panose="02000500000000000000" charset="-122"/>
                          <a:cs typeface="方正公文小标宋" panose="02000500000000000000" charset="-122"/>
                        </a:rPr>
                        <a:t>90%</a:t>
                      </a:r>
                      <a: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t>幼儿独立吃饭”），培养“转化思维”。</a:t>
                      </a:r>
                      <a:b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br>
                      <a:r>
                        <a:rPr lang="en-US" altLang="zh-CN"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3. </a:t>
                      </a:r>
                      <a:r>
                        <a:rPr lang="zh-CN" altLang="en-US"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风险预判</a:t>
                      </a:r>
                      <a:r>
                        <a:rPr lang="zh-CN" altLang="en-US" sz="900" i="0">
                          <a:solidFill>
                            <a:srgbClr val="FF0000"/>
                          </a:solidFill>
                          <a:latin typeface="方正公文小标宋" panose="02000500000000000000" charset="-122"/>
                          <a:ea typeface="方正公文小标宋" panose="02000500000000000000" charset="-122"/>
                          <a:cs typeface="方正公文小标宋" panose="02000500000000000000" charset="-122"/>
                        </a:rPr>
                        <a:t>：</a:t>
                      </a:r>
                      <a:b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br>
                      <a: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t>思考潜在问题（如“分离焦虑”）并设计预案，培养“预见性思维”和“系统性思维”。</a:t>
                      </a:r>
                      <a:endPar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endParaRPr>
                    </a:p>
                  </a:txBody>
                  <a:tcPr marL="60960" marR="60960" marT="38100" marB="381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a:solidFill>
                        <a:schemeClr val="bg1">
                          <a:lumMod val="65000"/>
                        </a:schemeClr>
                      </a:solidFill>
                      <a:prstDash val="solid"/>
                    </a:lnB>
                    <a:lnTlToBr w="12700" cmpd="sng">
                      <a:noFill/>
                      <a:prstDash val="solid"/>
                    </a:lnTlToBr>
                    <a:lnBlToTr w="12700" cmpd="sng">
                      <a:noFill/>
                      <a:prstDash val="solid"/>
                    </a:lnBlToTr>
                    <a:solidFill>
                      <a:srgbClr val="FFFFFF"/>
                    </a:solidFill>
                  </a:tcPr>
                </a:tc>
                <a:tc>
                  <a:txBody>
                    <a:bodyPr/>
                    <a:lstStyle/>
                    <a:p>
                      <a:pPr marL="0" indent="0" algn="l">
                        <a:lnSpc>
                          <a:spcPct val="120000"/>
                        </a:lnSpc>
                        <a:spcBef>
                          <a:spcPct val="0"/>
                        </a:spcBef>
                        <a:spcAft>
                          <a:spcPct val="0"/>
                        </a:spcAft>
                      </a:pPr>
                      <a:r>
                        <a:rPr lang="zh-CN" altLang="en-US"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写作是思维的输出，思维是写作的内核</a:t>
                      </a:r>
                      <a:r>
                        <a:rPr lang="zh-CN" altLang="en-US" sz="900" i="0">
                          <a:solidFill>
                            <a:srgbClr val="FF0000"/>
                          </a:solidFill>
                          <a:latin typeface="方正公文小标宋" panose="02000500000000000000" charset="-122"/>
                          <a:ea typeface="方正公文小标宋" panose="02000500000000000000" charset="-122"/>
                          <a:cs typeface="方正公文小标宋" panose="02000500000000000000" charset="-122"/>
                        </a:rPr>
                        <a:t>：</a:t>
                      </a:r>
                      <a:b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br>
                      <a:r>
                        <a:rPr lang="en-US" altLang="zh-CN" sz="900" i="0">
                          <a:solidFill>
                            <a:schemeClr val="tx1"/>
                          </a:solidFill>
                          <a:latin typeface="方正公文小标宋" panose="02000500000000000000" charset="-122"/>
                          <a:ea typeface="方正公文小标宋" panose="02000500000000000000" charset="-122"/>
                          <a:cs typeface="方正公文小标宋" panose="02000500000000000000" charset="-122"/>
                        </a:rPr>
                        <a:t>• </a:t>
                      </a:r>
                      <a:r>
                        <a:rPr lang="zh-CN" altLang="en-US"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思维</a:t>
                      </a:r>
                      <a:r>
                        <a:rPr lang="en-US" altLang="zh-CN"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a:t>
                      </a:r>
                      <a:r>
                        <a:rPr lang="zh-CN" altLang="en-US"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写作</a:t>
                      </a:r>
                      <a: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t>：在“头脑风暴”环节（思维），思考出的“目标”和“措施”直接为“撰写初稿”环节（写作）提供内容与逻辑。</a:t>
                      </a:r>
                      <a:b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br>
                      <a:r>
                        <a:rPr lang="en-US" altLang="zh-CN" sz="900" i="0">
                          <a:solidFill>
                            <a:schemeClr val="tx1"/>
                          </a:solidFill>
                          <a:latin typeface="方正公文小标宋" panose="02000500000000000000" charset="-122"/>
                          <a:ea typeface="方正公文小标宋" panose="02000500000000000000" charset="-122"/>
                          <a:cs typeface="方正公文小标宋" panose="02000500000000000000" charset="-122"/>
                        </a:rPr>
                        <a:t>• </a:t>
                      </a:r>
                      <a:r>
                        <a:rPr lang="zh-CN" altLang="en-US"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写作</a:t>
                      </a:r>
                      <a:r>
                        <a:rPr lang="en-US" altLang="zh-CN"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a:t>
                      </a:r>
                      <a:r>
                        <a:rPr lang="zh-CN" altLang="en-US" sz="900" b="1" i="0">
                          <a:solidFill>
                            <a:srgbClr val="FF0000"/>
                          </a:solidFill>
                          <a:latin typeface="方正公文小标宋" panose="02000500000000000000" charset="-122"/>
                          <a:ea typeface="方正公文小标宋" panose="02000500000000000000" charset="-122"/>
                          <a:cs typeface="方正公文小标宋" panose="02000500000000000000" charset="-122"/>
                        </a:rPr>
                        <a:t>思维</a:t>
                      </a:r>
                      <a:r>
                        <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rPr>
                        <a:t>：在“互评展示”环节（写作），评阅他人成果能反哺和激发新的“思维碰撞”，思考“为何他的措施更有效？”，促进深度反思。</a:t>
                      </a:r>
                      <a:endParaRPr lang="zh-CN" altLang="en-US" sz="900" i="0">
                        <a:solidFill>
                          <a:schemeClr val="tx1"/>
                        </a:solidFill>
                        <a:latin typeface="方正公文小标宋" panose="02000500000000000000" charset="-122"/>
                        <a:ea typeface="方正公文小标宋" panose="02000500000000000000" charset="-122"/>
                        <a:cs typeface="方正公文小标宋" panose="02000500000000000000" charset="-122"/>
                      </a:endParaRPr>
                    </a:p>
                  </a:txBody>
                  <a:tcPr marL="60960" marR="60960" marT="38100" marB="38100" anchor="ctr">
                    <a:lnL w="6350" cap="flat" cmpd="sng" algn="ctr">
                      <a:solidFill>
                        <a:schemeClr val="bg1">
                          <a:lumMod val="65000"/>
                        </a:schemeClr>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a:solidFill>
                        <a:schemeClr val="bg1">
                          <a:lumMod val="65000"/>
                        </a:schemeClr>
                      </a:solidFill>
                      <a:prstDash val="solid"/>
                    </a:lnB>
                    <a:lnTlToBr w="12700" cmpd="sng">
                      <a:noFill/>
                      <a:prstDash val="solid"/>
                    </a:lnTlToBr>
                    <a:lnBlToTr w="12700" cmpd="sng">
                      <a:noFill/>
                      <a:prstDash val="solid"/>
                    </a:lnBlToTr>
                    <a:solidFill>
                      <a:srgbClr val="FFFFFF"/>
                    </a:solidFill>
                  </a:tcPr>
                </a:tc>
              </a:tr>
              <a:tr h="327660">
                <a:tc rowSpan="2">
                  <a:txBody>
                    <a:bodyPr/>
                    <a:lstStyle/>
                    <a:p>
                      <a:pPr indent="0" algn="ctr" eaLnBrk="0" fontAlgn="base">
                        <a:spcBef>
                          <a:spcPts val="700"/>
                        </a:spcBef>
                        <a:spcAft>
                          <a:spcPct val="0"/>
                        </a:spcAft>
                        <a:buNone/>
                      </a:pPr>
                      <a:r>
                        <a:rPr lang="zh-CN" altLang="en-US" sz="1050" b="1" dirty="0">
                          <a:solidFill>
                            <a:schemeClr val="tx1"/>
                          </a:solidFill>
                          <a:latin typeface="方正公文小标宋" panose="02000500000000000000" charset="-122"/>
                          <a:ea typeface="方正公文小标宋" panose="02000500000000000000" charset="-122"/>
                        </a:rPr>
                        <a:t>本质特点</a:t>
                      </a:r>
                      <a:endParaRPr lang="zh-CN" altLang="en-US" sz="1050" b="1" dirty="0">
                        <a:solidFill>
                          <a:schemeClr val="tx1"/>
                        </a:solidFill>
                        <a:latin typeface="方正公文小标宋" panose="02000500000000000000" charset="-122"/>
                        <a:ea typeface="方正公文小标宋" panose="02000500000000000000" charset="-122"/>
                      </a:endParaRPr>
                    </a:p>
                  </a:txBody>
                  <a:tcPr marL="0" marR="0" marT="0" marB="0" anchor="ctr">
                    <a:lnL w="9525" cap="flat" cmpd="sng" algn="ctr">
                      <a:solidFill>
                        <a:schemeClr val="accent1"/>
                      </a:solidFill>
                      <a:prstDash val="solid"/>
                      <a:round/>
                      <a:headEnd type="none" w="med" len="med"/>
                      <a:tailEnd type="none" w="med" len="med"/>
                    </a:lnL>
                    <a:lnR w="12700">
                      <a:solidFill>
                        <a:schemeClr val="bg1">
                          <a:lumMod val="65000"/>
                        </a:schemeClr>
                      </a:solidFill>
                      <a:prstDash val="solid"/>
                    </a:lnR>
                    <a:lnT w="12700">
                      <a:solidFill>
                        <a:schemeClr val="bg1">
                          <a:lumMod val="65000"/>
                        </a:schemeClr>
                      </a:solidFill>
                      <a:prstDash val="solid"/>
                    </a:lnT>
                    <a:lnB w="12700">
                      <a:solidFill>
                        <a:schemeClr val="bg1">
                          <a:lumMod val="65000"/>
                        </a:schemeClr>
                      </a:solidFill>
                      <a:prstDash val="solid"/>
                    </a:lnB>
                    <a:lnTlToBr w="12700" cmpd="sng">
                      <a:noFill/>
                      <a:prstDash val="solid"/>
                    </a:lnTlToBr>
                    <a:lnBlToTr w="12700" cmpd="sng">
                      <a:noFill/>
                      <a:prstDash val="solid"/>
                    </a:lnBlToTr>
                    <a:solidFill>
                      <a:schemeClr val="bg1">
                        <a:lumMod val="95000"/>
                      </a:schemeClr>
                    </a:solidFill>
                  </a:tcPr>
                </a:tc>
                <a:tc>
                  <a:txBody>
                    <a:bodyPr/>
                    <a:lstStyle/>
                    <a:p>
                      <a:pPr marL="85725" indent="0" algn="ctr" eaLnBrk="0" fontAlgn="base">
                        <a:spcBef>
                          <a:spcPts val="100"/>
                        </a:spcBef>
                        <a:spcAft>
                          <a:spcPts val="100"/>
                        </a:spcAft>
                        <a:buNone/>
                      </a:pPr>
                      <a:r>
                        <a:rPr lang="zh-CN" altLang="en-US" sz="900" b="1">
                          <a:solidFill>
                            <a:srgbClr val="FF0000"/>
                          </a:solidFill>
                          <a:latin typeface="方正公文小标宋" panose="02000500000000000000" charset="-122"/>
                          <a:ea typeface="方正公文小标宋" panose="02000500000000000000" charset="-122"/>
                          <a:sym typeface="+mn-ea"/>
                        </a:rPr>
                        <a:t>外显的、成果导向的</a:t>
                      </a:r>
                      <a:endParaRPr lang="zh-CN" altLang="en-US" sz="900" b="1" dirty="0">
                        <a:solidFill>
                          <a:srgbClr val="FF0000"/>
                        </a:solidFill>
                        <a:latin typeface="方正公文小标宋" panose="02000500000000000000" charset="-122"/>
                        <a:ea typeface="方正公文小标宋" panose="02000500000000000000" charset="-122"/>
                        <a:sym typeface="+mn-ea"/>
                      </a:endParaRPr>
                    </a:p>
                  </a:txBody>
                  <a:tcPr marL="0" marR="0" marT="0" marB="0" anchor="ctr">
                    <a:lnL w="12700">
                      <a:solidFill>
                        <a:schemeClr val="bg1">
                          <a:lumMod val="65000"/>
                        </a:schemeClr>
                      </a:solidFill>
                      <a:prstDash val="solid"/>
                    </a:lnL>
                    <a:lnR w="12700">
                      <a:solidFill>
                        <a:schemeClr val="bg1">
                          <a:lumMod val="65000"/>
                        </a:schemeClr>
                      </a:solidFill>
                      <a:prstDash val="solid"/>
                    </a:lnR>
                    <a:lnT w="12700">
                      <a:solidFill>
                        <a:schemeClr val="bg1">
                          <a:lumMod val="65000"/>
                        </a:schemeClr>
                      </a:solidFill>
                      <a:prstDash val="solid"/>
                    </a:lnT>
                    <a:lnB>
                      <a:noFill/>
                    </a:lnB>
                    <a:lnTlToBr>
                      <a:noFill/>
                    </a:lnTlToBr>
                    <a:lnBlToTr>
                      <a:noFill/>
                    </a:lnBlToTr>
                    <a:solidFill>
                      <a:srgbClr val="FFE3E3"/>
                    </a:solidFill>
                  </a:tcPr>
                </a:tc>
                <a:tc>
                  <a:txBody>
                    <a:bodyPr/>
                    <a:lstStyle/>
                    <a:p>
                      <a:pPr marL="85725" indent="0" algn="ctr" eaLnBrk="0" fontAlgn="base">
                        <a:spcBef>
                          <a:spcPts val="100"/>
                        </a:spcBef>
                        <a:spcAft>
                          <a:spcPts val="100"/>
                        </a:spcAft>
                        <a:buNone/>
                      </a:pPr>
                      <a:r>
                        <a:rPr lang="zh-CN" altLang="en-US" sz="900" b="1">
                          <a:solidFill>
                            <a:srgbClr val="FF0000"/>
                          </a:solidFill>
                          <a:latin typeface="方正公文小标宋" panose="02000500000000000000" charset="-122"/>
                          <a:ea typeface="方正公文小标宋" panose="02000500000000000000" charset="-122"/>
                          <a:sym typeface="+mn-ea"/>
                        </a:rPr>
                        <a:t>内隐的、过程导向的</a:t>
                      </a:r>
                      <a:endParaRPr lang="zh-CN" altLang="en-US" sz="900" b="1" dirty="0">
                        <a:solidFill>
                          <a:srgbClr val="FF0000"/>
                        </a:solidFill>
                        <a:latin typeface="方正公文小标宋" panose="02000500000000000000" charset="-122"/>
                        <a:ea typeface="方正公文小标宋" panose="02000500000000000000" charset="-122"/>
                        <a:sym typeface="+mn-ea"/>
                      </a:endParaRPr>
                    </a:p>
                  </a:txBody>
                  <a:tcPr marL="0" marR="0" marT="0" marB="0" anchor="ctr">
                    <a:lnL w="12700">
                      <a:solidFill>
                        <a:schemeClr val="bg1">
                          <a:lumMod val="65000"/>
                        </a:schemeClr>
                      </a:solidFill>
                      <a:prstDash val="solid"/>
                    </a:lnL>
                    <a:lnR w="12700">
                      <a:solidFill>
                        <a:schemeClr val="bg1">
                          <a:lumMod val="65000"/>
                        </a:schemeClr>
                      </a:solidFill>
                      <a:prstDash val="solid"/>
                    </a:lnR>
                    <a:lnT w="12700">
                      <a:solidFill>
                        <a:schemeClr val="bg1">
                          <a:lumMod val="65000"/>
                        </a:schemeClr>
                      </a:solidFill>
                      <a:prstDash val="solid"/>
                    </a:lnT>
                    <a:lnB>
                      <a:noFill/>
                    </a:lnB>
                    <a:lnTlToBr>
                      <a:noFill/>
                    </a:lnTlToBr>
                    <a:lnBlToTr>
                      <a:noFill/>
                    </a:lnBlToTr>
                    <a:solidFill>
                      <a:srgbClr val="FFE3E3"/>
                    </a:solidFill>
                  </a:tcPr>
                </a:tc>
                <a:tc>
                  <a:txBody>
                    <a:bodyPr/>
                    <a:lstStyle/>
                    <a:p>
                      <a:pPr marL="85725" indent="0" algn="ctr" eaLnBrk="0" fontAlgn="base">
                        <a:spcBef>
                          <a:spcPts val="100"/>
                        </a:spcBef>
                        <a:spcAft>
                          <a:spcPts val="100"/>
                        </a:spcAft>
                        <a:buNone/>
                      </a:pPr>
                      <a:r>
                        <a:rPr lang="zh-CN" altLang="en-US" sz="900" b="1">
                          <a:solidFill>
                            <a:srgbClr val="FF0000"/>
                          </a:solidFill>
                          <a:latin typeface="方正公文小标宋" panose="02000500000000000000" charset="-122"/>
                          <a:ea typeface="方正公文小标宋" panose="02000500000000000000" charset="-122"/>
                          <a:sym typeface="+mn-ea"/>
                        </a:rPr>
                        <a:t>双向建构、循环促进</a:t>
                      </a:r>
                      <a:endParaRPr lang="zh-CN" altLang="en-US" sz="900" b="1" dirty="0">
                        <a:solidFill>
                          <a:srgbClr val="FF0000"/>
                        </a:solidFill>
                        <a:latin typeface="方正公文小标宋" panose="02000500000000000000" charset="-122"/>
                        <a:ea typeface="方正公文小标宋" panose="02000500000000000000" charset="-122"/>
                        <a:sym typeface="+mn-ea"/>
                      </a:endParaRPr>
                    </a:p>
                  </a:txBody>
                  <a:tcPr marL="0" marR="0" marT="0" marB="0" anchor="ctr">
                    <a:lnL w="12700">
                      <a:solidFill>
                        <a:schemeClr val="bg1">
                          <a:lumMod val="65000"/>
                        </a:schemeClr>
                      </a:solidFill>
                      <a:prstDash val="solid"/>
                    </a:lnL>
                    <a:lnR w="12700">
                      <a:solidFill>
                        <a:srgbClr val="C00000"/>
                      </a:solidFill>
                      <a:prstDash val="solid"/>
                    </a:lnR>
                    <a:lnT w="12700">
                      <a:solidFill>
                        <a:schemeClr val="bg1">
                          <a:lumMod val="65000"/>
                        </a:schemeClr>
                      </a:solidFill>
                      <a:prstDash val="solid"/>
                    </a:lnT>
                    <a:lnB>
                      <a:noFill/>
                    </a:lnB>
                    <a:lnTlToBr>
                      <a:noFill/>
                    </a:lnTlToBr>
                    <a:lnBlToTr>
                      <a:noFill/>
                    </a:lnBlToTr>
                    <a:solidFill>
                      <a:srgbClr val="FFE3E3"/>
                    </a:solidFill>
                  </a:tcPr>
                </a:tc>
              </a:tr>
              <a:tr h="490220">
                <a:tc vMerge="1">
                  <a:tcPr marL="0" marR="0" marT="0" marB="0" anchor="ctr">
                    <a:lnL w="9525" cap="flat" cmpd="sng" algn="ctr">
                      <a:solidFill>
                        <a:schemeClr val="accent1"/>
                      </a:solidFill>
                      <a:prstDash val="solid"/>
                      <a:round/>
                      <a:headEnd type="none" w="med" len="med"/>
                      <a:tailEnd type="none" w="med" len="med"/>
                    </a:lnL>
                    <a:lnR w="12700">
                      <a:solidFill>
                        <a:schemeClr val="bg1">
                          <a:lumMod val="65000"/>
                        </a:schemeClr>
                      </a:solidFill>
                      <a:prstDash val="solid"/>
                    </a:lnR>
                    <a:lnT w="6350" cap="flat" cmpd="sng" algn="ctr">
                      <a:solidFill>
                        <a:schemeClr val="bg1">
                          <a:lumMod val="85000"/>
                        </a:schemeClr>
                      </a:solidFill>
                      <a:prstDash val="solid"/>
                      <a:round/>
                      <a:headEnd type="none" w="med" len="med"/>
                      <a:tailEnd type="none" w="med" len="med"/>
                    </a:lnT>
                    <a:lnB w="12700">
                      <a:solidFill>
                        <a:schemeClr val="bg1">
                          <a:lumMod val="65000"/>
                        </a:schemeClr>
                      </a:solidFill>
                      <a:prstDash val="solid"/>
                    </a:lnB>
                    <a:lnTlToBr w="12700" cmpd="sng">
                      <a:noFill/>
                      <a:prstDash val="solid"/>
                    </a:lnTlToBr>
                    <a:lnBlToTr w="12700" cmpd="sng">
                      <a:noFill/>
                      <a:prstDash val="solid"/>
                    </a:lnBlToTr>
                    <a:solidFill>
                      <a:schemeClr val="bg1">
                        <a:lumMod val="95000"/>
                      </a:schemeClr>
                    </a:solidFill>
                  </a:tcPr>
                </a:tc>
                <a:tc>
                  <a:txBody>
                    <a:bodyPr/>
                    <a:lstStyle/>
                    <a:p>
                      <a:pPr marL="85725" indent="0" algn="ctr" eaLnBrk="0" fontAlgn="base">
                        <a:spcBef>
                          <a:spcPts val="100"/>
                        </a:spcBef>
                        <a:spcAft>
                          <a:spcPts val="100"/>
                        </a:spcAft>
                        <a:buNone/>
                      </a:pPr>
                      <a:r>
                        <a:rPr lang="zh-CN" altLang="en-US" sz="900" dirty="0">
                          <a:solidFill>
                            <a:schemeClr val="tx1"/>
                          </a:solidFill>
                          <a:latin typeface="方正公文小标宋" panose="02000500000000000000" charset="-122"/>
                          <a:ea typeface="方正公文小标宋" panose="02000500000000000000" charset="-122"/>
                          <a:sym typeface="+mn-ea"/>
                        </a:rPr>
                        <a:t>侧重于最终文本的规范性与专业性</a:t>
                      </a:r>
                      <a:endParaRPr lang="zh-CN" altLang="en-US" sz="900" dirty="0">
                        <a:solidFill>
                          <a:schemeClr val="tx1"/>
                        </a:solidFill>
                        <a:latin typeface="方正公文小标宋" panose="02000500000000000000" charset="-122"/>
                        <a:ea typeface="方正公文小标宋" panose="02000500000000000000" charset="-122"/>
                        <a:sym typeface="+mn-ea"/>
                      </a:endParaRPr>
                    </a:p>
                  </a:txBody>
                  <a:tcPr marL="0" marR="0" marT="0" marB="0" anchor="ctr">
                    <a:lnL w="12700">
                      <a:solidFill>
                        <a:schemeClr val="bg1">
                          <a:lumMod val="65000"/>
                        </a:schemeClr>
                      </a:solidFill>
                      <a:prstDash val="solid"/>
                    </a:lnL>
                    <a:lnR w="12700">
                      <a:solidFill>
                        <a:schemeClr val="bg1">
                          <a:lumMod val="65000"/>
                        </a:schemeClr>
                      </a:solidFill>
                      <a:prstDash val="solid"/>
                    </a:lnR>
                    <a:lnT>
                      <a:noFill/>
                    </a:lnT>
                    <a:lnB w="12700">
                      <a:solidFill>
                        <a:schemeClr val="bg1">
                          <a:lumMod val="65000"/>
                        </a:schemeClr>
                      </a:solidFill>
                      <a:prstDash val="solid"/>
                    </a:lnB>
                    <a:lnTlToBr>
                      <a:noFill/>
                    </a:lnTlToBr>
                    <a:lnBlToTr>
                      <a:noFill/>
                    </a:lnBlToTr>
                    <a:solidFill>
                      <a:srgbClr val="FFFFFF"/>
                    </a:solidFill>
                  </a:tcPr>
                </a:tc>
                <a:tc>
                  <a:txBody>
                    <a:bodyPr/>
                    <a:lstStyle/>
                    <a:p>
                      <a:pPr marL="85725" indent="0" algn="ctr" eaLnBrk="0" fontAlgn="base">
                        <a:spcBef>
                          <a:spcPts val="100"/>
                        </a:spcBef>
                        <a:spcAft>
                          <a:spcPts val="100"/>
                        </a:spcAft>
                        <a:buNone/>
                      </a:pPr>
                      <a:r>
                        <a:rPr lang="zh-CN" altLang="en-US" sz="900">
                          <a:solidFill>
                            <a:schemeClr val="tx1"/>
                          </a:solidFill>
                          <a:latin typeface="方正公文小标宋" panose="02000500000000000000" charset="-122"/>
                          <a:ea typeface="方正公文小标宋" panose="02000500000000000000" charset="-122"/>
                          <a:sym typeface="+mn-ea"/>
                        </a:rPr>
                        <a:t>侧重于思考过程的逻辑性与深刻性</a:t>
                      </a:r>
                      <a:endParaRPr lang="zh-CN" altLang="en-US" sz="900" dirty="0">
                        <a:solidFill>
                          <a:schemeClr val="tx1"/>
                        </a:solidFill>
                        <a:latin typeface="方正公文小标宋" panose="02000500000000000000" charset="-122"/>
                        <a:ea typeface="方正公文小标宋" panose="02000500000000000000" charset="-122"/>
                        <a:sym typeface="+mn-ea"/>
                      </a:endParaRPr>
                    </a:p>
                  </a:txBody>
                  <a:tcPr marL="0" marR="0" marT="0" marB="0" anchor="ctr">
                    <a:lnL w="12700">
                      <a:solidFill>
                        <a:schemeClr val="bg1">
                          <a:lumMod val="65000"/>
                        </a:schemeClr>
                      </a:solidFill>
                      <a:prstDash val="solid"/>
                    </a:lnL>
                    <a:lnR w="12700">
                      <a:solidFill>
                        <a:schemeClr val="bg1">
                          <a:lumMod val="65000"/>
                        </a:schemeClr>
                      </a:solidFill>
                      <a:prstDash val="solid"/>
                    </a:lnR>
                    <a:lnT>
                      <a:noFill/>
                    </a:lnT>
                    <a:lnB w="12700">
                      <a:solidFill>
                        <a:schemeClr val="bg1">
                          <a:lumMod val="65000"/>
                        </a:schemeClr>
                      </a:solidFill>
                      <a:prstDash val="solid"/>
                    </a:lnB>
                    <a:lnTlToBr>
                      <a:noFill/>
                    </a:lnTlToBr>
                    <a:lnBlToTr>
                      <a:noFill/>
                    </a:lnBlToTr>
                    <a:solidFill>
                      <a:srgbClr val="FFFFFF"/>
                    </a:solidFill>
                  </a:tcPr>
                </a:tc>
                <a:tc>
                  <a:txBody>
                    <a:bodyPr/>
                    <a:lstStyle/>
                    <a:p>
                      <a:pPr marL="85725" indent="0" algn="l" eaLnBrk="0" fontAlgn="base">
                        <a:spcBef>
                          <a:spcPts val="100"/>
                        </a:spcBef>
                        <a:spcAft>
                          <a:spcPts val="100"/>
                        </a:spcAft>
                        <a:buNone/>
                      </a:pPr>
                      <a:r>
                        <a:rPr lang="zh-CN" altLang="en-US" sz="900" dirty="0">
                          <a:solidFill>
                            <a:srgbClr val="FF0000"/>
                          </a:solidFill>
                          <a:latin typeface="方正公文小标宋" panose="02000500000000000000" charset="-122"/>
                          <a:ea typeface="方正公文小标宋" panose="02000500000000000000" charset="-122"/>
                          <a:cs typeface="方正公文小标宋" panose="02000500000000000000" charset="-122"/>
                          <a:sym typeface="+mn-ea"/>
                        </a:rPr>
                        <a:t>任务驱动</a:t>
                      </a:r>
                      <a:r>
                        <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t>形成了一个“思维构思</a:t>
                      </a:r>
                      <a:r>
                        <a:rPr lang="en-US" altLang="zh-CN" sz="900" dirty="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t>写作表达</a:t>
                      </a:r>
                      <a:r>
                        <a:rPr lang="en-US" altLang="zh-CN" sz="900" dirty="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t>评价反思</a:t>
                      </a:r>
                      <a:r>
                        <a:rPr lang="en-US" altLang="zh-CN" sz="900" dirty="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rPr>
                        <a:t>思维优化”的增强回路，实现能力螺旋上升。</a:t>
                      </a:r>
                      <a:endParaRPr lang="zh-CN" altLang="en-US" sz="900" dirty="0">
                        <a:solidFill>
                          <a:schemeClr val="tx1"/>
                        </a:solidFill>
                        <a:latin typeface="方正公文小标宋" panose="02000500000000000000" charset="-122"/>
                        <a:ea typeface="方正公文小标宋" panose="02000500000000000000" charset="-122"/>
                        <a:cs typeface="方正公文小标宋" panose="02000500000000000000" charset="-122"/>
                        <a:sym typeface="+mn-ea"/>
                      </a:endParaRPr>
                    </a:p>
                  </a:txBody>
                  <a:tcPr marL="0" marR="0" marT="0" marB="0" anchor="ctr">
                    <a:lnL w="12700">
                      <a:solidFill>
                        <a:schemeClr val="bg1">
                          <a:lumMod val="65000"/>
                        </a:schemeClr>
                      </a:solidFill>
                      <a:prstDash val="solid"/>
                    </a:lnL>
                    <a:lnR w="12700">
                      <a:solidFill>
                        <a:srgbClr val="C00000"/>
                      </a:solidFill>
                      <a:prstDash val="solid"/>
                    </a:lnR>
                    <a:lnT>
                      <a:noFill/>
                    </a:lnT>
                    <a:lnB w="12700">
                      <a:solidFill>
                        <a:schemeClr val="bg1">
                          <a:lumMod val="65000"/>
                        </a:schemeClr>
                      </a:solidFill>
                      <a:prstDash val="solid"/>
                    </a:lnB>
                    <a:lnTlToBr>
                      <a:noFill/>
                    </a:lnTlToBr>
                    <a:lnBlToTr>
                      <a:noFill/>
                    </a:lnBlToTr>
                    <a:solidFill>
                      <a:srgbClr val="FFFFFF"/>
                    </a:solidFill>
                  </a:tcPr>
                </a:tc>
              </a:tr>
            </a:tbl>
          </a:graphicData>
        </a:graphic>
      </p:graphicFrame>
      <p:sp>
        <p:nvSpPr>
          <p:cNvPr id="2"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sp>
        <p:nvSpPr>
          <p:cNvPr id="14" name="矩形: 圆角 13"/>
          <p:cNvSpPr/>
          <p:nvPr/>
        </p:nvSpPr>
        <p:spPr>
          <a:xfrm>
            <a:off x="-184" y="1039826"/>
            <a:ext cx="3334772" cy="312041"/>
          </a:xfrm>
          <a:prstGeom prst="roundRect">
            <a:avLst>
              <a:gd name="adj" fmla="val 0"/>
            </a:avLst>
          </a:prstGeom>
          <a:solidFill>
            <a:schemeClr val="accent1"/>
          </a:solidFill>
          <a:ln>
            <a:noFill/>
          </a:ln>
          <a:effectLst>
            <a:outerShdw blurRad="2921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0" rtlCol="0" anchor="ct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（二）优势特点</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13" name="矩形: 圆角 12"/>
          <p:cNvSpPr/>
          <p:nvPr/>
        </p:nvSpPr>
        <p:spPr>
          <a:xfrm>
            <a:off x="406479" y="1554347"/>
            <a:ext cx="8370094" cy="1222772"/>
          </a:xfrm>
          <a:prstGeom prst="roundRect">
            <a:avLst>
              <a:gd name="adj" fmla="val 2329"/>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14" name="矩形: 圆角 13"/>
          <p:cNvSpPr/>
          <p:nvPr/>
        </p:nvSpPr>
        <p:spPr>
          <a:xfrm>
            <a:off x="406480" y="1559732"/>
            <a:ext cx="1889522" cy="1217386"/>
          </a:xfrm>
          <a:prstGeom prst="roundRect">
            <a:avLst>
              <a:gd name="adj" fmla="val 397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b="1" dirty="0"/>
              <a:t>实现了</a:t>
            </a:r>
            <a:endParaRPr lang="en-US" altLang="zh-CN" b="1" dirty="0"/>
          </a:p>
          <a:p>
            <a:pPr algn="ctr">
              <a:defRPr/>
            </a:pPr>
            <a:r>
              <a:rPr lang="zh-CN" altLang="en-US" b="1" dirty="0"/>
              <a:t>“三个对接”</a:t>
            </a:r>
            <a:endParaRPr lang="zh-CN" altLang="en-US" b="1" dirty="0">
              <a:solidFill>
                <a:schemeClr val="bg1"/>
              </a:solidFill>
              <a:latin typeface="+mj-ea"/>
              <a:ea typeface="+mj-ea"/>
            </a:endParaRPr>
          </a:p>
        </p:txBody>
      </p:sp>
      <p:sp>
        <p:nvSpPr>
          <p:cNvPr id="15" name="文本框 14"/>
          <p:cNvSpPr txBox="1"/>
          <p:nvPr/>
        </p:nvSpPr>
        <p:spPr>
          <a:xfrm>
            <a:off x="2464672" y="1654116"/>
            <a:ext cx="6235700" cy="1026160"/>
          </a:xfrm>
          <a:prstGeom prst="rect">
            <a:avLst/>
          </a:prstGeom>
          <a:noFill/>
        </p:spPr>
        <p:txBody>
          <a:bodyPr wrap="square">
            <a:spAutoFit/>
          </a:bodyPr>
          <a:lstStyle/>
          <a:p>
            <a:pPr marL="222250" indent="-222250">
              <a:lnSpc>
                <a:spcPct val="150000"/>
              </a:lnSpc>
              <a:buFont typeface="Arial" panose="020B0604020202020204" pitchFamily="34" charset="0"/>
              <a:buChar char="•"/>
            </a:pPr>
            <a:r>
              <a:rPr lang="zh-CN" altLang="en-US" sz="1350" b="1"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rPr>
              <a:t>与专业对接：</a:t>
            </a:r>
            <a:r>
              <a:rPr lang="zh-CN" altLang="en-US" sz="1350"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rPr>
              <a:t>解决了公共基础课与专业课“两张皮”的问题</a:t>
            </a:r>
            <a:endParaRPr lang="en-US" altLang="zh-CN" sz="1350"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endParaRPr>
          </a:p>
          <a:p>
            <a:pPr marL="222250" indent="-222250">
              <a:lnSpc>
                <a:spcPct val="150000"/>
              </a:lnSpc>
              <a:buFont typeface="Arial" panose="020B0604020202020204" pitchFamily="34" charset="0"/>
              <a:buChar char="•"/>
            </a:pPr>
            <a:r>
              <a:rPr lang="zh-CN" altLang="en-US" sz="1350" b="1"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rPr>
              <a:t>与职场对接：</a:t>
            </a:r>
            <a:r>
              <a:rPr lang="zh-CN" altLang="en-US" sz="1350"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rPr>
              <a:t>解决了学习内容与工作实践脱节的问题</a:t>
            </a:r>
            <a:endParaRPr lang="en-US" altLang="zh-CN" sz="1350"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endParaRPr>
          </a:p>
          <a:p>
            <a:pPr marL="222250" indent="-222250">
              <a:lnSpc>
                <a:spcPct val="150000"/>
              </a:lnSpc>
              <a:buFont typeface="Arial" panose="020B0604020202020204" pitchFamily="34" charset="0"/>
              <a:buChar char="•"/>
            </a:pPr>
            <a:r>
              <a:rPr lang="zh-CN" altLang="en-US" sz="1350" b="1"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rPr>
              <a:t>与成长对接：</a:t>
            </a:r>
            <a:r>
              <a:rPr lang="zh-CN" altLang="en-US" sz="1350"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rPr>
              <a:t>关注素养的内化和成果的外显，解决了学生可持续发展的问题</a:t>
            </a:r>
            <a:endParaRPr lang="zh-CN" altLang="en-US" sz="1350"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endParaRPr>
          </a:p>
        </p:txBody>
      </p:sp>
      <p:grpSp>
        <p:nvGrpSpPr>
          <p:cNvPr id="39" name="组合 38"/>
          <p:cNvGrpSpPr/>
          <p:nvPr/>
        </p:nvGrpSpPr>
        <p:grpSpPr>
          <a:xfrm>
            <a:off x="406479" y="3109522"/>
            <a:ext cx="8370094" cy="845639"/>
            <a:chOff x="515937" y="3360741"/>
            <a:chExt cx="11160125" cy="1127519"/>
          </a:xfrm>
        </p:grpSpPr>
        <p:sp>
          <p:nvSpPr>
            <p:cNvPr id="29" name="矩形: 圆角 28"/>
            <p:cNvSpPr/>
            <p:nvPr/>
          </p:nvSpPr>
          <p:spPr>
            <a:xfrm>
              <a:off x="515937" y="3360741"/>
              <a:ext cx="11160125" cy="1125294"/>
            </a:xfrm>
            <a:prstGeom prst="roundRect">
              <a:avLst>
                <a:gd name="adj" fmla="val 2329"/>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30" name="矩形: 圆角 29"/>
            <p:cNvSpPr/>
            <p:nvPr/>
          </p:nvSpPr>
          <p:spPr>
            <a:xfrm>
              <a:off x="515938" y="3367922"/>
              <a:ext cx="2519362" cy="1120338"/>
            </a:xfrm>
            <a:prstGeom prst="roundRect">
              <a:avLst>
                <a:gd name="adj" fmla="val 397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b="1" dirty="0"/>
                <a:t>形成了</a:t>
              </a:r>
              <a:endParaRPr lang="en-US" altLang="zh-CN" b="1" dirty="0"/>
            </a:p>
            <a:p>
              <a:pPr algn="ctr">
                <a:defRPr/>
              </a:pPr>
              <a:r>
                <a:rPr lang="zh-CN" altLang="en-US" b="1" dirty="0"/>
                <a:t>“闭环生态”</a:t>
              </a:r>
              <a:endParaRPr lang="zh-CN" altLang="en-US" b="1" dirty="0">
                <a:solidFill>
                  <a:schemeClr val="bg1"/>
                </a:solidFill>
                <a:latin typeface="+mj-ea"/>
                <a:ea typeface="+mj-ea"/>
              </a:endParaRPr>
            </a:p>
          </p:txBody>
        </p:sp>
        <p:sp>
          <p:nvSpPr>
            <p:cNvPr id="34" name="文本框 33"/>
            <p:cNvSpPr txBox="1"/>
            <p:nvPr/>
          </p:nvSpPr>
          <p:spPr>
            <a:xfrm>
              <a:off x="3260195" y="3640885"/>
              <a:ext cx="7529362" cy="536787"/>
            </a:xfrm>
            <a:prstGeom prst="rect">
              <a:avLst/>
            </a:prstGeom>
            <a:noFill/>
          </p:spPr>
          <p:txBody>
            <a:bodyPr wrap="square">
              <a:spAutoFit/>
            </a:bodyPr>
            <a:lstStyle/>
            <a:p>
              <a:pPr marL="222250" indent="-222250" algn="l">
                <a:lnSpc>
                  <a:spcPct val="150000"/>
                </a:lnSpc>
                <a:buClrTx/>
                <a:buSzTx/>
                <a:buFont typeface="Arial" panose="020B0604020202020204" pitchFamily="34" charset="0"/>
                <a:buChar char="•"/>
              </a:pPr>
              <a:r>
                <a:rPr lang="zh-CN" altLang="en-US" sz="1350" b="1"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rPr>
                <a:t>自我造血、自我优化的循环系统，使课程本身具备了进化能力</a:t>
              </a:r>
              <a:endParaRPr lang="zh-CN" altLang="en-US" sz="1350" b="1"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endParaRPr>
            </a:p>
          </p:txBody>
        </p:sp>
      </p:grpSp>
      <p:grpSp>
        <p:nvGrpSpPr>
          <p:cNvPr id="38" name="组合 37"/>
          <p:cNvGrpSpPr/>
          <p:nvPr/>
        </p:nvGrpSpPr>
        <p:grpSpPr>
          <a:xfrm>
            <a:off x="406479" y="4272926"/>
            <a:ext cx="8370094" cy="843971"/>
            <a:chOff x="515937" y="4821913"/>
            <a:chExt cx="11160125" cy="1125294"/>
          </a:xfrm>
        </p:grpSpPr>
        <p:sp>
          <p:nvSpPr>
            <p:cNvPr id="35" name="矩形: 圆角 34"/>
            <p:cNvSpPr/>
            <p:nvPr/>
          </p:nvSpPr>
          <p:spPr>
            <a:xfrm>
              <a:off x="515937" y="4821913"/>
              <a:ext cx="11160125" cy="1125294"/>
            </a:xfrm>
            <a:prstGeom prst="roundRect">
              <a:avLst>
                <a:gd name="adj" fmla="val 2329"/>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36" name="矩形: 圆角 35"/>
            <p:cNvSpPr/>
            <p:nvPr/>
          </p:nvSpPr>
          <p:spPr>
            <a:xfrm>
              <a:off x="515938" y="4824277"/>
              <a:ext cx="2519362" cy="1120338"/>
            </a:xfrm>
            <a:prstGeom prst="roundRect">
              <a:avLst>
                <a:gd name="adj" fmla="val 397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b="1" dirty="0"/>
                <a:t>凸显了</a:t>
              </a:r>
              <a:endParaRPr lang="en-US" altLang="zh-CN" b="1" dirty="0"/>
            </a:p>
            <a:p>
              <a:pPr algn="ctr">
                <a:defRPr/>
              </a:pPr>
              <a:r>
                <a:rPr lang="zh-CN" altLang="en-US" b="1" dirty="0"/>
                <a:t>“学生主体”</a:t>
              </a:r>
              <a:endParaRPr lang="zh-CN" altLang="en-US" b="1" dirty="0">
                <a:solidFill>
                  <a:schemeClr val="bg1"/>
                </a:solidFill>
                <a:latin typeface="+mj-ea"/>
                <a:ea typeface="+mj-ea"/>
              </a:endParaRPr>
            </a:p>
          </p:txBody>
        </p:sp>
        <p:sp>
          <p:nvSpPr>
            <p:cNvPr id="37" name="文本框 36"/>
            <p:cNvSpPr txBox="1"/>
            <p:nvPr/>
          </p:nvSpPr>
          <p:spPr>
            <a:xfrm>
              <a:off x="3260195" y="5102057"/>
              <a:ext cx="7529362" cy="536787"/>
            </a:xfrm>
            <a:prstGeom prst="rect">
              <a:avLst/>
            </a:prstGeom>
            <a:noFill/>
          </p:spPr>
          <p:txBody>
            <a:bodyPr wrap="square">
              <a:spAutoFit/>
            </a:bodyPr>
            <a:lstStyle/>
            <a:p>
              <a:pPr marL="222250" indent="-222250" algn="l">
                <a:lnSpc>
                  <a:spcPct val="150000"/>
                </a:lnSpc>
                <a:buClrTx/>
                <a:buSzTx/>
                <a:buFont typeface="Arial" panose="020B0604020202020204" pitchFamily="34" charset="0"/>
                <a:buChar char="•"/>
              </a:pPr>
              <a:r>
                <a:rPr lang="zh-CN" altLang="en-US" sz="1350" b="1"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rPr>
                <a:t>知识的建构者、能力的体验者和成果的创造者</a:t>
              </a:r>
              <a:endParaRPr lang="zh-CN" altLang="en-US" sz="1350" b="1" dirty="0">
                <a:solidFill>
                  <a:schemeClr val="tx1">
                    <a:lumMod val="85000"/>
                    <a:lumOff val="15000"/>
                  </a:schemeClr>
                </a:solidFill>
                <a:latin typeface="方正公文小标宋" panose="02000500000000000000" charset="-122"/>
                <a:ea typeface="方正公文小标宋" panose="02000500000000000000" charset="-122"/>
                <a:cs typeface="方正公文小标宋" panose="02000500000000000000" charset="-122"/>
              </a:endParaRPr>
            </a:p>
          </p:txBody>
        </p:sp>
      </p:grpSp>
      <p:sp>
        <p:nvSpPr>
          <p:cNvPr id="4" name="文本框 3"/>
          <p:cNvSpPr txBox="1"/>
          <p:nvPr/>
        </p:nvSpPr>
        <p:spPr>
          <a:xfrm>
            <a:off x="315278" y="1063945"/>
            <a:ext cx="2277904" cy="29908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1" i="0" u="none" strike="noStrike" kern="1200" cap="none" spc="0" normalizeH="0" baseline="0" noProof="0" dirty="0">
                <a:ln>
                  <a:noFill/>
                </a:ln>
                <a:solidFill>
                  <a:prstClr val="black"/>
                </a:solidFill>
                <a:effectLst/>
                <a:uLnTx/>
                <a:uFillTx/>
                <a:latin typeface="+mj-ea"/>
                <a:ea typeface="+mj-ea"/>
                <a:cs typeface="+mn-cs"/>
              </a:rPr>
              <a:t>4. </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课堂教学特点 </a:t>
            </a:r>
            <a:endPar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2" name="矩形: 圆角 13"/>
          <p:cNvSpPr/>
          <p:nvPr/>
        </p:nvSpPr>
        <p:spPr>
          <a:xfrm>
            <a:off x="-184" y="1039826"/>
            <a:ext cx="3334772" cy="312041"/>
          </a:xfrm>
          <a:prstGeom prst="roundRect">
            <a:avLst>
              <a:gd name="adj" fmla="val 0"/>
            </a:avLst>
          </a:prstGeom>
          <a:solidFill>
            <a:schemeClr val="accent1"/>
          </a:solidFill>
          <a:ln>
            <a:noFill/>
          </a:ln>
          <a:effectLst>
            <a:outerShdw blurRad="2921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0" rtlCol="0" anchor="ct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（二）优势特点</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3222860" y="3767171"/>
            <a:ext cx="5395997" cy="869208"/>
            <a:chOff x="4297147" y="4761531"/>
            <a:chExt cx="7194663" cy="1158944"/>
          </a:xfrm>
        </p:grpSpPr>
        <p:sp>
          <p:nvSpPr>
            <p:cNvPr id="36" name="矩形: 圆角 35"/>
            <p:cNvSpPr/>
            <p:nvPr>
              <p:custDataLst>
                <p:tags r:id="rId2"/>
              </p:custDataLst>
            </p:nvPr>
          </p:nvSpPr>
          <p:spPr>
            <a:xfrm>
              <a:off x="4297147" y="4761531"/>
              <a:ext cx="6910939" cy="1158944"/>
            </a:xfrm>
            <a:prstGeom prst="roundRect">
              <a:avLst>
                <a:gd name="adj" fmla="val 4573"/>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HarmonyOS Sans SC Light" panose="00000400000000000000" pitchFamily="2" charset="-122"/>
                <a:ea typeface="HarmonyOS Sans SC Light" panose="00000400000000000000" pitchFamily="2" charset="-122"/>
                <a:cs typeface="+mn-cs"/>
                <a:sym typeface="+mn-ea"/>
              </a:endParaRPr>
            </a:p>
          </p:txBody>
        </p:sp>
        <p:sp>
          <p:nvSpPr>
            <p:cNvPr id="37" name="文本框 36"/>
            <p:cNvSpPr txBox="1"/>
            <p:nvPr>
              <p:custDataLst>
                <p:tags r:id="rId3"/>
              </p:custDataLst>
            </p:nvPr>
          </p:nvSpPr>
          <p:spPr>
            <a:xfrm>
              <a:off x="4376702" y="4956283"/>
              <a:ext cx="1044919" cy="798407"/>
            </a:xfrm>
            <a:prstGeom prst="rect">
              <a:avLst/>
            </a:prstGeom>
            <a:noFill/>
          </p:spPr>
          <p:txBody>
            <a:bodyPr wrap="square" rtlCol="0">
              <a:spAutoFit/>
            </a:bodyPr>
            <a:lstStyle>
              <a:defPPr>
                <a:defRPr lang="zh-CN"/>
              </a:defPPr>
              <a:lvl1pPr algn="ctr">
                <a:defRPr sz="6000">
                  <a:ln w="12700">
                    <a:solidFill>
                      <a:schemeClr val="accent1">
                        <a:alpha val="50000"/>
                      </a:schemeClr>
                    </a:solidFill>
                  </a:ln>
                  <a:noFill/>
                  <a:latin typeface="Prism" panose="000005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300" b="1" i="0" u="none" strike="noStrike" kern="1200" cap="none" spc="0" normalizeH="0" baseline="0" noProof="0" dirty="0">
                  <a:ln w="12700">
                    <a:noFill/>
                  </a:ln>
                  <a:solidFill>
                    <a:schemeClr val="accent1"/>
                  </a:solidFill>
                  <a:effectLst/>
                  <a:uLnTx/>
                  <a:uFillTx/>
                  <a:latin typeface="+mj-ea"/>
                  <a:ea typeface="+mj-ea"/>
                  <a:cs typeface="Times New Roman" panose="02020603050405020304"/>
                </a:rPr>
                <a:t>03</a:t>
              </a:r>
              <a:endParaRPr kumimoji="0" lang="en-US" altLang="zh-CN" sz="3300" b="1" i="0" u="none" strike="noStrike" kern="1200" cap="none" spc="0" normalizeH="0" baseline="0" noProof="0" dirty="0">
                <a:ln w="12700">
                  <a:noFill/>
                </a:ln>
                <a:solidFill>
                  <a:schemeClr val="accent1"/>
                </a:solidFill>
                <a:effectLst/>
                <a:uLnTx/>
                <a:uFillTx/>
                <a:latin typeface="+mj-ea"/>
                <a:ea typeface="+mj-ea"/>
                <a:cs typeface="Times New Roman" panose="02020603050405020304"/>
              </a:endParaRPr>
            </a:p>
          </p:txBody>
        </p:sp>
        <p:sp>
          <p:nvSpPr>
            <p:cNvPr id="38" name="文本框 37"/>
            <p:cNvSpPr txBox="1"/>
            <p:nvPr>
              <p:custDataLst>
                <p:tags r:id="rId4"/>
              </p:custDataLst>
            </p:nvPr>
          </p:nvSpPr>
          <p:spPr>
            <a:xfrm>
              <a:off x="5394496" y="5186668"/>
              <a:ext cx="6097314" cy="398780"/>
            </a:xfrm>
            <a:prstGeom prst="rect">
              <a:avLst/>
            </a:prstGeom>
            <a:noFill/>
            <a:effectLst/>
          </p:spPr>
          <p:txBody>
            <a:bodyPr vert="horz" lIns="68580" tIns="34290" rIns="68580" bIns="34290" rtlCol="0">
              <a:spAutoFit/>
            </a:bodyPr>
            <a:lstStyle/>
            <a:p>
              <a:pPr lvl="0" algn="l">
                <a:buClrTx/>
                <a:buSzTx/>
                <a:buFontTx/>
              </a:pPr>
              <a:r>
                <a:rPr lang="zh-CN" altLang="en-US" sz="1500" b="1" dirty="0">
                  <a:solidFill>
                    <a:srgbClr val="000000"/>
                  </a:solidFill>
                  <a:effectLst/>
                  <a:latin typeface="方正公文小标宋" panose="02000500000000000000" charset="-122"/>
                  <a:ea typeface="方正公文小标宋" panose="02000500000000000000" charset="-122"/>
                  <a:sym typeface="+mn-ea"/>
                </a:rPr>
                <a:t>润物无声，应用文写作将助学生为他朝绽放</a:t>
              </a:r>
              <a:endParaRPr lang="zh-CN" altLang="en-US" sz="1500" b="1" dirty="0">
                <a:solidFill>
                  <a:srgbClr val="000000"/>
                </a:solidFill>
                <a:effectLst/>
                <a:latin typeface="方正公文小标宋" panose="02000500000000000000" charset="-122"/>
                <a:ea typeface="方正公文小标宋" panose="02000500000000000000" charset="-122"/>
                <a:sym typeface="+mn-ea"/>
              </a:endParaRPr>
            </a:p>
          </p:txBody>
        </p:sp>
      </p:grpSp>
      <p:grpSp>
        <p:nvGrpSpPr>
          <p:cNvPr id="2" name="组合 1"/>
          <p:cNvGrpSpPr/>
          <p:nvPr>
            <p:custDataLst>
              <p:tags r:id="rId5"/>
            </p:custDataLst>
          </p:nvPr>
        </p:nvGrpSpPr>
        <p:grpSpPr>
          <a:xfrm>
            <a:off x="3222860" y="2352724"/>
            <a:ext cx="5395997" cy="869208"/>
            <a:chOff x="4297147" y="2794347"/>
            <a:chExt cx="7194663" cy="1158944"/>
          </a:xfrm>
        </p:grpSpPr>
        <p:sp>
          <p:nvSpPr>
            <p:cNvPr id="34" name="矩形: 圆角 33"/>
            <p:cNvSpPr/>
            <p:nvPr>
              <p:custDataLst>
                <p:tags r:id="rId6"/>
              </p:custDataLst>
            </p:nvPr>
          </p:nvSpPr>
          <p:spPr>
            <a:xfrm>
              <a:off x="4297147" y="2794347"/>
              <a:ext cx="6910939" cy="1158944"/>
            </a:xfrm>
            <a:prstGeom prst="roundRect">
              <a:avLst>
                <a:gd name="adj" fmla="val 4573"/>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HarmonyOS Sans SC Light" panose="00000400000000000000" pitchFamily="2" charset="-122"/>
                <a:ea typeface="HarmonyOS Sans SC Light" panose="00000400000000000000" pitchFamily="2" charset="-122"/>
                <a:cs typeface="+mn-cs"/>
                <a:sym typeface="+mn-ea"/>
              </a:endParaRPr>
            </a:p>
          </p:txBody>
        </p:sp>
        <p:sp>
          <p:nvSpPr>
            <p:cNvPr id="35" name="文本框 34"/>
            <p:cNvSpPr txBox="1"/>
            <p:nvPr>
              <p:custDataLst>
                <p:tags r:id="rId7"/>
              </p:custDataLst>
            </p:nvPr>
          </p:nvSpPr>
          <p:spPr>
            <a:xfrm>
              <a:off x="4376702" y="2989099"/>
              <a:ext cx="1044919" cy="798407"/>
            </a:xfrm>
            <a:prstGeom prst="rect">
              <a:avLst/>
            </a:prstGeom>
            <a:noFill/>
          </p:spPr>
          <p:txBody>
            <a:bodyPr wrap="square" rtlCol="0">
              <a:spAutoFit/>
            </a:bodyPr>
            <a:lstStyle>
              <a:defPPr>
                <a:defRPr lang="zh-CN"/>
              </a:defPPr>
              <a:lvl1pPr algn="ctr">
                <a:defRPr sz="6000">
                  <a:ln w="12700">
                    <a:solidFill>
                      <a:schemeClr val="accent1">
                        <a:alpha val="50000"/>
                      </a:schemeClr>
                    </a:solidFill>
                  </a:ln>
                  <a:noFill/>
                  <a:latin typeface="Prism" panose="000005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300" b="1" i="0" u="none" strike="noStrike" kern="1200" cap="none" spc="0" normalizeH="0" baseline="0" noProof="0" dirty="0">
                  <a:ln w="12700">
                    <a:noFill/>
                  </a:ln>
                  <a:solidFill>
                    <a:schemeClr val="accent1"/>
                  </a:solidFill>
                  <a:effectLst/>
                  <a:uLnTx/>
                  <a:uFillTx/>
                  <a:latin typeface="+mj-ea"/>
                  <a:ea typeface="+mj-ea"/>
                  <a:cs typeface="Times New Roman" panose="02020603050405020304"/>
                </a:rPr>
                <a:t>02</a:t>
              </a:r>
              <a:endParaRPr kumimoji="0" lang="en-US" altLang="zh-CN" sz="3300" b="1" i="0" u="none" strike="noStrike" kern="1200" cap="none" spc="0" normalizeH="0" baseline="0" noProof="0" dirty="0">
                <a:ln w="12700">
                  <a:noFill/>
                </a:ln>
                <a:solidFill>
                  <a:schemeClr val="accent1"/>
                </a:solidFill>
                <a:effectLst/>
                <a:uLnTx/>
                <a:uFillTx/>
                <a:latin typeface="+mj-ea"/>
                <a:ea typeface="+mj-ea"/>
                <a:cs typeface="Times New Roman" panose="02020603050405020304"/>
              </a:endParaRPr>
            </a:p>
          </p:txBody>
        </p:sp>
        <p:sp>
          <p:nvSpPr>
            <p:cNvPr id="39" name="文本框 38"/>
            <p:cNvSpPr txBox="1"/>
            <p:nvPr>
              <p:custDataLst>
                <p:tags r:id="rId8"/>
              </p:custDataLst>
            </p:nvPr>
          </p:nvSpPr>
          <p:spPr>
            <a:xfrm>
              <a:off x="5394496" y="3189004"/>
              <a:ext cx="6097314" cy="398780"/>
            </a:xfrm>
            <a:prstGeom prst="rect">
              <a:avLst/>
            </a:prstGeom>
            <a:noFill/>
            <a:effectLst/>
          </p:spPr>
          <p:txBody>
            <a:bodyPr vert="horz" lIns="68580" tIns="34290" rIns="68580" bIns="34290" rtlCol="0">
              <a:spAutoFit/>
            </a:bodyPr>
            <a:lstStyle/>
            <a:p>
              <a:pPr lvl="0" algn="l">
                <a:buClrTx/>
                <a:buSzTx/>
                <a:buFontTx/>
              </a:pPr>
              <a:r>
                <a:rPr lang="zh-CN" altLang="en-US" sz="1500" b="1" dirty="0">
                  <a:solidFill>
                    <a:srgbClr val="000000"/>
                  </a:solidFill>
                  <a:effectLst/>
                  <a:latin typeface="方正公文小标宋" panose="02000500000000000000" charset="-122"/>
                  <a:ea typeface="方正公文小标宋" panose="02000500000000000000" charset="-122"/>
                  <a:sym typeface="+mn-ea"/>
                </a:rPr>
                <a:t>正本清源，从根源重构应用文写作教学范式</a:t>
              </a:r>
              <a:endParaRPr lang="zh-CN" altLang="en-US" sz="1500" b="1" dirty="0">
                <a:solidFill>
                  <a:srgbClr val="000000"/>
                </a:solidFill>
                <a:effectLst/>
                <a:latin typeface="方正公文小标宋" panose="02000500000000000000" charset="-122"/>
                <a:ea typeface="方正公文小标宋" panose="02000500000000000000" charset="-122"/>
                <a:sym typeface="+mn-ea"/>
              </a:endParaRPr>
            </a:p>
          </p:txBody>
        </p:sp>
      </p:grpSp>
      <p:grpSp>
        <p:nvGrpSpPr>
          <p:cNvPr id="4" name="组合 3"/>
          <p:cNvGrpSpPr/>
          <p:nvPr>
            <p:custDataLst>
              <p:tags r:id="rId9"/>
            </p:custDataLst>
          </p:nvPr>
        </p:nvGrpSpPr>
        <p:grpSpPr>
          <a:xfrm>
            <a:off x="3222860" y="938277"/>
            <a:ext cx="5338847" cy="869208"/>
            <a:chOff x="4297147" y="774762"/>
            <a:chExt cx="7118463" cy="1158944"/>
          </a:xfrm>
        </p:grpSpPr>
        <p:sp>
          <p:nvSpPr>
            <p:cNvPr id="16" name="矩形: 圆角 15"/>
            <p:cNvSpPr/>
            <p:nvPr>
              <p:custDataLst>
                <p:tags r:id="rId10"/>
              </p:custDataLst>
            </p:nvPr>
          </p:nvSpPr>
          <p:spPr>
            <a:xfrm>
              <a:off x="4297147" y="774762"/>
              <a:ext cx="6910939" cy="1158944"/>
            </a:xfrm>
            <a:prstGeom prst="roundRect">
              <a:avLst>
                <a:gd name="adj" fmla="val 4573"/>
              </a:avLst>
            </a:prstGeom>
            <a:solidFill>
              <a:schemeClr val="bg1"/>
            </a:solidFill>
            <a:ln>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HarmonyOS Sans SC Light" panose="00000400000000000000" pitchFamily="2" charset="-122"/>
                <a:ea typeface="HarmonyOS Sans SC Light" panose="00000400000000000000" pitchFamily="2" charset="-122"/>
                <a:cs typeface="+mn-cs"/>
                <a:sym typeface="+mn-ea"/>
              </a:endParaRPr>
            </a:p>
          </p:txBody>
        </p:sp>
        <p:sp>
          <p:nvSpPr>
            <p:cNvPr id="21" name="文本框 20"/>
            <p:cNvSpPr txBox="1"/>
            <p:nvPr>
              <p:custDataLst>
                <p:tags r:id="rId11"/>
              </p:custDataLst>
            </p:nvPr>
          </p:nvSpPr>
          <p:spPr>
            <a:xfrm>
              <a:off x="4376702" y="969514"/>
              <a:ext cx="1044919" cy="798407"/>
            </a:xfrm>
            <a:prstGeom prst="rect">
              <a:avLst/>
            </a:prstGeom>
            <a:noFill/>
          </p:spPr>
          <p:txBody>
            <a:bodyPr wrap="square" rtlCol="0">
              <a:spAutoFit/>
            </a:bodyPr>
            <a:lstStyle>
              <a:defPPr>
                <a:defRPr lang="zh-CN"/>
              </a:defPPr>
              <a:lvl1pPr algn="ctr">
                <a:defRPr sz="6000">
                  <a:ln w="12700">
                    <a:solidFill>
                      <a:schemeClr val="accent1">
                        <a:alpha val="50000"/>
                      </a:schemeClr>
                    </a:solidFill>
                  </a:ln>
                  <a:noFill/>
                  <a:latin typeface="Prism" panose="00000500000000000000" pitchFamily="50"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300" b="1" i="0" u="none" strike="noStrike" kern="1200" cap="none" spc="0" normalizeH="0" baseline="0" noProof="0" dirty="0">
                  <a:ln w="12700">
                    <a:noFill/>
                  </a:ln>
                  <a:solidFill>
                    <a:schemeClr val="accent1"/>
                  </a:solidFill>
                  <a:effectLst/>
                  <a:uLnTx/>
                  <a:uFillTx/>
                  <a:latin typeface="+mj-ea"/>
                  <a:ea typeface="+mj-ea"/>
                  <a:cs typeface="Times New Roman" panose="02020603050405020304"/>
                </a:rPr>
                <a:t>01</a:t>
              </a:r>
              <a:endParaRPr kumimoji="0" lang="en-US" altLang="zh-CN" sz="3300" b="1" i="0" u="none" strike="noStrike" kern="1200" cap="none" spc="0" normalizeH="0" baseline="0" noProof="0" dirty="0">
                <a:ln w="12700">
                  <a:noFill/>
                </a:ln>
                <a:solidFill>
                  <a:schemeClr val="accent1"/>
                </a:solidFill>
                <a:effectLst/>
                <a:uLnTx/>
                <a:uFillTx/>
                <a:latin typeface="+mj-ea"/>
                <a:ea typeface="+mj-ea"/>
                <a:cs typeface="Times New Roman" panose="02020603050405020304"/>
              </a:endParaRPr>
            </a:p>
          </p:txBody>
        </p:sp>
        <p:sp>
          <p:nvSpPr>
            <p:cNvPr id="41" name="文本框 40"/>
            <p:cNvSpPr txBox="1"/>
            <p:nvPr>
              <p:custDataLst>
                <p:tags r:id="rId12"/>
              </p:custDataLst>
            </p:nvPr>
          </p:nvSpPr>
          <p:spPr>
            <a:xfrm>
              <a:off x="5318296" y="1199899"/>
              <a:ext cx="6097314" cy="398780"/>
            </a:xfrm>
            <a:prstGeom prst="rect">
              <a:avLst/>
            </a:prstGeom>
            <a:noFill/>
            <a:effectLst/>
          </p:spPr>
          <p:txBody>
            <a:bodyPr vert="horz" lIns="68580" tIns="34290" rIns="68580" bIns="34290" rtlCol="0">
              <a:spAutoFit/>
            </a:bodyPr>
            <a:lstStyle/>
            <a:p>
              <a:r>
                <a:rPr lang="zh-CN" altLang="en-US" sz="1500" b="1" dirty="0">
                  <a:solidFill>
                    <a:srgbClr val="000000"/>
                  </a:solidFill>
                  <a:effectLst/>
                  <a:latin typeface="方正公文小标宋" panose="02000500000000000000" charset="-122"/>
                  <a:ea typeface="方正公文小标宋" panose="02000500000000000000" charset="-122"/>
                </a:rPr>
                <a:t>文滞效空，唯有破旧立新能让课程重塑价值</a:t>
              </a:r>
              <a:endParaRPr lang="zh-CN" altLang="en-US" sz="1500" b="1" dirty="0">
                <a:solidFill>
                  <a:srgbClr val="000000"/>
                </a:solidFill>
                <a:effectLst/>
                <a:latin typeface="方正公文小标宋" panose="02000500000000000000" charset="-122"/>
                <a:ea typeface="方正公文小标宋" panose="02000500000000000000"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p:cNvSpPr/>
          <p:nvPr/>
        </p:nvSpPr>
        <p:spPr>
          <a:xfrm>
            <a:off x="386954" y="1421404"/>
            <a:ext cx="8370094" cy="3860668"/>
          </a:xfrm>
          <a:prstGeom prst="roundRect">
            <a:avLst>
              <a:gd name="adj" fmla="val 16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27" name="文本框 26"/>
          <p:cNvSpPr txBox="1"/>
          <p:nvPr/>
        </p:nvSpPr>
        <p:spPr>
          <a:xfrm>
            <a:off x="315329" y="1064124"/>
            <a:ext cx="2277789" cy="299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350" b="1" i="0" u="none" strike="noStrike" kern="1200" cap="none" spc="0" normalizeH="0" baseline="0" noProof="0" dirty="0">
                <a:ln>
                  <a:noFill/>
                </a:ln>
                <a:solidFill>
                  <a:prstClr val="black"/>
                </a:solidFill>
                <a:effectLst/>
                <a:uLnTx/>
                <a:uFillTx/>
                <a:latin typeface="+mj-ea"/>
                <a:ea typeface="+mj-ea"/>
                <a:cs typeface="+mn-cs"/>
              </a:rPr>
              <a:t>4. </a:t>
            </a:r>
            <a:r>
              <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完善评价</a:t>
            </a:r>
            <a:endParaRPr kumimoji="0" lang="zh-CN" altLang="en-US" sz="135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aphicFrame>
        <p:nvGraphicFramePr>
          <p:cNvPr id="13" name="表格 12"/>
          <p:cNvGraphicFramePr/>
          <p:nvPr>
            <p:custDataLst>
              <p:tags r:id="rId1"/>
            </p:custDataLst>
          </p:nvPr>
        </p:nvGraphicFramePr>
        <p:xfrm>
          <a:off x="456724" y="1513049"/>
          <a:ext cx="8050530" cy="3619500"/>
        </p:xfrm>
        <a:graphic>
          <a:graphicData uri="http://schemas.openxmlformats.org/drawingml/2006/table">
            <a:tbl>
              <a:tblPr/>
              <a:tblGrid>
                <a:gridCol w="1018540"/>
                <a:gridCol w="681355"/>
                <a:gridCol w="1659890"/>
                <a:gridCol w="4690745"/>
              </a:tblGrid>
              <a:tr h="190500">
                <a:tc>
                  <a:txBody>
                    <a:bodyPr/>
                    <a:lstStyle/>
                    <a:p>
                      <a:pPr marL="0" indent="0" algn="ctr">
                        <a:spcBef>
                          <a:spcPct val="0"/>
                        </a:spcBef>
                        <a:spcAft>
                          <a:spcPct val="0"/>
                        </a:spcAft>
                      </a:pPr>
                      <a:r>
                        <a:rPr lang="zh-CN" altLang="en-US" sz="1050" b="1" i="0" dirty="0">
                          <a:solidFill>
                            <a:schemeClr val="bg1"/>
                          </a:solidFill>
                          <a:latin typeface="+mj-ea"/>
                          <a:ea typeface="+mj-ea"/>
                        </a:rPr>
                        <a:t>评价维度</a:t>
                      </a:r>
                      <a:endParaRPr lang="zh-CN" altLang="en-US" sz="1050" b="1" i="0" dirty="0">
                        <a:solidFill>
                          <a:schemeClr val="bg1"/>
                        </a:solidFill>
                        <a:latin typeface="+mj-ea"/>
                        <a:ea typeface="+mj-ea"/>
                      </a:endParaRPr>
                    </a:p>
                  </a:txBody>
                  <a:tcPr marL="30480" marR="30480" marT="15240" marB="15240" anchor="ctr">
                    <a:lnL w="9525" cap="flat" cmpd="sng" algn="ctr">
                      <a:solidFill>
                        <a:schemeClr val="accent1"/>
                      </a:solidFill>
                      <a:prstDash val="solid"/>
                      <a:round/>
                      <a:headEnd type="none" w="med" len="med"/>
                      <a:tailEnd type="none" w="med" len="med"/>
                    </a:lnL>
                    <a:lnR w="6350" cap="flat" cmpd="sng">
                      <a:solidFill>
                        <a:srgbClr val="000008"/>
                      </a:solidFill>
                      <a:prstDash val="soli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solidFill>
                  </a:tcPr>
                </a:tc>
                <a:tc>
                  <a:txBody>
                    <a:bodyPr/>
                    <a:lstStyle/>
                    <a:p>
                      <a:pPr marL="0" indent="0" algn="ctr">
                        <a:spcBef>
                          <a:spcPct val="0"/>
                        </a:spcBef>
                        <a:spcAft>
                          <a:spcPct val="0"/>
                        </a:spcAft>
                      </a:pPr>
                      <a:r>
                        <a:rPr lang="zh-CN" altLang="en-US" sz="1050" b="1" i="0" dirty="0">
                          <a:solidFill>
                            <a:schemeClr val="bg1"/>
                          </a:solidFill>
                          <a:latin typeface="+mj-ea"/>
                          <a:ea typeface="+mj-ea"/>
                        </a:rPr>
                        <a:t>权重</a:t>
                      </a:r>
                      <a:endParaRPr lang="zh-CN" altLang="en-US" sz="1050" b="1" i="0" dirty="0">
                        <a:solidFill>
                          <a:schemeClr val="bg1"/>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solidFill>
                  </a:tcPr>
                </a:tc>
                <a:tc>
                  <a:txBody>
                    <a:bodyPr/>
                    <a:lstStyle/>
                    <a:p>
                      <a:pPr marL="0" indent="0" algn="ctr">
                        <a:spcBef>
                          <a:spcPct val="0"/>
                        </a:spcBef>
                        <a:spcAft>
                          <a:spcPct val="0"/>
                        </a:spcAft>
                      </a:pPr>
                      <a:r>
                        <a:rPr lang="zh-CN" altLang="en-US" sz="1050" b="1" i="0" dirty="0">
                          <a:solidFill>
                            <a:schemeClr val="bg1"/>
                          </a:solidFill>
                          <a:latin typeface="+mj-ea"/>
                          <a:ea typeface="+mj-ea"/>
                        </a:rPr>
                        <a:t>等级与评分标准</a:t>
                      </a:r>
                      <a:endParaRPr lang="zh-CN" altLang="en-US" sz="1050" b="1" i="0" dirty="0">
                        <a:solidFill>
                          <a:schemeClr val="bg1"/>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solidFill>
                  </a:tcPr>
                </a:tc>
                <a:tc>
                  <a:txBody>
                    <a:bodyPr/>
                    <a:lstStyle/>
                    <a:p>
                      <a:pPr marL="0" indent="0" algn="ctr">
                        <a:spcBef>
                          <a:spcPct val="0"/>
                        </a:spcBef>
                        <a:spcAft>
                          <a:spcPct val="0"/>
                        </a:spcAft>
                      </a:pPr>
                      <a:r>
                        <a:rPr lang="zh-CN" altLang="en-US" sz="1050" b="1" i="0" dirty="0">
                          <a:solidFill>
                            <a:schemeClr val="bg1"/>
                          </a:solidFill>
                          <a:latin typeface="+mj-ea"/>
                          <a:ea typeface="+mj-ea"/>
                        </a:rPr>
                        <a:t>得分</a:t>
                      </a:r>
                      <a:endParaRPr lang="zh-CN" altLang="en-US" sz="1050" b="1" i="0" dirty="0">
                        <a:solidFill>
                          <a:schemeClr val="bg1"/>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solidFill>
                  </a:tcPr>
                </a:tc>
              </a:tr>
              <a:tr h="259715">
                <a:tc rowSpan="4">
                  <a:txBody>
                    <a:bodyPr/>
                    <a:lstStyle/>
                    <a:p>
                      <a:pPr marL="0" indent="0" algn="ctr" defTabSz="914400" rtl="0" eaLnBrk="1" latinLnBrk="0" hangingPunct="1">
                        <a:lnSpc>
                          <a:spcPct val="120000"/>
                        </a:lnSpc>
                        <a:spcBef>
                          <a:spcPct val="0"/>
                        </a:spcBef>
                        <a:spcAft>
                          <a:spcPct val="0"/>
                        </a:spcAft>
                      </a:pPr>
                      <a:r>
                        <a:rPr lang="zh-CN" altLang="en-US" sz="825" b="1" i="0" kern="1200" dirty="0">
                          <a:solidFill>
                            <a:srgbClr val="223355"/>
                          </a:solidFill>
                          <a:latin typeface="+mj-ea"/>
                          <a:ea typeface="+mj-ea"/>
                          <a:cs typeface="+mn-cs"/>
                        </a:rPr>
                        <a:t>专业格式规范性</a:t>
                      </a:r>
                      <a:endParaRPr lang="zh-CN" altLang="en-US" sz="825" b="1" i="0" kern="1200" dirty="0">
                        <a:solidFill>
                          <a:srgbClr val="223355"/>
                        </a:solidFill>
                        <a:latin typeface="+mj-ea"/>
                        <a:ea typeface="+mj-ea"/>
                        <a:cs typeface="+mn-cs"/>
                      </a:endParaRPr>
                    </a:p>
                  </a:txBody>
                  <a:tcPr marL="30480" marR="30480" marT="15240" marB="15240" anchor="ctr">
                    <a:lnL w="9525" cap="flat" cmpd="sng" algn="ctr">
                      <a:solidFill>
                        <a:schemeClr val="accent1"/>
                      </a:solidFill>
                      <a:prstDash val="solid"/>
                      <a:round/>
                      <a:headEnd type="none" w="med" len="med"/>
                      <a:tailEnd type="none" w="med" len="med"/>
                    </a:lnL>
                    <a:lnR w="6350" cap="flat" cmpd="sng" algn="ctr">
                      <a:solidFill>
                        <a:srgbClr val="000008"/>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rowSpan="4">
                  <a:txBody>
                    <a:bodyPr/>
                    <a:lstStyle/>
                    <a:p>
                      <a:pPr marL="0" indent="0" algn="ctr" defTabSz="914400" rtl="0" eaLnBrk="1" latinLnBrk="0" hangingPunct="1">
                        <a:spcBef>
                          <a:spcPct val="0"/>
                        </a:spcBef>
                        <a:spcAft>
                          <a:spcPct val="0"/>
                        </a:spcAft>
                      </a:pPr>
                      <a:r>
                        <a:rPr lang="en-US" altLang="zh-CN" sz="900" b="1" i="0" kern="1200" dirty="0">
                          <a:solidFill>
                            <a:srgbClr val="223355"/>
                          </a:solidFill>
                          <a:latin typeface="+mj-ea"/>
                          <a:ea typeface="+mj-ea"/>
                          <a:cs typeface="+mn-cs"/>
                        </a:rPr>
                        <a:t>25% </a:t>
                      </a:r>
                      <a:endParaRPr lang="en-US" altLang="zh-CN" sz="900" b="1" i="0" kern="1200" dirty="0">
                        <a:solidFill>
                          <a:srgbClr val="223355"/>
                        </a:solidFill>
                        <a:latin typeface="+mj-ea"/>
                        <a:ea typeface="+mj-ea"/>
                        <a:cs typeface="+mn-cs"/>
                      </a:endParaRPr>
                    </a:p>
                  </a:txBody>
                  <a:tcPr marL="30480" marR="30480" marT="15240" marB="15240" anchor="ctr">
                    <a:lnL w="6350" cap="flat" cmpd="sng" algn="ctr">
                      <a:solidFill>
                        <a:srgbClr val="000008"/>
                      </a:solidFill>
                      <a:prstDash val="solid"/>
                      <a:round/>
                      <a:headEnd type="none" w="med" len="med"/>
                      <a:tailEnd type="none" w="med" len="med"/>
                    </a:lnL>
                    <a:lnR w="6350" cap="flat" cmpd="sng" algn="ctr">
                      <a:solidFill>
                        <a:srgbClr val="000008"/>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a:txBody>
                    <a:bodyPr/>
                    <a:lstStyle/>
                    <a:p>
                      <a:pPr marL="0" indent="0" algn="ctr">
                        <a:spcBef>
                          <a:spcPct val="0"/>
                        </a:spcBef>
                        <a:spcAft>
                          <a:spcPct val="0"/>
                        </a:spcAft>
                      </a:pPr>
                      <a:r>
                        <a:rPr lang="zh-CN" altLang="en-US" sz="750" b="1" i="0" dirty="0">
                          <a:solidFill>
                            <a:srgbClr val="223355"/>
                          </a:solidFill>
                          <a:latin typeface="+mj-ea"/>
                          <a:ea typeface="+mj-ea"/>
                        </a:rPr>
                        <a:t>优秀 </a:t>
                      </a:r>
                      <a:r>
                        <a:rPr lang="en-US" altLang="zh-CN" sz="750" b="1" i="0" dirty="0">
                          <a:solidFill>
                            <a:srgbClr val="223355"/>
                          </a:solidFill>
                          <a:latin typeface="+mj-ea"/>
                          <a:ea typeface="+mj-ea"/>
                        </a:rPr>
                        <a:t>(21-25</a:t>
                      </a:r>
                      <a:r>
                        <a:rPr lang="zh-CN" altLang="en-US" sz="750" b="1" i="0" dirty="0">
                          <a:solidFill>
                            <a:srgbClr val="223355"/>
                          </a:solidFill>
                          <a:latin typeface="+mj-ea"/>
                          <a:ea typeface="+mj-ea"/>
                        </a:rPr>
                        <a:t>分</a:t>
                      </a:r>
                      <a:r>
                        <a:rPr lang="en-US" altLang="zh-CN" sz="750" b="1" i="0" dirty="0">
                          <a:solidFill>
                            <a:srgbClr val="223355"/>
                          </a:solidFill>
                          <a:latin typeface="+mj-ea"/>
                          <a:ea typeface="+mj-ea"/>
                        </a:rPr>
                        <a:t>)</a:t>
                      </a:r>
                      <a:endParaRPr lang="en-US" altLang="zh-CN" sz="750" b="1" i="0" dirty="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lgn="ctr">
                      <a:solidFill>
                        <a:srgbClr val="000008"/>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lstStyle/>
                    <a:p>
                      <a:pPr marL="0" indent="0" algn="l">
                        <a:spcBef>
                          <a:spcPct val="0"/>
                        </a:spcBef>
                        <a:spcAft>
                          <a:spcPct val="0"/>
                        </a:spcAft>
                      </a:pPr>
                      <a:r>
                        <a:rPr lang="zh-CN" altLang="en-US" sz="750" i="0" dirty="0">
                          <a:solidFill>
                            <a:srgbClr val="223355"/>
                          </a:solidFill>
                          <a:latin typeface="+mj-ea"/>
                          <a:ea typeface="+mj-ea"/>
                        </a:rPr>
                        <a:t>格式</a:t>
                      </a:r>
                      <a:r>
                        <a:rPr lang="zh-CN" altLang="en-US" sz="750" b="1" i="0" dirty="0">
                          <a:solidFill>
                            <a:srgbClr val="223355"/>
                          </a:solidFill>
                          <a:latin typeface="+mj-ea"/>
                          <a:ea typeface="+mj-ea"/>
                        </a:rPr>
                        <a:t>完全符合</a:t>
                      </a:r>
                      <a:r>
                        <a:rPr lang="zh-CN" altLang="en-US" sz="750" i="0" dirty="0">
                          <a:solidFill>
                            <a:srgbClr val="223355"/>
                          </a:solidFill>
                          <a:latin typeface="+mj-ea"/>
                          <a:ea typeface="+mj-ea"/>
                        </a:rPr>
                        <a:t>该文种的法定或行业规范。标题、称谓、正文、结尾、落款等所有要素齐全、正确、美观。排版清晰专业。</a:t>
                      </a:r>
                      <a:endParaRPr lang="zh-CN" altLang="en-US" sz="750" i="0" dirty="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195580">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altLang="en-US" sz="750" b="1" i="0" dirty="0">
                          <a:solidFill>
                            <a:srgbClr val="223355"/>
                          </a:solidFill>
                          <a:latin typeface="+mj-ea"/>
                          <a:ea typeface="+mj-ea"/>
                        </a:rPr>
                        <a:t>良好 </a:t>
                      </a:r>
                      <a:r>
                        <a:rPr lang="en-US" altLang="zh-CN" sz="750" b="1" i="0" dirty="0">
                          <a:solidFill>
                            <a:srgbClr val="223355"/>
                          </a:solidFill>
                          <a:latin typeface="+mj-ea"/>
                          <a:ea typeface="+mj-ea"/>
                        </a:rPr>
                        <a:t>(16-20</a:t>
                      </a:r>
                      <a:r>
                        <a:rPr lang="zh-CN" altLang="en-US" sz="750" b="1" i="0" dirty="0">
                          <a:solidFill>
                            <a:srgbClr val="223355"/>
                          </a:solidFill>
                          <a:latin typeface="+mj-ea"/>
                          <a:ea typeface="+mj-ea"/>
                        </a:rPr>
                        <a:t>分</a:t>
                      </a:r>
                      <a:r>
                        <a:rPr lang="en-US" altLang="zh-CN" sz="750" b="1" i="0" dirty="0">
                          <a:solidFill>
                            <a:srgbClr val="223355"/>
                          </a:solidFill>
                          <a:latin typeface="+mj-ea"/>
                          <a:ea typeface="+mj-ea"/>
                        </a:rPr>
                        <a:t>)</a:t>
                      </a:r>
                      <a:endParaRPr lang="en-US" altLang="zh-CN" sz="750" b="1"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lstStyle/>
                    <a:p>
                      <a:pPr marL="0" indent="0" algn="l">
                        <a:spcBef>
                          <a:spcPct val="0"/>
                        </a:spcBef>
                        <a:spcAft>
                          <a:spcPct val="0"/>
                        </a:spcAft>
                      </a:pPr>
                      <a:r>
                        <a:rPr lang="zh-CN" altLang="en-US" sz="750" i="0" dirty="0">
                          <a:solidFill>
                            <a:srgbClr val="223355"/>
                          </a:solidFill>
                          <a:latin typeface="+mj-ea"/>
                          <a:ea typeface="+mj-ea"/>
                        </a:rPr>
                        <a:t>格式</a:t>
                      </a:r>
                      <a:r>
                        <a:rPr lang="zh-CN" altLang="en-US" sz="750" b="1" i="0" kern="1200" dirty="0">
                          <a:solidFill>
                            <a:srgbClr val="223355"/>
                          </a:solidFill>
                          <a:latin typeface="+mj-ea"/>
                          <a:ea typeface="+mj-ea"/>
                          <a:cs typeface="+mn-cs"/>
                        </a:rPr>
                        <a:t>基本规范</a:t>
                      </a:r>
                      <a:r>
                        <a:rPr lang="zh-CN" altLang="en-US" sz="750" i="0" dirty="0">
                          <a:solidFill>
                            <a:srgbClr val="223355"/>
                          </a:solidFill>
                          <a:latin typeface="+mj-ea"/>
                          <a:ea typeface="+mj-ea"/>
                        </a:rPr>
                        <a:t>，核心要素齐全，有个别细微瑕疵（如间距不统一），但不影响整体专业性。</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196215">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FFFFF"/>
                    </a:solidFill>
                  </a:tcPr>
                </a:tc>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FFFFF"/>
                    </a:solidFill>
                  </a:tcPr>
                </a:tc>
                <a:tc>
                  <a:txBody>
                    <a:bodyPr/>
                    <a:lstStyle/>
                    <a:p>
                      <a:pPr marL="0" indent="0" algn="ctr">
                        <a:spcBef>
                          <a:spcPct val="0"/>
                        </a:spcBef>
                        <a:spcAft>
                          <a:spcPct val="0"/>
                        </a:spcAft>
                      </a:pPr>
                      <a:r>
                        <a:rPr lang="zh-CN" altLang="en-US" sz="750" b="1" i="0">
                          <a:solidFill>
                            <a:srgbClr val="223355"/>
                          </a:solidFill>
                          <a:latin typeface="+mj-ea"/>
                          <a:ea typeface="+mj-ea"/>
                        </a:rPr>
                        <a:t>合格 </a:t>
                      </a:r>
                      <a:r>
                        <a:rPr lang="en-US" altLang="zh-CN" sz="750" b="1" i="0">
                          <a:solidFill>
                            <a:srgbClr val="223355"/>
                          </a:solidFill>
                          <a:latin typeface="+mj-ea"/>
                          <a:ea typeface="+mj-ea"/>
                        </a:rPr>
                        <a:t>(11-15</a:t>
                      </a:r>
                      <a:r>
                        <a:rPr lang="zh-CN" altLang="en-US" sz="750" b="1" i="0">
                          <a:solidFill>
                            <a:srgbClr val="223355"/>
                          </a:solidFill>
                          <a:latin typeface="+mj-ea"/>
                          <a:ea typeface="+mj-ea"/>
                        </a:rPr>
                        <a:t>分</a:t>
                      </a:r>
                      <a:r>
                        <a:rPr lang="en-US" altLang="zh-CN" sz="750" b="1" i="0">
                          <a:solidFill>
                            <a:srgbClr val="223355"/>
                          </a:solidFill>
                          <a:latin typeface="+mj-ea"/>
                          <a:ea typeface="+mj-ea"/>
                        </a:rPr>
                        <a:t>)</a:t>
                      </a:r>
                      <a:endParaRPr lang="en-US" altLang="zh-CN" sz="750" b="1" i="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lstStyle/>
                    <a:p>
                      <a:pPr marL="0" indent="0" algn="l">
                        <a:spcBef>
                          <a:spcPct val="0"/>
                        </a:spcBef>
                        <a:spcAft>
                          <a:spcPct val="0"/>
                        </a:spcAft>
                      </a:pPr>
                      <a:r>
                        <a:rPr lang="zh-CN" altLang="en-US" sz="750" i="0" dirty="0">
                          <a:solidFill>
                            <a:srgbClr val="223355"/>
                          </a:solidFill>
                          <a:latin typeface="+mj-ea"/>
                          <a:ea typeface="+mj-ea"/>
                        </a:rPr>
                        <a:t>格式存在</a:t>
                      </a:r>
                      <a:r>
                        <a:rPr lang="zh-CN" altLang="en-US" sz="750" b="1" i="0" kern="1200" dirty="0">
                          <a:solidFill>
                            <a:srgbClr val="223355"/>
                          </a:solidFill>
                          <a:latin typeface="+mj-ea"/>
                          <a:ea typeface="+mj-ea"/>
                          <a:cs typeface="+mn-cs"/>
                        </a:rPr>
                        <a:t>明显错误</a:t>
                      </a:r>
                      <a:r>
                        <a:rPr lang="zh-CN" altLang="en-US" sz="750" i="0" dirty="0">
                          <a:solidFill>
                            <a:srgbClr val="223355"/>
                          </a:solidFill>
                          <a:latin typeface="+mj-ea"/>
                          <a:ea typeface="+mj-ea"/>
                        </a:rPr>
                        <a:t>（如缺少必要要素或要素位置错误），但文书整体结构尚存。</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194945">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altLang="en-US" sz="750" b="1" i="0" dirty="0">
                          <a:solidFill>
                            <a:srgbClr val="223355"/>
                          </a:solidFill>
                          <a:latin typeface="+mj-ea"/>
                          <a:ea typeface="+mj-ea"/>
                        </a:rPr>
                        <a:t>不合格 </a:t>
                      </a:r>
                      <a:r>
                        <a:rPr lang="en-US" altLang="zh-CN" sz="750" b="1" i="0" dirty="0">
                          <a:solidFill>
                            <a:srgbClr val="223355"/>
                          </a:solidFill>
                          <a:latin typeface="+mj-ea"/>
                          <a:ea typeface="+mj-ea"/>
                        </a:rPr>
                        <a:t>(0-10</a:t>
                      </a:r>
                      <a:r>
                        <a:rPr lang="zh-CN" altLang="en-US" sz="750" b="1" i="0" dirty="0">
                          <a:solidFill>
                            <a:srgbClr val="223355"/>
                          </a:solidFill>
                          <a:latin typeface="+mj-ea"/>
                          <a:ea typeface="+mj-ea"/>
                        </a:rPr>
                        <a:t>分</a:t>
                      </a:r>
                      <a:r>
                        <a:rPr lang="en-US" altLang="zh-CN" sz="750" b="1" i="0" dirty="0">
                          <a:solidFill>
                            <a:srgbClr val="223355"/>
                          </a:solidFill>
                          <a:latin typeface="+mj-ea"/>
                          <a:ea typeface="+mj-ea"/>
                        </a:rPr>
                        <a:t>)</a:t>
                      </a:r>
                      <a:endParaRPr lang="en-US" altLang="zh-CN" sz="750" b="1"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lstStyle/>
                    <a:p>
                      <a:pPr marL="0" indent="0" algn="l">
                        <a:spcBef>
                          <a:spcPct val="0"/>
                        </a:spcBef>
                        <a:spcAft>
                          <a:spcPct val="0"/>
                        </a:spcAft>
                      </a:pPr>
                      <a:r>
                        <a:rPr lang="zh-CN" altLang="en-US" sz="750" b="1" i="0" kern="1200" dirty="0">
                          <a:solidFill>
                            <a:srgbClr val="223355"/>
                          </a:solidFill>
                          <a:latin typeface="+mj-ea"/>
                          <a:ea typeface="+mj-ea"/>
                          <a:cs typeface="+mn-cs"/>
                        </a:rPr>
                        <a:t>格式混乱</a:t>
                      </a:r>
                      <a:r>
                        <a:rPr lang="zh-CN" altLang="en-US" sz="750" i="0" dirty="0">
                          <a:solidFill>
                            <a:srgbClr val="223355"/>
                          </a:solidFill>
                          <a:latin typeface="+mj-ea"/>
                          <a:ea typeface="+mj-ea"/>
                        </a:rPr>
                        <a:t>，缺乏基本文体格式概念，要素</a:t>
                      </a:r>
                      <a:r>
                        <a:rPr lang="zh-CN" altLang="en-US" sz="750" b="1" i="0" kern="1200" dirty="0">
                          <a:solidFill>
                            <a:srgbClr val="223355"/>
                          </a:solidFill>
                          <a:latin typeface="+mj-ea"/>
                          <a:ea typeface="+mj-ea"/>
                          <a:cs typeface="+mn-cs"/>
                        </a:rPr>
                        <a:t>严重缺失</a:t>
                      </a:r>
                      <a:r>
                        <a:rPr lang="zh-CN" altLang="en-US" sz="750" i="0" dirty="0">
                          <a:solidFill>
                            <a:srgbClr val="223355"/>
                          </a:solidFill>
                          <a:latin typeface="+mj-ea"/>
                          <a:ea typeface="+mj-ea"/>
                        </a:rPr>
                        <a:t>。</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249555">
                <a:tc rowSpan="4">
                  <a:txBody>
                    <a:bodyPr/>
                    <a:lstStyle/>
                    <a:p>
                      <a:pPr marL="0" indent="0" algn="ctr" defTabSz="914400" rtl="0" eaLnBrk="1" latinLnBrk="0" hangingPunct="1">
                        <a:lnSpc>
                          <a:spcPct val="120000"/>
                        </a:lnSpc>
                        <a:spcBef>
                          <a:spcPct val="0"/>
                        </a:spcBef>
                        <a:spcAft>
                          <a:spcPct val="0"/>
                        </a:spcAft>
                      </a:pPr>
                      <a:r>
                        <a:rPr lang="zh-CN" altLang="en-US" sz="825" b="1" i="0" kern="1200" dirty="0">
                          <a:solidFill>
                            <a:srgbClr val="223355"/>
                          </a:solidFill>
                          <a:latin typeface="+mj-ea"/>
                          <a:ea typeface="+mj-ea"/>
                          <a:cs typeface="+mn-cs"/>
                        </a:rPr>
                        <a:t>语言表达的专业性</a:t>
                      </a:r>
                      <a:endParaRPr lang="zh-CN" altLang="en-US" sz="825" b="1" i="0" kern="1200" dirty="0">
                        <a:solidFill>
                          <a:srgbClr val="223355"/>
                        </a:solidFill>
                        <a:latin typeface="+mj-ea"/>
                        <a:ea typeface="+mj-ea"/>
                        <a:cs typeface="+mn-cs"/>
                      </a:endParaRPr>
                    </a:p>
                  </a:txBody>
                  <a:tcPr marL="30480" marR="30480" marT="15240" marB="15240" anchor="ctr">
                    <a:lnL w="9525" cap="flat" cmpd="sng" algn="ctr">
                      <a:solidFill>
                        <a:schemeClr val="accent1"/>
                      </a:solidFill>
                      <a:prstDash val="solid"/>
                      <a:round/>
                      <a:headEnd type="none" w="med" len="med"/>
                      <a:tailEnd type="none" w="med" len="med"/>
                    </a:lnL>
                    <a:lnR w="6350" cap="flat" cmpd="sng" algn="ctr">
                      <a:solidFill>
                        <a:srgbClr val="000008"/>
                      </a:solidFill>
                      <a:prstDash val="solid"/>
                      <a:round/>
                      <a:headEnd type="none" w="med" len="med"/>
                      <a:tailEnd type="none" w="med" len="med"/>
                    </a:lnR>
                    <a:lnT w="6350" cap="flat" cmpd="sng" algn="ctr">
                      <a:solidFill>
                        <a:srgbClr val="000008"/>
                      </a:solidFill>
                      <a:prstDash val="solid"/>
                      <a:roun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rowSpan="4">
                  <a:txBody>
                    <a:bodyPr/>
                    <a:lstStyle/>
                    <a:p>
                      <a:pPr marL="0" indent="0" algn="ctr" defTabSz="914400" rtl="0" eaLnBrk="1" latinLnBrk="0" hangingPunct="1">
                        <a:lnSpc>
                          <a:spcPct val="120000"/>
                        </a:lnSpc>
                        <a:spcBef>
                          <a:spcPct val="0"/>
                        </a:spcBef>
                        <a:spcAft>
                          <a:spcPct val="0"/>
                        </a:spcAft>
                      </a:pPr>
                      <a:r>
                        <a:rPr lang="en-US" altLang="zh-CN" sz="825" b="1" i="0" kern="1200" dirty="0">
                          <a:solidFill>
                            <a:srgbClr val="223355"/>
                          </a:solidFill>
                          <a:latin typeface="+mj-ea"/>
                          <a:ea typeface="+mj-ea"/>
                          <a:cs typeface="+mn-cs"/>
                        </a:rPr>
                        <a:t>25%</a:t>
                      </a:r>
                      <a:endParaRPr lang="en-US" altLang="zh-CN" sz="825" b="1" i="0" kern="1200" dirty="0">
                        <a:solidFill>
                          <a:srgbClr val="223355"/>
                        </a:solidFill>
                        <a:latin typeface="+mj-ea"/>
                        <a:ea typeface="+mj-ea"/>
                        <a:cs typeface="+mn-cs"/>
                      </a:endParaRPr>
                    </a:p>
                  </a:txBody>
                  <a:tcPr marL="30480" marR="30480" marT="15240" marB="15240" anchor="ctr">
                    <a:lnL w="6350" cap="flat" cmpd="sng" algn="ctr">
                      <a:solidFill>
                        <a:srgbClr val="000008"/>
                      </a:solidFill>
                      <a:prstDash val="solid"/>
                      <a:round/>
                      <a:headEnd type="none" w="med" len="med"/>
                      <a:tailEnd type="none" w="med" len="med"/>
                    </a:lnL>
                    <a:lnR w="6350" cap="flat" cmpd="sng" algn="ctr">
                      <a:solidFill>
                        <a:srgbClr val="000008"/>
                      </a:solidFill>
                      <a:prstDash val="solid"/>
                      <a:round/>
                      <a:headEnd type="none" w="med" len="med"/>
                      <a:tailEnd type="none" w="med" len="med"/>
                    </a:lnR>
                    <a:lnT w="6350" cap="flat" cmpd="sng" algn="ctr">
                      <a:solidFill>
                        <a:srgbClr val="000008"/>
                      </a:solidFill>
                      <a:prstDash val="solid"/>
                      <a:roun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a:txBody>
                    <a:bodyPr/>
                    <a:lstStyle/>
                    <a:p>
                      <a:pPr marL="0" indent="0" algn="ctr">
                        <a:spcBef>
                          <a:spcPct val="0"/>
                        </a:spcBef>
                        <a:spcAft>
                          <a:spcPct val="0"/>
                        </a:spcAft>
                      </a:pPr>
                      <a:r>
                        <a:rPr lang="zh-CN" altLang="en-US" sz="750" b="1" i="0" dirty="0">
                          <a:solidFill>
                            <a:srgbClr val="223355"/>
                          </a:solidFill>
                          <a:latin typeface="+mj-ea"/>
                          <a:ea typeface="+mj-ea"/>
                        </a:rPr>
                        <a:t>优秀 </a:t>
                      </a:r>
                      <a:r>
                        <a:rPr lang="en-US" altLang="zh-CN" sz="750" b="1" i="0" dirty="0">
                          <a:solidFill>
                            <a:srgbClr val="223355"/>
                          </a:solidFill>
                          <a:latin typeface="+mj-ea"/>
                          <a:ea typeface="+mj-ea"/>
                        </a:rPr>
                        <a:t>(21-25</a:t>
                      </a:r>
                      <a:r>
                        <a:rPr lang="zh-CN" altLang="en-US" sz="750" b="1" i="0" dirty="0">
                          <a:solidFill>
                            <a:srgbClr val="223355"/>
                          </a:solidFill>
                          <a:latin typeface="+mj-ea"/>
                          <a:ea typeface="+mj-ea"/>
                        </a:rPr>
                        <a:t>分</a:t>
                      </a:r>
                      <a:r>
                        <a:rPr lang="en-US" altLang="zh-CN" sz="750" b="1" i="0" dirty="0">
                          <a:solidFill>
                            <a:srgbClr val="223355"/>
                          </a:solidFill>
                          <a:latin typeface="+mj-ea"/>
                          <a:ea typeface="+mj-ea"/>
                        </a:rPr>
                        <a:t>)</a:t>
                      </a:r>
                      <a:endParaRPr lang="en-US" altLang="zh-CN" sz="750" b="1" i="0" dirty="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lgn="ctr">
                      <a:solidFill>
                        <a:srgbClr val="000008"/>
                      </a:solidFill>
                      <a:prstDash val="solid"/>
                      <a:round/>
                      <a:headEnd type="none" w="med" len="med"/>
                      <a:tailEnd type="none" w="med" len="med"/>
                    </a:lnR>
                    <a:lnT w="6350" cap="flat" cmpd="sng" algn="ctr">
                      <a:solidFill>
                        <a:srgbClr val="000008"/>
                      </a:solidFill>
                      <a:prstDash val="solid"/>
                      <a:roun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lstStyle/>
                    <a:p>
                      <a:pPr marL="0" indent="0" algn="l">
                        <a:spcBef>
                          <a:spcPct val="0"/>
                        </a:spcBef>
                        <a:spcAft>
                          <a:spcPct val="0"/>
                        </a:spcAft>
                      </a:pPr>
                      <a:r>
                        <a:rPr lang="zh-CN" altLang="en-US" sz="750" i="0" dirty="0">
                          <a:solidFill>
                            <a:srgbClr val="223355"/>
                          </a:solidFill>
                          <a:latin typeface="+mj-ea"/>
                          <a:ea typeface="+mj-ea"/>
                        </a:rPr>
                        <a:t>语言简洁、准确、严谨、得体。</a:t>
                      </a:r>
                      <a:r>
                        <a:rPr lang="zh-CN" altLang="en-US" sz="750" b="1" i="0" kern="1200" dirty="0">
                          <a:solidFill>
                            <a:srgbClr val="223355"/>
                          </a:solidFill>
                          <a:latin typeface="+mj-ea"/>
                          <a:ea typeface="+mj-ea"/>
                          <a:cs typeface="+mn-cs"/>
                        </a:rPr>
                        <a:t>完全符合</a:t>
                      </a:r>
                      <a:r>
                        <a:rPr lang="zh-CN" altLang="en-US" sz="750" i="0" dirty="0">
                          <a:solidFill>
                            <a:srgbClr val="223355"/>
                          </a:solidFill>
                          <a:latin typeface="+mj-ea"/>
                          <a:ea typeface="+mj-ea"/>
                        </a:rPr>
                        <a:t>公务</a:t>
                      </a:r>
                      <a:r>
                        <a:rPr lang="en-US" altLang="zh-CN" sz="750" i="0" dirty="0">
                          <a:solidFill>
                            <a:srgbClr val="223355"/>
                          </a:solidFill>
                          <a:latin typeface="+mj-ea"/>
                          <a:ea typeface="+mj-ea"/>
                        </a:rPr>
                        <a:t>/</a:t>
                      </a:r>
                      <a:r>
                        <a:rPr lang="zh-CN" altLang="en-US" sz="750" i="0" dirty="0">
                          <a:solidFill>
                            <a:srgbClr val="223355"/>
                          </a:solidFill>
                          <a:latin typeface="+mj-ea"/>
                          <a:ea typeface="+mj-ea"/>
                        </a:rPr>
                        <a:t>商务语体要求。无语法、标点错误。措辞专业，术语使用得当。</a:t>
                      </a:r>
                      <a:endParaRPr lang="zh-CN" altLang="en-US" sz="750" i="0" dirty="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rgbClr val="000008"/>
                      </a:solidFill>
                      <a:prstDash val="solid"/>
                      <a:roun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248285">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altLang="en-US" sz="750" b="1" i="0" dirty="0">
                          <a:solidFill>
                            <a:srgbClr val="223355"/>
                          </a:solidFill>
                          <a:latin typeface="+mj-ea"/>
                          <a:ea typeface="+mj-ea"/>
                        </a:rPr>
                        <a:t>良好 </a:t>
                      </a:r>
                      <a:r>
                        <a:rPr lang="en-US" altLang="zh-CN" sz="750" b="1" i="0" dirty="0">
                          <a:solidFill>
                            <a:srgbClr val="223355"/>
                          </a:solidFill>
                          <a:latin typeface="+mj-ea"/>
                          <a:ea typeface="+mj-ea"/>
                        </a:rPr>
                        <a:t>(16-20</a:t>
                      </a:r>
                      <a:r>
                        <a:rPr lang="zh-CN" altLang="en-US" sz="750" b="1" i="0" dirty="0">
                          <a:solidFill>
                            <a:srgbClr val="223355"/>
                          </a:solidFill>
                          <a:latin typeface="+mj-ea"/>
                          <a:ea typeface="+mj-ea"/>
                        </a:rPr>
                        <a:t>分</a:t>
                      </a:r>
                      <a:r>
                        <a:rPr lang="en-US" altLang="zh-CN" sz="750" b="1" i="0" dirty="0">
                          <a:solidFill>
                            <a:srgbClr val="223355"/>
                          </a:solidFill>
                          <a:latin typeface="+mj-ea"/>
                          <a:ea typeface="+mj-ea"/>
                        </a:rPr>
                        <a:t>)</a:t>
                      </a:r>
                      <a:endParaRPr lang="en-US" altLang="zh-CN" sz="750" b="1" i="0" dirty="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lstStyle/>
                    <a:p>
                      <a:pPr marL="0" indent="0" algn="l">
                        <a:spcBef>
                          <a:spcPct val="0"/>
                        </a:spcBef>
                        <a:spcAft>
                          <a:spcPct val="0"/>
                        </a:spcAft>
                      </a:pPr>
                      <a:r>
                        <a:rPr lang="zh-CN" altLang="en-US" sz="750" b="1" i="0" kern="1200" dirty="0">
                          <a:solidFill>
                            <a:srgbClr val="223355"/>
                          </a:solidFill>
                          <a:latin typeface="+mj-ea"/>
                          <a:ea typeface="+mj-ea"/>
                          <a:cs typeface="+mn-cs"/>
                        </a:rPr>
                        <a:t>语言通顺，表意基本清晰</a:t>
                      </a:r>
                      <a:r>
                        <a:rPr lang="zh-CN" altLang="en-US" sz="750" i="0" dirty="0">
                          <a:solidFill>
                            <a:srgbClr val="223355"/>
                          </a:solidFill>
                          <a:latin typeface="+mj-ea"/>
                          <a:ea typeface="+mj-ea"/>
                        </a:rPr>
                        <a:t>。语体基本得当，存在个别用词不当或口语化表达。有少量不影响理解的语法错误。</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195580">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FFFFF"/>
                    </a:solidFill>
                  </a:tcPr>
                </a:tc>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FFFFF"/>
                    </a:solidFill>
                  </a:tcPr>
                </a:tc>
                <a:tc>
                  <a:txBody>
                    <a:bodyPr/>
                    <a:lstStyle/>
                    <a:p>
                      <a:pPr marL="0" indent="0" algn="ctr">
                        <a:spcBef>
                          <a:spcPct val="0"/>
                        </a:spcBef>
                        <a:spcAft>
                          <a:spcPct val="0"/>
                        </a:spcAft>
                      </a:pPr>
                      <a:r>
                        <a:rPr lang="zh-CN" altLang="en-US" sz="750" b="1" i="0" dirty="0">
                          <a:solidFill>
                            <a:srgbClr val="223355"/>
                          </a:solidFill>
                          <a:latin typeface="+mj-ea"/>
                          <a:ea typeface="+mj-ea"/>
                        </a:rPr>
                        <a:t>合格 </a:t>
                      </a:r>
                      <a:r>
                        <a:rPr lang="en-US" altLang="zh-CN" sz="750" b="1" i="0" dirty="0">
                          <a:solidFill>
                            <a:srgbClr val="223355"/>
                          </a:solidFill>
                          <a:latin typeface="+mj-ea"/>
                          <a:ea typeface="+mj-ea"/>
                        </a:rPr>
                        <a:t>(11-15</a:t>
                      </a:r>
                      <a:r>
                        <a:rPr lang="zh-CN" altLang="en-US" sz="750" b="1" i="0" dirty="0">
                          <a:solidFill>
                            <a:srgbClr val="223355"/>
                          </a:solidFill>
                          <a:latin typeface="+mj-ea"/>
                          <a:ea typeface="+mj-ea"/>
                        </a:rPr>
                        <a:t>分</a:t>
                      </a:r>
                      <a:r>
                        <a:rPr lang="en-US" altLang="zh-CN" sz="750" b="1" i="0" dirty="0">
                          <a:solidFill>
                            <a:srgbClr val="223355"/>
                          </a:solidFill>
                          <a:latin typeface="+mj-ea"/>
                          <a:ea typeface="+mj-ea"/>
                        </a:rPr>
                        <a:t>)</a:t>
                      </a:r>
                      <a:endParaRPr lang="en-US" altLang="zh-CN" sz="750" b="1" i="0" dirty="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lstStyle/>
                    <a:p>
                      <a:pPr marL="0" indent="0" algn="l">
                        <a:spcBef>
                          <a:spcPct val="0"/>
                        </a:spcBef>
                        <a:spcAft>
                          <a:spcPct val="0"/>
                        </a:spcAft>
                      </a:pPr>
                      <a:r>
                        <a:rPr lang="zh-CN" altLang="en-US" sz="750" i="0" dirty="0">
                          <a:solidFill>
                            <a:srgbClr val="223355"/>
                          </a:solidFill>
                          <a:latin typeface="+mj-ea"/>
                          <a:ea typeface="+mj-ea"/>
                        </a:rPr>
                        <a:t>语言</a:t>
                      </a:r>
                      <a:r>
                        <a:rPr lang="zh-CN" altLang="en-US" sz="750" b="1" i="0" kern="1200" dirty="0">
                          <a:solidFill>
                            <a:srgbClr val="223355"/>
                          </a:solidFill>
                          <a:latin typeface="+mj-ea"/>
                          <a:ea typeface="+mj-ea"/>
                          <a:cs typeface="+mn-cs"/>
                        </a:rPr>
                        <a:t>拖沓或有歧义</a:t>
                      </a:r>
                      <a:r>
                        <a:rPr lang="zh-CN" altLang="en-US" sz="750" i="0" dirty="0">
                          <a:solidFill>
                            <a:srgbClr val="223355"/>
                          </a:solidFill>
                          <a:latin typeface="+mj-ea"/>
                          <a:ea typeface="+mj-ea"/>
                        </a:rPr>
                        <a:t>。语体</a:t>
                      </a:r>
                      <a:r>
                        <a:rPr lang="zh-CN" altLang="en-US" sz="750" b="1" i="0" kern="1200" dirty="0">
                          <a:solidFill>
                            <a:srgbClr val="223355"/>
                          </a:solidFill>
                          <a:latin typeface="+mj-ea"/>
                          <a:ea typeface="+mj-ea"/>
                          <a:cs typeface="+mn-cs"/>
                        </a:rPr>
                        <a:t>不伦不类</a:t>
                      </a:r>
                      <a:r>
                        <a:rPr lang="zh-CN" altLang="en-US" sz="750" i="0" dirty="0">
                          <a:solidFill>
                            <a:srgbClr val="223355"/>
                          </a:solidFill>
                          <a:latin typeface="+mj-ea"/>
                          <a:ea typeface="+mj-ea"/>
                        </a:rPr>
                        <a:t>（如公文中有大量抒情语句）。有较多语言错误，影响阅读体验。</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196215">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altLang="en-US" sz="750" b="1" i="0">
                          <a:solidFill>
                            <a:srgbClr val="223355"/>
                          </a:solidFill>
                          <a:latin typeface="+mj-ea"/>
                          <a:ea typeface="+mj-ea"/>
                        </a:rPr>
                        <a:t>不合格 </a:t>
                      </a:r>
                      <a:r>
                        <a:rPr lang="en-US" altLang="zh-CN" sz="750" b="1" i="0">
                          <a:solidFill>
                            <a:srgbClr val="223355"/>
                          </a:solidFill>
                          <a:latin typeface="+mj-ea"/>
                          <a:ea typeface="+mj-ea"/>
                        </a:rPr>
                        <a:t>(0-10</a:t>
                      </a:r>
                      <a:r>
                        <a:rPr lang="zh-CN" altLang="en-US" sz="750" b="1" i="0">
                          <a:solidFill>
                            <a:srgbClr val="223355"/>
                          </a:solidFill>
                          <a:latin typeface="+mj-ea"/>
                          <a:ea typeface="+mj-ea"/>
                        </a:rPr>
                        <a:t>分</a:t>
                      </a:r>
                      <a:r>
                        <a:rPr lang="en-US" altLang="zh-CN" sz="750" b="1" i="0">
                          <a:solidFill>
                            <a:srgbClr val="223355"/>
                          </a:solidFill>
                          <a:latin typeface="+mj-ea"/>
                          <a:ea typeface="+mj-ea"/>
                        </a:rPr>
                        <a:t>)</a:t>
                      </a:r>
                      <a:endParaRPr lang="en-US" altLang="zh-CN" sz="750" b="1" i="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lstStyle/>
                    <a:p>
                      <a:pPr marL="0" indent="0" algn="l">
                        <a:spcBef>
                          <a:spcPct val="0"/>
                        </a:spcBef>
                        <a:spcAft>
                          <a:spcPct val="0"/>
                        </a:spcAft>
                      </a:pPr>
                      <a:r>
                        <a:rPr lang="zh-CN" altLang="en-US" sz="750" i="0" dirty="0">
                          <a:solidFill>
                            <a:srgbClr val="223355"/>
                          </a:solidFill>
                          <a:latin typeface="+mj-ea"/>
                          <a:ea typeface="+mj-ea"/>
                        </a:rPr>
                        <a:t>语言</a:t>
                      </a:r>
                      <a:r>
                        <a:rPr lang="zh-CN" altLang="en-US" sz="750" b="1" i="0" kern="1200" dirty="0">
                          <a:solidFill>
                            <a:srgbClr val="223355"/>
                          </a:solidFill>
                          <a:latin typeface="+mj-ea"/>
                          <a:ea typeface="+mj-ea"/>
                          <a:cs typeface="+mn-cs"/>
                        </a:rPr>
                        <a:t>晦涩难懂或辞不达意</a:t>
                      </a:r>
                      <a:r>
                        <a:rPr lang="zh-CN" altLang="en-US" sz="750" i="0" dirty="0">
                          <a:solidFill>
                            <a:srgbClr val="223355"/>
                          </a:solidFill>
                          <a:latin typeface="+mj-ea"/>
                          <a:ea typeface="+mj-ea"/>
                        </a:rPr>
                        <a:t>。语体完全错误。语言错误频出，严重影响理解。</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259080">
                <a:tc rowSpan="4">
                  <a:txBody>
                    <a:bodyPr/>
                    <a:p>
                      <a:pPr marL="0" indent="0" algn="ctr" defTabSz="914400" rtl="0" eaLnBrk="1" latinLnBrk="0" hangingPunct="1">
                        <a:lnSpc>
                          <a:spcPct val="120000"/>
                        </a:lnSpc>
                        <a:spcBef>
                          <a:spcPct val="0"/>
                        </a:spcBef>
                        <a:spcAft>
                          <a:spcPct val="0"/>
                        </a:spcAft>
                      </a:pPr>
                      <a:r>
                        <a:rPr lang="zh-CN" altLang="en-US" sz="825" b="1" i="0" kern="1200" dirty="0">
                          <a:solidFill>
                            <a:srgbClr val="223355"/>
                          </a:solidFill>
                          <a:latin typeface="+mj-ea"/>
                          <a:ea typeface="+mj-ea"/>
                          <a:cs typeface="+mn-cs"/>
                        </a:rPr>
                        <a:t>内容针对性与逻辑性</a:t>
                      </a:r>
                      <a:endParaRPr lang="zh-CN" altLang="en-US" sz="825" b="1" i="0" kern="1200" dirty="0">
                        <a:solidFill>
                          <a:srgbClr val="223355"/>
                        </a:solidFill>
                        <a:latin typeface="+mj-ea"/>
                        <a:ea typeface="+mj-ea"/>
                        <a:cs typeface="+mn-cs"/>
                      </a:endParaRPr>
                    </a:p>
                  </a:txBody>
                  <a:tcPr marL="30480" marR="30480" marT="15240" marB="15240" anchor="ctr">
                    <a:lnL w="6350" cap="flat" cmpd="sng">
                      <a:solidFill>
                        <a:srgbClr val="000008"/>
                      </a:solidFill>
                      <a:prstDash val="solid"/>
                      <a:headEnd type="none" w="med" len="med"/>
                      <a:tailEnd type="none" w="med" len="med"/>
                    </a:lnL>
                    <a:lnR w="6350" cap="flat" cmpd="sng" algn="ctr">
                      <a:solidFill>
                        <a:srgbClr val="000008"/>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rowSpan="4">
                  <a:txBody>
                    <a:bodyPr/>
                    <a:p>
                      <a:pPr marL="0" indent="0" algn="ctr" defTabSz="914400" rtl="0" eaLnBrk="1" latinLnBrk="0" hangingPunct="1">
                        <a:lnSpc>
                          <a:spcPct val="120000"/>
                        </a:lnSpc>
                        <a:spcBef>
                          <a:spcPct val="0"/>
                        </a:spcBef>
                        <a:spcAft>
                          <a:spcPct val="0"/>
                        </a:spcAft>
                      </a:pPr>
                      <a:r>
                        <a:rPr lang="en-US" altLang="zh-CN" sz="825" b="1" i="0" kern="1200" dirty="0">
                          <a:solidFill>
                            <a:srgbClr val="223355"/>
                          </a:solidFill>
                          <a:latin typeface="+mj-ea"/>
                          <a:ea typeface="+mj-ea"/>
                          <a:cs typeface="+mn-cs"/>
                        </a:rPr>
                        <a:t>30%</a:t>
                      </a:r>
                      <a:endParaRPr lang="en-US" altLang="zh-CN" sz="825" b="1" i="0" kern="1200" dirty="0">
                        <a:solidFill>
                          <a:srgbClr val="223355"/>
                        </a:solidFill>
                        <a:latin typeface="+mj-ea"/>
                        <a:ea typeface="+mj-ea"/>
                        <a:cs typeface="+mn-cs"/>
                      </a:endParaRPr>
                    </a:p>
                  </a:txBody>
                  <a:tcPr marL="30480" marR="30480" marT="15240" marB="15240" anchor="ctr">
                    <a:lnL w="6350" cap="flat" cmpd="sng">
                      <a:solidFill>
                        <a:srgbClr val="000008"/>
                      </a:solidFill>
                      <a:prstDash val="solid"/>
                      <a:headEnd type="none" w="med" len="med"/>
                      <a:tailEnd type="none" w="med" len="med"/>
                    </a:lnL>
                    <a:lnR w="6350" cap="flat" cmpd="sng" algn="ctr">
                      <a:solidFill>
                        <a:srgbClr val="000008"/>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a:txBody>
                    <a:bodyPr/>
                    <a:p>
                      <a:pPr marL="0" indent="0" algn="ctr">
                        <a:spcBef>
                          <a:spcPct val="0"/>
                        </a:spcBef>
                        <a:spcAft>
                          <a:spcPct val="0"/>
                        </a:spcAft>
                      </a:pPr>
                      <a:r>
                        <a:rPr lang="zh-CN" altLang="en-US" sz="750" b="1" i="0">
                          <a:solidFill>
                            <a:srgbClr val="223355"/>
                          </a:solidFill>
                          <a:latin typeface="+mj-ea"/>
                          <a:ea typeface="+mj-ea"/>
                        </a:rPr>
                        <a:t>优秀 </a:t>
                      </a:r>
                      <a:r>
                        <a:rPr lang="en-US" altLang="zh-CN" sz="750" b="1" i="0">
                          <a:solidFill>
                            <a:srgbClr val="223355"/>
                          </a:solidFill>
                          <a:latin typeface="+mj-ea"/>
                          <a:ea typeface="+mj-ea"/>
                        </a:rPr>
                        <a:t>(26-30</a:t>
                      </a:r>
                      <a:r>
                        <a:rPr lang="zh-CN" altLang="en-US" sz="750" b="1" i="0">
                          <a:solidFill>
                            <a:srgbClr val="223355"/>
                          </a:solidFill>
                          <a:latin typeface="+mj-ea"/>
                          <a:ea typeface="+mj-ea"/>
                        </a:rPr>
                        <a:t>分</a:t>
                      </a:r>
                      <a:r>
                        <a:rPr lang="en-US" altLang="zh-CN" sz="750" b="1" i="0">
                          <a:solidFill>
                            <a:srgbClr val="223355"/>
                          </a:solidFill>
                          <a:latin typeface="+mj-ea"/>
                          <a:ea typeface="+mj-ea"/>
                        </a:rPr>
                        <a:t>)</a:t>
                      </a:r>
                      <a:endParaRPr lang="en-US" altLang="zh-CN" sz="750" b="1" i="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p>
                      <a:pPr marL="0" indent="0" algn="l">
                        <a:spcBef>
                          <a:spcPct val="0"/>
                        </a:spcBef>
                        <a:spcAft>
                          <a:spcPct val="0"/>
                        </a:spcAft>
                      </a:pPr>
                      <a:r>
                        <a:rPr lang="zh-CN" altLang="en-US" sz="750" i="0" dirty="0">
                          <a:solidFill>
                            <a:srgbClr val="223355"/>
                          </a:solidFill>
                          <a:latin typeface="+mj-ea"/>
                          <a:ea typeface="+mj-ea"/>
                        </a:rPr>
                        <a:t>内容</a:t>
                      </a:r>
                      <a:r>
                        <a:rPr lang="zh-CN" altLang="en-US" sz="750" b="1" i="0" kern="1200" dirty="0">
                          <a:solidFill>
                            <a:srgbClr val="223355"/>
                          </a:solidFill>
                          <a:latin typeface="+mj-ea"/>
                          <a:ea typeface="+mj-ea"/>
                          <a:cs typeface="+mn-cs"/>
                        </a:rPr>
                        <a:t>高度契合</a:t>
                      </a:r>
                      <a:r>
                        <a:rPr lang="zh-CN" altLang="en-US" sz="750" i="0" dirty="0">
                          <a:solidFill>
                            <a:srgbClr val="223355"/>
                          </a:solidFill>
                          <a:latin typeface="+mj-ea"/>
                          <a:ea typeface="+mj-ea"/>
                        </a:rPr>
                        <a:t>任务情境与目标受众需求。主旨鲜明，重点突出。结构严谨，层次清晰，逻辑递进关系强（如背景</a:t>
                      </a:r>
                      <a:r>
                        <a:rPr lang="en-US" altLang="zh-CN" sz="750" i="0" dirty="0">
                          <a:solidFill>
                            <a:srgbClr val="223355"/>
                          </a:solidFill>
                          <a:latin typeface="+mj-ea"/>
                          <a:ea typeface="+mj-ea"/>
                        </a:rPr>
                        <a:t>-</a:t>
                      </a:r>
                      <a:r>
                        <a:rPr lang="zh-CN" altLang="en-US" sz="750" i="0" dirty="0">
                          <a:solidFill>
                            <a:srgbClr val="223355"/>
                          </a:solidFill>
                          <a:latin typeface="+mj-ea"/>
                          <a:ea typeface="+mj-ea"/>
                        </a:rPr>
                        <a:t>目标</a:t>
                      </a:r>
                      <a:r>
                        <a:rPr lang="en-US" altLang="zh-CN" sz="750" i="0" dirty="0">
                          <a:solidFill>
                            <a:srgbClr val="223355"/>
                          </a:solidFill>
                          <a:latin typeface="+mj-ea"/>
                          <a:ea typeface="+mj-ea"/>
                        </a:rPr>
                        <a:t>-</a:t>
                      </a:r>
                      <a:r>
                        <a:rPr lang="zh-CN" altLang="en-US" sz="750" i="0" dirty="0">
                          <a:solidFill>
                            <a:srgbClr val="223355"/>
                          </a:solidFill>
                          <a:latin typeface="+mj-ea"/>
                          <a:ea typeface="+mj-ea"/>
                        </a:rPr>
                        <a:t>措施</a:t>
                      </a:r>
                      <a:r>
                        <a:rPr lang="en-US" altLang="zh-CN" sz="750" i="0" dirty="0">
                          <a:solidFill>
                            <a:srgbClr val="223355"/>
                          </a:solidFill>
                          <a:latin typeface="+mj-ea"/>
                          <a:ea typeface="+mj-ea"/>
                        </a:rPr>
                        <a:t>-</a:t>
                      </a:r>
                      <a:r>
                        <a:rPr lang="zh-CN" altLang="en-US" sz="750" i="0" dirty="0">
                          <a:solidFill>
                            <a:srgbClr val="223355"/>
                          </a:solidFill>
                          <a:latin typeface="+mj-ea"/>
                          <a:ea typeface="+mj-ea"/>
                        </a:rPr>
                        <a:t>步骤）。信息准确、完整、有效。</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195580">
                <a:tc vMerge="1">
                  <a:tcPr marL="40640" marR="40640" marT="20320" marB="20320" anchor="ctr">
                    <a:lnL w="6350" cap="flat" cmpd="sng">
                      <a:solidFill>
                        <a:srgbClr val="000008"/>
                      </a:solidFill>
                      <a:prstDash val="solid"/>
                      <a:headEnd type="none" w="med" len="med"/>
                      <a:tailEnd type="none" w="med" len="med"/>
                    </a:lnL>
                    <a:lnR w="6350" cap="flat" cmpd="sng" algn="ctr">
                      <a:solidFill>
                        <a:srgbClr val="000008"/>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vMerge="1">
                  <a:tcPr marL="40640" marR="40640" marT="20320" marB="20320" anchor="ctr">
                    <a:lnL w="6350" cap="flat" cmpd="sng">
                      <a:solidFill>
                        <a:srgbClr val="000008"/>
                      </a:solidFill>
                      <a:prstDash val="solid"/>
                      <a:headEnd type="none" w="med" len="med"/>
                      <a:tailEnd type="none" w="med" len="med"/>
                    </a:lnL>
                    <a:lnR w="6350" cap="flat" cmpd="sng" algn="ctr">
                      <a:solidFill>
                        <a:srgbClr val="000008"/>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a:txBody>
                    <a:bodyPr/>
                    <a:p>
                      <a:pPr marL="0" indent="0" algn="ctr">
                        <a:spcBef>
                          <a:spcPct val="0"/>
                        </a:spcBef>
                        <a:spcAft>
                          <a:spcPct val="0"/>
                        </a:spcAft>
                      </a:pPr>
                      <a:r>
                        <a:rPr lang="zh-CN" altLang="en-US" sz="750" b="1" i="0" dirty="0">
                          <a:solidFill>
                            <a:srgbClr val="223355"/>
                          </a:solidFill>
                          <a:latin typeface="+mj-ea"/>
                          <a:ea typeface="+mj-ea"/>
                        </a:rPr>
                        <a:t>良好 </a:t>
                      </a:r>
                      <a:r>
                        <a:rPr lang="en-US" altLang="zh-CN" sz="750" b="1" i="0" dirty="0">
                          <a:solidFill>
                            <a:srgbClr val="223355"/>
                          </a:solidFill>
                          <a:latin typeface="+mj-ea"/>
                          <a:ea typeface="+mj-ea"/>
                        </a:rPr>
                        <a:t>(21-25</a:t>
                      </a:r>
                      <a:r>
                        <a:rPr lang="zh-CN" altLang="en-US" sz="750" b="1" i="0" dirty="0">
                          <a:solidFill>
                            <a:srgbClr val="223355"/>
                          </a:solidFill>
                          <a:latin typeface="+mj-ea"/>
                          <a:ea typeface="+mj-ea"/>
                        </a:rPr>
                        <a:t>分</a:t>
                      </a:r>
                      <a:r>
                        <a:rPr lang="en-US" altLang="zh-CN" sz="750" b="1" i="0" dirty="0">
                          <a:solidFill>
                            <a:srgbClr val="223355"/>
                          </a:solidFill>
                          <a:latin typeface="+mj-ea"/>
                          <a:ea typeface="+mj-ea"/>
                        </a:rPr>
                        <a:t>)</a:t>
                      </a:r>
                      <a:endParaRPr lang="en-US" altLang="zh-CN" sz="750" b="1" i="0" dirty="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p>
                      <a:pPr marL="0" indent="0" algn="l">
                        <a:spcBef>
                          <a:spcPct val="0"/>
                        </a:spcBef>
                        <a:spcAft>
                          <a:spcPct val="0"/>
                        </a:spcAft>
                      </a:pPr>
                      <a:r>
                        <a:rPr lang="zh-CN" altLang="en-US" sz="750" i="0" dirty="0">
                          <a:solidFill>
                            <a:srgbClr val="223355"/>
                          </a:solidFill>
                          <a:latin typeface="+mj-ea"/>
                          <a:ea typeface="+mj-ea"/>
                        </a:rPr>
                        <a:t>内容</a:t>
                      </a:r>
                      <a:r>
                        <a:rPr lang="zh-CN" altLang="en-US" sz="750" b="1" i="0" kern="1200" dirty="0">
                          <a:solidFill>
                            <a:srgbClr val="223355"/>
                          </a:solidFill>
                          <a:latin typeface="+mj-ea"/>
                          <a:ea typeface="+mj-ea"/>
                          <a:cs typeface="+mn-cs"/>
                        </a:rPr>
                        <a:t>能满足</a:t>
                      </a:r>
                      <a:r>
                        <a:rPr lang="zh-CN" altLang="en-US" sz="750" i="0" dirty="0">
                          <a:solidFill>
                            <a:srgbClr val="223355"/>
                          </a:solidFill>
                          <a:latin typeface="+mj-ea"/>
                          <a:ea typeface="+mj-ea"/>
                        </a:rPr>
                        <a:t>情境要求，主旨明确。结构完整，逻辑关系基本清楚，但部分内容详略安排或衔接可进一步优化。</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196215">
                <a:tc vMerge="1">
                  <a:tcPr marL="40640" marR="40640" marT="20320" marB="20320" anchor="ctr">
                    <a:lnL w="6350" cap="flat" cmpd="sng">
                      <a:solidFill>
                        <a:srgbClr val="000008"/>
                      </a:solidFill>
                      <a:prstDash val="solid"/>
                      <a:headEnd type="none" w="med" len="med"/>
                      <a:tailEnd type="none" w="med" len="med"/>
                    </a:lnL>
                    <a:lnR w="6350" cap="flat" cmpd="sng" algn="ctr">
                      <a:solidFill>
                        <a:srgbClr val="000008"/>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vMerge="1">
                  <a:tcPr marL="40640" marR="40640" marT="20320" marB="20320" anchor="ctr">
                    <a:lnL w="6350" cap="flat" cmpd="sng">
                      <a:solidFill>
                        <a:srgbClr val="000008"/>
                      </a:solidFill>
                      <a:prstDash val="solid"/>
                      <a:headEnd type="none" w="med" len="med"/>
                      <a:tailEnd type="none" w="med" len="med"/>
                    </a:lnL>
                    <a:lnR w="6350" cap="flat" cmpd="sng" algn="ctr">
                      <a:solidFill>
                        <a:srgbClr val="000008"/>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a:txBody>
                    <a:bodyPr/>
                    <a:p>
                      <a:pPr marL="0" indent="0" algn="ctr">
                        <a:spcBef>
                          <a:spcPct val="0"/>
                        </a:spcBef>
                        <a:spcAft>
                          <a:spcPct val="0"/>
                        </a:spcAft>
                      </a:pPr>
                      <a:r>
                        <a:rPr lang="zh-CN" altLang="en-US" sz="750" b="1" i="0">
                          <a:solidFill>
                            <a:srgbClr val="223355"/>
                          </a:solidFill>
                          <a:latin typeface="+mj-ea"/>
                          <a:ea typeface="+mj-ea"/>
                        </a:rPr>
                        <a:t>合格 </a:t>
                      </a:r>
                      <a:r>
                        <a:rPr lang="en-US" altLang="zh-CN" sz="750" b="1" i="0">
                          <a:solidFill>
                            <a:srgbClr val="223355"/>
                          </a:solidFill>
                          <a:latin typeface="+mj-ea"/>
                          <a:ea typeface="+mj-ea"/>
                        </a:rPr>
                        <a:t>(16-20</a:t>
                      </a:r>
                      <a:r>
                        <a:rPr lang="zh-CN" altLang="en-US" sz="750" b="1" i="0">
                          <a:solidFill>
                            <a:srgbClr val="223355"/>
                          </a:solidFill>
                          <a:latin typeface="+mj-ea"/>
                          <a:ea typeface="+mj-ea"/>
                        </a:rPr>
                        <a:t>分</a:t>
                      </a:r>
                      <a:r>
                        <a:rPr lang="en-US" altLang="zh-CN" sz="750" b="1" i="0">
                          <a:solidFill>
                            <a:srgbClr val="223355"/>
                          </a:solidFill>
                          <a:latin typeface="+mj-ea"/>
                          <a:ea typeface="+mj-ea"/>
                        </a:rPr>
                        <a:t>)</a:t>
                      </a:r>
                      <a:endParaRPr lang="en-US" altLang="zh-CN" sz="750" b="1" i="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p>
                      <a:pPr marL="0" indent="0" algn="l">
                        <a:spcBef>
                          <a:spcPct val="0"/>
                        </a:spcBef>
                        <a:spcAft>
                          <a:spcPct val="0"/>
                        </a:spcAft>
                      </a:pPr>
                      <a:r>
                        <a:rPr lang="zh-CN" altLang="en-US" sz="750" i="0" dirty="0">
                          <a:solidFill>
                            <a:srgbClr val="223355"/>
                          </a:solidFill>
                          <a:latin typeface="+mj-ea"/>
                          <a:ea typeface="+mj-ea"/>
                        </a:rPr>
                        <a:t>内容与情境</a:t>
                      </a:r>
                      <a:r>
                        <a:rPr lang="zh-CN" altLang="en-US" sz="750" b="1" i="0" kern="1200" dirty="0">
                          <a:solidFill>
                            <a:srgbClr val="223355"/>
                          </a:solidFill>
                          <a:latin typeface="+mj-ea"/>
                          <a:ea typeface="+mj-ea"/>
                          <a:cs typeface="+mn-cs"/>
                        </a:rPr>
                        <a:t>有一定关联</a:t>
                      </a:r>
                      <a:r>
                        <a:rPr lang="zh-CN" altLang="en-US" sz="750" i="0" dirty="0">
                          <a:solidFill>
                            <a:srgbClr val="223355"/>
                          </a:solidFill>
                          <a:latin typeface="+mj-ea"/>
                          <a:ea typeface="+mj-ea"/>
                        </a:rPr>
                        <a:t>，但主旨不够突出或有所偏离。结构松散，逻辑跳跃，信息有重复或遗漏。</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195580">
                <a:tc vMerge="1">
                  <a:tcPr marL="40640" marR="40640" marT="20320" marB="20320" anchor="ctr">
                    <a:lnL w="6350" cap="flat" cmpd="sng">
                      <a:solidFill>
                        <a:srgbClr val="000008"/>
                      </a:solidFill>
                      <a:prstDash val="solid"/>
                      <a:headEnd type="none" w="med" len="med"/>
                      <a:tailEnd type="none" w="med" len="med"/>
                    </a:lnL>
                    <a:lnR w="6350" cap="flat" cmpd="sng" algn="ctr">
                      <a:solidFill>
                        <a:srgbClr val="000008"/>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vMerge="1">
                  <a:tcPr marL="40640" marR="40640" marT="20320" marB="20320" anchor="ctr">
                    <a:lnL w="6350" cap="flat" cmpd="sng">
                      <a:solidFill>
                        <a:srgbClr val="000008"/>
                      </a:solidFill>
                      <a:prstDash val="solid"/>
                      <a:headEnd type="none" w="med" len="med"/>
                      <a:tailEnd type="none" w="med" len="med"/>
                    </a:lnL>
                    <a:lnR w="6350" cap="flat" cmpd="sng" algn="ctr">
                      <a:solidFill>
                        <a:srgbClr val="000008"/>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lgn="ctr">
                      <a:solidFill>
                        <a:srgbClr val="000008"/>
                      </a:solidFill>
                      <a:prstDash val="solid"/>
                      <a:round/>
                      <a:headEnd type="none" w="med" len="med"/>
                      <a:tailEnd type="none" w="med" len="med"/>
                    </a:lnB>
                    <a:solidFill>
                      <a:schemeClr val="accent1">
                        <a:lumMod val="20000"/>
                        <a:lumOff val="80000"/>
                        <a:alpha val="19000"/>
                      </a:schemeClr>
                    </a:solidFill>
                  </a:tcPr>
                </a:tc>
                <a:tc>
                  <a:txBody>
                    <a:bodyPr/>
                    <a:p>
                      <a:pPr marL="0" indent="0" algn="ctr">
                        <a:spcBef>
                          <a:spcPct val="0"/>
                        </a:spcBef>
                        <a:spcAft>
                          <a:spcPct val="0"/>
                        </a:spcAft>
                      </a:pPr>
                      <a:r>
                        <a:rPr lang="zh-CN" altLang="en-US" sz="750" b="1" i="0">
                          <a:solidFill>
                            <a:srgbClr val="223355"/>
                          </a:solidFill>
                          <a:latin typeface="+mj-ea"/>
                          <a:ea typeface="+mj-ea"/>
                        </a:rPr>
                        <a:t>不合格 </a:t>
                      </a:r>
                      <a:r>
                        <a:rPr lang="en-US" altLang="zh-CN" sz="750" b="1" i="0">
                          <a:solidFill>
                            <a:srgbClr val="223355"/>
                          </a:solidFill>
                          <a:latin typeface="+mj-ea"/>
                          <a:ea typeface="+mj-ea"/>
                        </a:rPr>
                        <a:t>(0-15</a:t>
                      </a:r>
                      <a:r>
                        <a:rPr lang="zh-CN" altLang="en-US" sz="750" b="1" i="0">
                          <a:solidFill>
                            <a:srgbClr val="223355"/>
                          </a:solidFill>
                          <a:latin typeface="+mj-ea"/>
                          <a:ea typeface="+mj-ea"/>
                        </a:rPr>
                        <a:t>分</a:t>
                      </a:r>
                      <a:r>
                        <a:rPr lang="en-US" altLang="zh-CN" sz="750" b="1" i="0">
                          <a:solidFill>
                            <a:srgbClr val="223355"/>
                          </a:solidFill>
                          <a:latin typeface="+mj-ea"/>
                          <a:ea typeface="+mj-ea"/>
                        </a:rPr>
                        <a:t>)</a:t>
                      </a:r>
                      <a:endParaRPr lang="en-US" altLang="zh-CN" sz="750" b="1" i="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c>
                  <a:txBody>
                    <a:bodyPr/>
                    <a:p>
                      <a:pPr marL="0" indent="0" algn="l">
                        <a:spcBef>
                          <a:spcPct val="0"/>
                        </a:spcBef>
                        <a:spcAft>
                          <a:spcPct val="0"/>
                        </a:spcAft>
                      </a:pPr>
                      <a:r>
                        <a:rPr lang="zh-CN" altLang="en-US" sz="750" i="0" dirty="0">
                          <a:solidFill>
                            <a:srgbClr val="223355"/>
                          </a:solidFill>
                          <a:latin typeface="+mj-ea"/>
                          <a:ea typeface="+mj-ea"/>
                        </a:rPr>
                        <a:t>内容</a:t>
                      </a:r>
                      <a:r>
                        <a:rPr lang="zh-CN" altLang="en-US" sz="750" b="1" i="0" kern="1200" dirty="0">
                          <a:solidFill>
                            <a:srgbClr val="223355"/>
                          </a:solidFill>
                          <a:latin typeface="+mj-ea"/>
                          <a:ea typeface="+mj-ea"/>
                          <a:cs typeface="+mn-cs"/>
                        </a:rPr>
                        <a:t>脱离情境</a:t>
                      </a:r>
                      <a:r>
                        <a:rPr lang="zh-CN" altLang="en-US" sz="750" i="0" dirty="0">
                          <a:solidFill>
                            <a:srgbClr val="223355"/>
                          </a:solidFill>
                          <a:latin typeface="+mj-ea"/>
                          <a:ea typeface="+mj-ea"/>
                        </a:rPr>
                        <a:t>，主旨不明或错误。结构混乱，缺乏逻辑，信息严重失真或缺失。</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accent1">
                        <a:lumMod val="20000"/>
                        <a:lumOff val="80000"/>
                        <a:alpha val="19000"/>
                      </a:schemeClr>
                    </a:solidFill>
                  </a:tcPr>
                </a:tc>
              </a:tr>
              <a:tr h="259715">
                <a:tc rowSpan="4">
                  <a:txBody>
                    <a:bodyPr/>
                    <a:lstStyle/>
                    <a:p>
                      <a:pPr marL="0" indent="0" algn="ctr" defTabSz="914400" rtl="0" eaLnBrk="1" latinLnBrk="0" hangingPunct="1">
                        <a:lnSpc>
                          <a:spcPct val="120000"/>
                        </a:lnSpc>
                        <a:spcBef>
                          <a:spcPct val="0"/>
                        </a:spcBef>
                        <a:spcAft>
                          <a:spcPct val="0"/>
                        </a:spcAft>
                      </a:pPr>
                      <a:r>
                        <a:rPr lang="zh-CN" altLang="en-US" sz="825" b="1" i="0" kern="1200" dirty="0">
                          <a:solidFill>
                            <a:srgbClr val="223355"/>
                          </a:solidFill>
                          <a:latin typeface="+mj-ea"/>
                          <a:ea typeface="+mj-ea"/>
                          <a:cs typeface="+mn-cs"/>
                        </a:rPr>
                        <a:t>职业素养体现</a:t>
                      </a:r>
                      <a:endParaRPr lang="zh-CN" altLang="en-US" sz="825" b="1" i="0" kern="1200" dirty="0">
                        <a:solidFill>
                          <a:srgbClr val="223355"/>
                        </a:solidFill>
                        <a:latin typeface="+mj-ea"/>
                        <a:ea typeface="+mj-ea"/>
                        <a:cs typeface="+mn-cs"/>
                      </a:endParaRPr>
                    </a:p>
                  </a:txBody>
                  <a:tcPr marL="30480" marR="30480" marT="15240" marB="15240" anchor="ctr">
                    <a:lnL w="9525" cap="flat" cmpd="sng" algn="ctr">
                      <a:solidFill>
                        <a:schemeClr val="accent1"/>
                      </a:solidFill>
                      <a:prstDash val="solid"/>
                      <a:round/>
                      <a:headEnd type="none" w="med" len="med"/>
                      <a:tailEnd type="none" w="med" len="med"/>
                    </a:lnL>
                    <a:lnR w="6350" cap="flat" cmpd="sng" algn="ctr">
                      <a:solidFill>
                        <a:srgbClr val="000008"/>
                      </a:solidFill>
                      <a:prstDash val="solid"/>
                      <a:round/>
                      <a:headEnd type="none" w="med" len="med"/>
                      <a:tailEnd type="none" w="med" len="med"/>
                    </a:lnR>
                    <a:lnT w="6350" cap="flat" cmpd="sng" algn="ctr">
                      <a:solidFill>
                        <a:srgbClr val="000008"/>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AFBFC"/>
                    </a:solidFill>
                  </a:tcPr>
                </a:tc>
                <a:tc rowSpan="4">
                  <a:txBody>
                    <a:bodyPr/>
                    <a:lstStyle/>
                    <a:p>
                      <a:pPr marL="0" indent="0" algn="ctr" defTabSz="914400" rtl="0" eaLnBrk="1" latinLnBrk="0" hangingPunct="1">
                        <a:lnSpc>
                          <a:spcPct val="120000"/>
                        </a:lnSpc>
                        <a:spcBef>
                          <a:spcPct val="0"/>
                        </a:spcBef>
                        <a:spcAft>
                          <a:spcPct val="0"/>
                        </a:spcAft>
                      </a:pPr>
                      <a:r>
                        <a:rPr lang="en-US" altLang="zh-CN" sz="825" b="1" i="0" kern="1200" dirty="0">
                          <a:solidFill>
                            <a:srgbClr val="223355"/>
                          </a:solidFill>
                          <a:latin typeface="+mj-ea"/>
                          <a:ea typeface="+mj-ea"/>
                          <a:cs typeface="+mn-cs"/>
                        </a:rPr>
                        <a:t>20%</a:t>
                      </a:r>
                      <a:endParaRPr lang="en-US" altLang="zh-CN" sz="825" b="1" i="0" kern="1200" dirty="0">
                        <a:solidFill>
                          <a:srgbClr val="223355"/>
                        </a:solidFill>
                        <a:latin typeface="+mj-ea"/>
                        <a:ea typeface="+mj-ea"/>
                        <a:cs typeface="+mn-cs"/>
                      </a:endParaRPr>
                    </a:p>
                  </a:txBody>
                  <a:tcPr marL="30480" marR="30480" marT="15240" marB="15240" anchor="ctr">
                    <a:lnL w="6350" cap="flat" cmpd="sng" algn="ctr">
                      <a:solidFill>
                        <a:srgbClr val="000008"/>
                      </a:solidFill>
                      <a:prstDash val="solid"/>
                      <a:round/>
                      <a:headEnd type="none" w="med" len="med"/>
                      <a:tailEnd type="none" w="med" len="med"/>
                    </a:lnL>
                    <a:lnR w="6350" cap="flat" cmpd="sng" algn="ctr">
                      <a:solidFill>
                        <a:srgbClr val="000008"/>
                      </a:solidFill>
                      <a:prstDash val="solid"/>
                      <a:round/>
                      <a:headEnd type="none" w="med" len="med"/>
                      <a:tailEnd type="none" w="med" len="med"/>
                    </a:lnR>
                    <a:lnT w="6350" cap="flat" cmpd="sng" algn="ctr">
                      <a:solidFill>
                        <a:srgbClr val="000008"/>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AFBFC"/>
                    </a:solidFill>
                  </a:tcPr>
                </a:tc>
                <a:tc>
                  <a:txBody>
                    <a:bodyPr/>
                    <a:lstStyle/>
                    <a:p>
                      <a:pPr marL="0" indent="0" algn="ctr">
                        <a:spcBef>
                          <a:spcPct val="0"/>
                        </a:spcBef>
                        <a:spcAft>
                          <a:spcPct val="0"/>
                        </a:spcAft>
                      </a:pPr>
                      <a:r>
                        <a:rPr lang="zh-CN" altLang="en-US" sz="750" b="1" i="0">
                          <a:solidFill>
                            <a:srgbClr val="223355"/>
                          </a:solidFill>
                          <a:latin typeface="+mj-ea"/>
                          <a:ea typeface="+mj-ea"/>
                        </a:rPr>
                        <a:t>优秀 </a:t>
                      </a:r>
                      <a:r>
                        <a:rPr lang="en-US" altLang="zh-CN" sz="750" b="1" i="0">
                          <a:solidFill>
                            <a:srgbClr val="223355"/>
                          </a:solidFill>
                          <a:latin typeface="+mj-ea"/>
                          <a:ea typeface="+mj-ea"/>
                        </a:rPr>
                        <a:t>(17-20</a:t>
                      </a:r>
                      <a:r>
                        <a:rPr lang="zh-CN" altLang="en-US" sz="750" b="1" i="0">
                          <a:solidFill>
                            <a:srgbClr val="223355"/>
                          </a:solidFill>
                          <a:latin typeface="+mj-ea"/>
                          <a:ea typeface="+mj-ea"/>
                        </a:rPr>
                        <a:t>分</a:t>
                      </a:r>
                      <a:r>
                        <a:rPr lang="en-US" altLang="zh-CN" sz="750" b="1" i="0">
                          <a:solidFill>
                            <a:srgbClr val="223355"/>
                          </a:solidFill>
                          <a:latin typeface="+mj-ea"/>
                          <a:ea typeface="+mj-ea"/>
                        </a:rPr>
                        <a:t>)</a:t>
                      </a:r>
                      <a:endParaRPr lang="en-US" altLang="zh-CN" sz="750" b="1" i="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lgn="ctr">
                      <a:solidFill>
                        <a:srgbClr val="000008"/>
                      </a:solidFill>
                      <a:prstDash val="solid"/>
                      <a:round/>
                      <a:headEnd type="none" w="med" len="med"/>
                      <a:tailEnd type="none" w="med" len="med"/>
                    </a:lnR>
                    <a:lnT w="6350" cap="flat" cmpd="sng" algn="ctr">
                      <a:solidFill>
                        <a:srgbClr val="000008"/>
                      </a:solidFill>
                      <a:prstDash val="solid"/>
                      <a:round/>
                      <a:headEnd type="none" w="med" len="med"/>
                      <a:tailEnd type="none" w="med" len="med"/>
                    </a:lnT>
                    <a:lnB w="6350" cap="flat" cmpd="sng">
                      <a:solidFill>
                        <a:srgbClr val="000008"/>
                      </a:solidFill>
                      <a:prstDash val="solid"/>
                      <a:headEnd type="none" w="med" len="med"/>
                      <a:tailEnd type="none" w="med" len="med"/>
                    </a:lnB>
                    <a:solidFill>
                      <a:srgbClr val="FAFBFC"/>
                    </a:solidFill>
                  </a:tcPr>
                </a:tc>
                <a:tc>
                  <a:txBody>
                    <a:bodyPr/>
                    <a:lstStyle/>
                    <a:p>
                      <a:pPr marL="0" indent="0" algn="l">
                        <a:spcBef>
                          <a:spcPct val="0"/>
                        </a:spcBef>
                        <a:spcAft>
                          <a:spcPct val="0"/>
                        </a:spcAft>
                      </a:pPr>
                      <a:r>
                        <a:rPr lang="zh-CN" altLang="en-US" sz="750" i="0" dirty="0">
                          <a:solidFill>
                            <a:srgbClr val="223355"/>
                          </a:solidFill>
                          <a:latin typeface="+mj-ea"/>
                          <a:ea typeface="+mj-ea"/>
                        </a:rPr>
                        <a:t>体现出强烈的</a:t>
                      </a:r>
                      <a:r>
                        <a:rPr lang="zh-CN" altLang="en-US" sz="750" b="1" i="0" dirty="0">
                          <a:solidFill>
                            <a:srgbClr val="223355"/>
                          </a:solidFill>
                          <a:latin typeface="+mj-ea"/>
                          <a:ea typeface="+mj-ea"/>
                        </a:rPr>
                        <a:t>责任意识</a:t>
                      </a:r>
                      <a:r>
                        <a:rPr lang="zh-CN" altLang="en-US" sz="750" i="0" dirty="0">
                          <a:solidFill>
                            <a:srgbClr val="223355"/>
                          </a:solidFill>
                          <a:latin typeface="+mj-ea"/>
                          <a:ea typeface="+mj-ea"/>
                        </a:rPr>
                        <a:t>（数据准确、建议可行）、</a:t>
                      </a:r>
                      <a:r>
                        <a:rPr lang="zh-CN" altLang="en-US" sz="750" b="1" i="0" dirty="0">
                          <a:solidFill>
                            <a:srgbClr val="223355"/>
                          </a:solidFill>
                          <a:latin typeface="+mj-ea"/>
                          <a:ea typeface="+mj-ea"/>
                        </a:rPr>
                        <a:t>读者意识</a:t>
                      </a:r>
                      <a:r>
                        <a:rPr lang="zh-CN" altLang="en-US" sz="750" i="0" dirty="0">
                          <a:solidFill>
                            <a:srgbClr val="223355"/>
                          </a:solidFill>
                          <a:latin typeface="+mj-ea"/>
                          <a:ea typeface="+mj-ea"/>
                        </a:rPr>
                        <a:t>（换位思考、预期反馈）、</a:t>
                      </a:r>
                      <a:r>
                        <a:rPr lang="zh-CN" altLang="en-US" sz="750" b="1" i="0" dirty="0">
                          <a:solidFill>
                            <a:srgbClr val="223355"/>
                          </a:solidFill>
                          <a:latin typeface="+mj-ea"/>
                          <a:ea typeface="+mj-ea"/>
                        </a:rPr>
                        <a:t>规范意识</a:t>
                      </a:r>
                      <a:r>
                        <a:rPr lang="zh-CN" altLang="en-US" sz="750" i="0" dirty="0">
                          <a:solidFill>
                            <a:srgbClr val="223355"/>
                          </a:solidFill>
                          <a:latin typeface="+mj-ea"/>
                          <a:ea typeface="+mj-ea"/>
                        </a:rPr>
                        <a:t>和</a:t>
                      </a:r>
                      <a:r>
                        <a:rPr lang="zh-CN" altLang="en-US" sz="750" b="1" i="0" dirty="0">
                          <a:solidFill>
                            <a:srgbClr val="223355"/>
                          </a:solidFill>
                          <a:latin typeface="+mj-ea"/>
                          <a:ea typeface="+mj-ea"/>
                        </a:rPr>
                        <a:t>协作精神</a:t>
                      </a:r>
                      <a:r>
                        <a:rPr lang="zh-CN" altLang="en-US" sz="750" i="0" dirty="0">
                          <a:solidFill>
                            <a:srgbClr val="223355"/>
                          </a:solidFill>
                          <a:latin typeface="+mj-ea"/>
                          <a:ea typeface="+mj-ea"/>
                        </a:rPr>
                        <a:t>（如需团队完成）。文案展现出职业人的成熟度。</a:t>
                      </a:r>
                      <a:endParaRPr lang="zh-CN" altLang="en-US" sz="750" i="0" dirty="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rgbClr val="000008"/>
                      </a:solidFill>
                      <a:prstDash val="solid"/>
                      <a:round/>
                      <a:headEnd type="none" w="med" len="med"/>
                      <a:tailEnd type="none" w="med" len="med"/>
                    </a:lnT>
                    <a:lnB w="6350" cap="flat" cmpd="sng">
                      <a:solidFill>
                        <a:srgbClr val="000008"/>
                      </a:solidFill>
                      <a:prstDash val="solid"/>
                      <a:headEnd type="none" w="med" len="med"/>
                      <a:tailEnd type="none" w="med" len="med"/>
                    </a:lnB>
                    <a:solidFill>
                      <a:srgbClr val="FAFBFC"/>
                    </a:solidFill>
                  </a:tcPr>
                </a:tc>
              </a:tr>
              <a:tr h="194945">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FFFFF"/>
                    </a:solidFill>
                  </a:tcPr>
                </a:tc>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FFFFF"/>
                    </a:solidFill>
                  </a:tcPr>
                </a:tc>
                <a:tc>
                  <a:txBody>
                    <a:bodyPr/>
                    <a:lstStyle/>
                    <a:p>
                      <a:pPr marL="0" indent="0" algn="ctr">
                        <a:spcBef>
                          <a:spcPct val="0"/>
                        </a:spcBef>
                        <a:spcAft>
                          <a:spcPct val="0"/>
                        </a:spcAft>
                      </a:pPr>
                      <a:r>
                        <a:rPr lang="zh-CN" altLang="en-US" sz="750" b="1" i="0">
                          <a:solidFill>
                            <a:srgbClr val="223355"/>
                          </a:solidFill>
                          <a:latin typeface="+mj-ea"/>
                          <a:ea typeface="+mj-ea"/>
                        </a:rPr>
                        <a:t>良好 </a:t>
                      </a:r>
                      <a:r>
                        <a:rPr lang="en-US" altLang="zh-CN" sz="750" b="1" i="0">
                          <a:solidFill>
                            <a:srgbClr val="223355"/>
                          </a:solidFill>
                          <a:latin typeface="+mj-ea"/>
                          <a:ea typeface="+mj-ea"/>
                        </a:rPr>
                        <a:t>(13-16</a:t>
                      </a:r>
                      <a:r>
                        <a:rPr lang="zh-CN" altLang="en-US" sz="750" b="1" i="0">
                          <a:solidFill>
                            <a:srgbClr val="223355"/>
                          </a:solidFill>
                          <a:latin typeface="+mj-ea"/>
                          <a:ea typeface="+mj-ea"/>
                        </a:rPr>
                        <a:t>分</a:t>
                      </a:r>
                      <a:r>
                        <a:rPr lang="en-US" altLang="zh-CN" sz="750" b="1" i="0">
                          <a:solidFill>
                            <a:srgbClr val="223355"/>
                          </a:solidFill>
                          <a:latin typeface="+mj-ea"/>
                          <a:ea typeface="+mj-ea"/>
                        </a:rPr>
                        <a:t>)</a:t>
                      </a:r>
                      <a:endParaRPr lang="en-US" altLang="zh-CN" sz="750" b="1" i="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FFFFF"/>
                    </a:solidFill>
                  </a:tcPr>
                </a:tc>
                <a:tc>
                  <a:txBody>
                    <a:bodyPr/>
                    <a:lstStyle/>
                    <a:p>
                      <a:pPr marL="0" indent="0" algn="l">
                        <a:spcBef>
                          <a:spcPct val="0"/>
                        </a:spcBef>
                        <a:spcAft>
                          <a:spcPct val="0"/>
                        </a:spcAft>
                      </a:pPr>
                      <a:r>
                        <a:rPr lang="zh-CN" altLang="en-US" sz="750" i="0" dirty="0">
                          <a:solidFill>
                            <a:srgbClr val="223355"/>
                          </a:solidFill>
                          <a:latin typeface="+mj-ea"/>
                          <a:ea typeface="+mj-ea"/>
                        </a:rPr>
                        <a:t>能体现出</a:t>
                      </a:r>
                      <a:r>
                        <a:rPr lang="zh-CN" altLang="en-US" sz="750" b="1" i="0" kern="1200" dirty="0">
                          <a:solidFill>
                            <a:srgbClr val="223355"/>
                          </a:solidFill>
                          <a:latin typeface="+mj-ea"/>
                          <a:ea typeface="+mj-ea"/>
                          <a:cs typeface="+mn-cs"/>
                        </a:rPr>
                        <a:t>基本的</a:t>
                      </a:r>
                      <a:r>
                        <a:rPr lang="zh-CN" altLang="en-US" sz="750" i="0" dirty="0">
                          <a:solidFill>
                            <a:srgbClr val="223355"/>
                          </a:solidFill>
                          <a:latin typeface="+mj-ea"/>
                          <a:ea typeface="+mj-ea"/>
                        </a:rPr>
                        <a:t>责任感和规范意识，内容较为务实。读者意识和协作精神有所体现但不够突出。</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FFFFF"/>
                    </a:solidFill>
                  </a:tcPr>
                </a:tc>
              </a:tr>
              <a:tr h="196215">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c>
                  <a:txBody>
                    <a:bodyPr/>
                    <a:lstStyle/>
                    <a:p>
                      <a:pPr marL="0" indent="0" algn="ctr">
                        <a:spcBef>
                          <a:spcPct val="0"/>
                        </a:spcBef>
                        <a:spcAft>
                          <a:spcPct val="0"/>
                        </a:spcAft>
                      </a:pPr>
                      <a:r>
                        <a:rPr lang="zh-CN" altLang="en-US" sz="750" b="1" i="0">
                          <a:solidFill>
                            <a:srgbClr val="223355"/>
                          </a:solidFill>
                          <a:latin typeface="+mj-ea"/>
                          <a:ea typeface="+mj-ea"/>
                        </a:rPr>
                        <a:t>合格 </a:t>
                      </a:r>
                      <a:r>
                        <a:rPr lang="en-US" altLang="zh-CN" sz="750" b="1" i="0">
                          <a:solidFill>
                            <a:srgbClr val="223355"/>
                          </a:solidFill>
                          <a:latin typeface="+mj-ea"/>
                          <a:ea typeface="+mj-ea"/>
                        </a:rPr>
                        <a:t>(9-12</a:t>
                      </a:r>
                      <a:r>
                        <a:rPr lang="zh-CN" altLang="en-US" sz="750" b="1" i="0">
                          <a:solidFill>
                            <a:srgbClr val="223355"/>
                          </a:solidFill>
                          <a:latin typeface="+mj-ea"/>
                          <a:ea typeface="+mj-ea"/>
                        </a:rPr>
                        <a:t>分</a:t>
                      </a:r>
                      <a:r>
                        <a:rPr lang="en-US" altLang="zh-CN" sz="750" b="1" i="0">
                          <a:solidFill>
                            <a:srgbClr val="223355"/>
                          </a:solidFill>
                          <a:latin typeface="+mj-ea"/>
                          <a:ea typeface="+mj-ea"/>
                        </a:rPr>
                        <a:t>)</a:t>
                      </a:r>
                      <a:endParaRPr lang="en-US" altLang="zh-CN" sz="750" b="1" i="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c>
                  <a:txBody>
                    <a:bodyPr/>
                    <a:lstStyle/>
                    <a:p>
                      <a:pPr marL="0" indent="0" algn="l">
                        <a:spcBef>
                          <a:spcPct val="0"/>
                        </a:spcBef>
                        <a:spcAft>
                          <a:spcPct val="0"/>
                        </a:spcAft>
                      </a:pPr>
                      <a:r>
                        <a:rPr lang="zh-CN" altLang="en-US" sz="750" i="0" dirty="0">
                          <a:solidFill>
                            <a:srgbClr val="223355"/>
                          </a:solidFill>
                          <a:latin typeface="+mj-ea"/>
                          <a:ea typeface="+mj-ea"/>
                        </a:rPr>
                        <a:t>职业素养</a:t>
                      </a:r>
                      <a:r>
                        <a:rPr lang="zh-CN" altLang="en-US" sz="750" b="1" i="0" kern="1200" dirty="0">
                          <a:solidFill>
                            <a:srgbClr val="223355"/>
                          </a:solidFill>
                          <a:latin typeface="+mj-ea"/>
                          <a:ea typeface="+mj-ea"/>
                          <a:cs typeface="+mn-cs"/>
                        </a:rPr>
                        <a:t>体现较弱</a:t>
                      </a:r>
                      <a:r>
                        <a:rPr lang="zh-CN" altLang="en-US" sz="750" i="0" dirty="0">
                          <a:solidFill>
                            <a:srgbClr val="223355"/>
                          </a:solidFill>
                          <a:latin typeface="+mj-ea"/>
                          <a:ea typeface="+mj-ea"/>
                        </a:rPr>
                        <a:t>，内容略显空泛或主观，缺乏对可行性和读者感受的深入考虑。</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AFBFC"/>
                    </a:solidFill>
                  </a:tcPr>
                </a:tc>
              </a:tr>
              <a:tr h="195580">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FFFFF"/>
                    </a:solidFill>
                  </a:tcPr>
                </a:tc>
                <a:tc vMerge="1">
                  <a:tcPr marL="40640" marR="40640" marT="20320" marB="20320" anchor="ct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FFFFFF"/>
                    </a:solidFill>
                  </a:tcPr>
                </a:tc>
                <a:tc>
                  <a:txBody>
                    <a:bodyPr/>
                    <a:lstStyle/>
                    <a:p>
                      <a:pPr marL="0" indent="0" algn="ctr">
                        <a:spcBef>
                          <a:spcPct val="0"/>
                        </a:spcBef>
                        <a:spcAft>
                          <a:spcPct val="0"/>
                        </a:spcAft>
                      </a:pPr>
                      <a:r>
                        <a:rPr lang="zh-CN" altLang="en-US" sz="750" b="1" i="0" dirty="0">
                          <a:solidFill>
                            <a:srgbClr val="223355"/>
                          </a:solidFill>
                          <a:latin typeface="+mj-ea"/>
                          <a:ea typeface="+mj-ea"/>
                        </a:rPr>
                        <a:t>不合格 </a:t>
                      </a:r>
                      <a:r>
                        <a:rPr lang="en-US" altLang="zh-CN" sz="750" b="1" i="0" dirty="0">
                          <a:solidFill>
                            <a:srgbClr val="223355"/>
                          </a:solidFill>
                          <a:latin typeface="+mj-ea"/>
                          <a:ea typeface="+mj-ea"/>
                        </a:rPr>
                        <a:t>(0-8</a:t>
                      </a:r>
                      <a:r>
                        <a:rPr lang="zh-CN" altLang="en-US" sz="750" b="1" i="0" dirty="0">
                          <a:solidFill>
                            <a:srgbClr val="223355"/>
                          </a:solidFill>
                          <a:latin typeface="+mj-ea"/>
                          <a:ea typeface="+mj-ea"/>
                        </a:rPr>
                        <a:t>分</a:t>
                      </a:r>
                      <a:r>
                        <a:rPr lang="en-US" altLang="zh-CN" sz="750" b="1" i="0" dirty="0">
                          <a:solidFill>
                            <a:srgbClr val="223355"/>
                          </a:solidFill>
                          <a:latin typeface="+mj-ea"/>
                          <a:ea typeface="+mj-ea"/>
                        </a:rPr>
                        <a:t>)</a:t>
                      </a:r>
                      <a:endParaRPr lang="en-US" altLang="zh-CN" sz="750" b="1" i="0" dirty="0">
                        <a:solidFill>
                          <a:srgbClr val="223355"/>
                        </a:solidFill>
                        <a:latin typeface="+mj-ea"/>
                        <a:ea typeface="+mj-ea"/>
                      </a:endParaRPr>
                    </a:p>
                  </a:txBody>
                  <a:tcPr marL="30480" marR="30480" marT="15240" marB="15240" anchor="ctr">
                    <a:lnL w="6350" cap="flat" cmpd="sng" algn="ctr">
                      <a:solidFill>
                        <a:srgbClr val="000008"/>
                      </a:solidFill>
                      <a:prstDash val="solid"/>
                      <a:roun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marL="0" indent="0" algn="l">
                        <a:spcBef>
                          <a:spcPct val="0"/>
                        </a:spcBef>
                        <a:spcAft>
                          <a:spcPct val="0"/>
                        </a:spcAft>
                      </a:pPr>
                      <a:r>
                        <a:rPr lang="zh-CN" altLang="en-US" sz="750" i="0" dirty="0">
                          <a:solidFill>
                            <a:srgbClr val="223355"/>
                          </a:solidFill>
                          <a:latin typeface="+mj-ea"/>
                          <a:ea typeface="+mj-ea"/>
                        </a:rPr>
                        <a:t>内容体现出</a:t>
                      </a:r>
                      <a:r>
                        <a:rPr lang="zh-CN" altLang="en-US" sz="750" b="1" i="0" kern="1200" dirty="0">
                          <a:solidFill>
                            <a:srgbClr val="223355"/>
                          </a:solidFill>
                          <a:latin typeface="+mj-ea"/>
                          <a:ea typeface="+mj-ea"/>
                          <a:cs typeface="+mn-cs"/>
                        </a:rPr>
                        <a:t>敷衍、不负责</a:t>
                      </a:r>
                      <a:r>
                        <a:rPr lang="zh-CN" altLang="en-US" sz="750" i="0" dirty="0">
                          <a:solidFill>
                            <a:srgbClr val="223355"/>
                          </a:solidFill>
                          <a:latin typeface="+mj-ea"/>
                          <a:ea typeface="+mj-ea"/>
                        </a:rPr>
                        <a:t>的态度，建议脱离实际，缺乏基本的职业认知。</a:t>
                      </a:r>
                      <a:endParaRPr lang="zh-CN" altLang="en-US" sz="750" i="0" dirty="0">
                        <a:solidFill>
                          <a:srgbClr val="223355"/>
                        </a:solidFill>
                        <a:latin typeface="+mj-ea"/>
                        <a:ea typeface="+mj-ea"/>
                      </a:endParaRPr>
                    </a:p>
                  </a:txBody>
                  <a:tcPr marL="30480" marR="30480" marT="15240" marB="15240" anchor="ctr">
                    <a:lnL w="6350" cap="flat" cmpd="sng">
                      <a:solidFill>
                        <a:srgbClr val="000008"/>
                      </a:solidFill>
                      <a:prstDash val="solid"/>
                      <a:headEnd type="none" w="med" len="med"/>
                      <a:tailEnd type="none" w="med" len="med"/>
                    </a:lnL>
                    <a:lnR w="9525" cap="flat" cmpd="sng" algn="ctr">
                      <a:solidFill>
                        <a:schemeClr val="accent1"/>
                      </a:solidFill>
                      <a:prstDash val="solid"/>
                      <a:round/>
                      <a:headEnd type="none" w="med" len="med"/>
                      <a:tailEnd type="none" w="med" len="med"/>
                    </a:lnR>
                    <a:lnT w="6350" cap="flat" cmpd="sng">
                      <a:solidFill>
                        <a:srgbClr val="000008"/>
                      </a:solidFill>
                      <a:prstDash val="soli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r>
            </a:tbl>
          </a:graphicData>
        </a:graphic>
      </p:graphicFrame>
      <p:sp>
        <p:nvSpPr>
          <p:cNvPr id="2" name="矩形: 圆角 13"/>
          <p:cNvSpPr/>
          <p:nvPr/>
        </p:nvSpPr>
        <p:spPr>
          <a:xfrm>
            <a:off x="-184" y="1039826"/>
            <a:ext cx="3334772" cy="312041"/>
          </a:xfrm>
          <a:prstGeom prst="roundRect">
            <a:avLst>
              <a:gd name="adj" fmla="val 0"/>
            </a:avLst>
          </a:prstGeom>
          <a:solidFill>
            <a:schemeClr val="accent1"/>
          </a:solidFill>
          <a:ln>
            <a:noFill/>
          </a:ln>
          <a:effectLst>
            <a:outerShdw blurRad="2921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0" rtlCol="0" anchor="ct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（三）评价体系</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386953" y="1496606"/>
            <a:ext cx="8370094" cy="510540"/>
          </a:xfrm>
          <a:prstGeom prst="rect">
            <a:avLst/>
          </a:prstGeom>
          <a:noFill/>
          <a:effectLst/>
        </p:spPr>
        <p:txBody>
          <a:bodyPr vert="horz" wrap="square" lIns="68580" tIns="34290" rIns="68580" bIns="34290" rtlCol="0">
            <a:spAutoFit/>
          </a:bodyPr>
          <a:lstStyle/>
          <a:p>
            <a:pPr>
              <a:lnSpc>
                <a:spcPct val="120000"/>
              </a:lnSpc>
            </a:pPr>
            <a:r>
              <a:rPr lang="zh-CN" altLang="en-US" sz="1200" dirty="0">
                <a:solidFill>
                  <a:srgbClr val="000000"/>
                </a:solidFill>
                <a:effectLst/>
              </a:rPr>
              <a:t>“以任务赋能，为专业筑基：三阶</a:t>
            </a:r>
            <a:r>
              <a:rPr lang="en-US" altLang="zh-CN" sz="1200" dirty="0">
                <a:solidFill>
                  <a:srgbClr val="000000"/>
                </a:solidFill>
                <a:effectLst/>
              </a:rPr>
              <a:t>·</a:t>
            </a:r>
            <a:r>
              <a:rPr lang="zh-CN" altLang="en-US" sz="1200" dirty="0">
                <a:solidFill>
                  <a:srgbClr val="000000"/>
                </a:solidFill>
                <a:effectLst/>
              </a:rPr>
              <a:t>六步</a:t>
            </a:r>
            <a:r>
              <a:rPr lang="en-US" altLang="zh-CN" sz="1200" dirty="0">
                <a:solidFill>
                  <a:srgbClr val="000000"/>
                </a:solidFill>
                <a:effectLst/>
              </a:rPr>
              <a:t>·</a:t>
            </a:r>
            <a:r>
              <a:rPr lang="zh-CN" altLang="en-US" sz="1200" dirty="0">
                <a:solidFill>
                  <a:srgbClr val="000000"/>
                </a:solidFill>
                <a:effectLst/>
              </a:rPr>
              <a:t>一核心”的应用文写作教学改革，对教师的能力素质提出了传统教学模式前所未有的高阶要求。教师需要从</a:t>
            </a:r>
            <a:r>
              <a:rPr lang="zh-CN" altLang="en-US" sz="1200" b="1" dirty="0">
                <a:solidFill>
                  <a:srgbClr val="000000"/>
                </a:solidFill>
                <a:effectLst/>
              </a:rPr>
              <a:t>传统的“知识传授者”</a:t>
            </a:r>
            <a:r>
              <a:rPr lang="zh-CN" altLang="en-US" sz="1200" dirty="0">
                <a:solidFill>
                  <a:srgbClr val="000000"/>
                </a:solidFill>
                <a:effectLst/>
              </a:rPr>
              <a:t>转型为</a:t>
            </a:r>
            <a:r>
              <a:rPr lang="zh-CN" altLang="en-US" sz="1200" b="1" dirty="0">
                <a:solidFill>
                  <a:srgbClr val="000000"/>
                </a:solidFill>
                <a:effectLst/>
              </a:rPr>
              <a:t>“学习任务的设计师、工作过程的引导者、职业能力的教练员”。</a:t>
            </a:r>
            <a:endParaRPr lang="zh-CN" altLang="en-US" sz="1200" b="1" dirty="0">
              <a:solidFill>
                <a:srgbClr val="000000"/>
              </a:solidFill>
              <a:effectLst/>
            </a:endParaRPr>
          </a:p>
        </p:txBody>
      </p:sp>
      <p:sp>
        <p:nvSpPr>
          <p:cNvPr id="19" name="矩形: 圆角 18"/>
          <p:cNvSpPr/>
          <p:nvPr/>
        </p:nvSpPr>
        <p:spPr>
          <a:xfrm>
            <a:off x="918599" y="2389824"/>
            <a:ext cx="3409950" cy="2779486"/>
          </a:xfrm>
          <a:prstGeom prst="roundRect">
            <a:avLst>
              <a:gd name="adj" fmla="val 3259"/>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20" name="矩形: 圆角 19"/>
          <p:cNvSpPr/>
          <p:nvPr/>
        </p:nvSpPr>
        <p:spPr>
          <a:xfrm>
            <a:off x="1193693" y="2895611"/>
            <a:ext cx="2867195" cy="418196"/>
          </a:xfrm>
          <a:prstGeom prst="roundRect">
            <a:avLst>
              <a:gd name="adj" fmla="val 50000"/>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ontserrat"/>
              <a:ea typeface="思源黑体 CN Normal"/>
              <a:cs typeface="+mn-cs"/>
            </a:endParaRPr>
          </a:p>
        </p:txBody>
      </p:sp>
      <p:sp>
        <p:nvSpPr>
          <p:cNvPr id="21" name="矩形: 圆角 20"/>
          <p:cNvSpPr/>
          <p:nvPr/>
        </p:nvSpPr>
        <p:spPr>
          <a:xfrm>
            <a:off x="4824414" y="2389824"/>
            <a:ext cx="3409950" cy="2779486"/>
          </a:xfrm>
          <a:prstGeom prst="roundRect">
            <a:avLst>
              <a:gd name="adj" fmla="val 3259"/>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22" name="矩形: 圆角 21"/>
          <p:cNvSpPr/>
          <p:nvPr/>
        </p:nvSpPr>
        <p:spPr>
          <a:xfrm>
            <a:off x="1193693" y="3443662"/>
            <a:ext cx="2867195" cy="418196"/>
          </a:xfrm>
          <a:prstGeom prst="roundRect">
            <a:avLst>
              <a:gd name="adj" fmla="val 50000"/>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ontserrat"/>
              <a:ea typeface="思源黑体 CN Normal"/>
              <a:cs typeface="+mn-cs"/>
            </a:endParaRPr>
          </a:p>
        </p:txBody>
      </p:sp>
      <p:sp>
        <p:nvSpPr>
          <p:cNvPr id="23" name="矩形: 圆角 22"/>
          <p:cNvSpPr/>
          <p:nvPr/>
        </p:nvSpPr>
        <p:spPr>
          <a:xfrm>
            <a:off x="1193693" y="3991713"/>
            <a:ext cx="2867195" cy="418196"/>
          </a:xfrm>
          <a:prstGeom prst="roundRect">
            <a:avLst>
              <a:gd name="adj" fmla="val 50000"/>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ontserrat"/>
              <a:ea typeface="思源黑体 CN Normal"/>
              <a:cs typeface="+mn-cs"/>
            </a:endParaRPr>
          </a:p>
        </p:txBody>
      </p:sp>
      <p:sp>
        <p:nvSpPr>
          <p:cNvPr id="24" name="矩形: 圆角 23"/>
          <p:cNvSpPr/>
          <p:nvPr/>
        </p:nvSpPr>
        <p:spPr>
          <a:xfrm>
            <a:off x="1193693" y="4539765"/>
            <a:ext cx="2867195" cy="418196"/>
          </a:xfrm>
          <a:prstGeom prst="roundRect">
            <a:avLst>
              <a:gd name="adj" fmla="val 50000"/>
            </a:avLst>
          </a:prstGeom>
          <a:solidFill>
            <a:schemeClr val="accent1">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Montserrat"/>
              <a:ea typeface="思源黑体 CN Normal"/>
              <a:cs typeface="+mn-cs"/>
            </a:endParaRPr>
          </a:p>
        </p:txBody>
      </p:sp>
      <p:sp>
        <p:nvSpPr>
          <p:cNvPr id="35" name="文本框 34"/>
          <p:cNvSpPr txBox="1"/>
          <p:nvPr/>
        </p:nvSpPr>
        <p:spPr>
          <a:xfrm>
            <a:off x="1808549" y="2951763"/>
            <a:ext cx="1610927" cy="299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rPr>
              <a:t>理念重塑</a:t>
            </a:r>
            <a:endPar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endParaRPr>
          </a:p>
        </p:txBody>
      </p:sp>
      <p:sp>
        <p:nvSpPr>
          <p:cNvPr id="42" name="矩形: 圆角 41"/>
          <p:cNvSpPr/>
          <p:nvPr/>
        </p:nvSpPr>
        <p:spPr>
          <a:xfrm>
            <a:off x="1504387" y="2220863"/>
            <a:ext cx="2238375" cy="40118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b="1" dirty="0">
                <a:solidFill>
                  <a:schemeClr val="bg1"/>
                </a:solidFill>
                <a:latin typeface="+mj-ea"/>
                <a:ea typeface="+mj-ea"/>
              </a:rPr>
              <a:t>能力维度</a:t>
            </a:r>
            <a:endParaRPr lang="zh-CN" altLang="en-US" b="1" dirty="0">
              <a:solidFill>
                <a:schemeClr val="bg1"/>
              </a:solidFill>
              <a:latin typeface="+mj-ea"/>
              <a:ea typeface="+mj-ea"/>
            </a:endParaRPr>
          </a:p>
        </p:txBody>
      </p:sp>
      <p:sp>
        <p:nvSpPr>
          <p:cNvPr id="43" name="矩形: 圆角 42"/>
          <p:cNvSpPr/>
          <p:nvPr/>
        </p:nvSpPr>
        <p:spPr>
          <a:xfrm>
            <a:off x="5410202" y="2220863"/>
            <a:ext cx="2238375" cy="401181"/>
          </a:xfrm>
          <a:prstGeom prst="roundRect">
            <a:avLst>
              <a:gd name="adj" fmla="val 5000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dirty="0">
                <a:solidFill>
                  <a:schemeClr val="tx1">
                    <a:lumMod val="85000"/>
                    <a:lumOff val="15000"/>
                  </a:schemeClr>
                </a:solidFill>
                <a:latin typeface="+mj-ea"/>
                <a:ea typeface="+mj-ea"/>
              </a:rPr>
              <a:t>核心要求</a:t>
            </a:r>
            <a:endParaRPr lang="zh-CN" altLang="en-US" b="1" dirty="0">
              <a:solidFill>
                <a:schemeClr val="tx1">
                  <a:lumMod val="85000"/>
                  <a:lumOff val="15000"/>
                </a:schemeClr>
              </a:solidFill>
              <a:latin typeface="+mj-ea"/>
              <a:ea typeface="+mj-ea"/>
            </a:endParaRPr>
          </a:p>
        </p:txBody>
      </p:sp>
      <p:sp>
        <p:nvSpPr>
          <p:cNvPr id="46" name="文本框 45"/>
          <p:cNvSpPr txBox="1"/>
          <p:nvPr/>
        </p:nvSpPr>
        <p:spPr>
          <a:xfrm>
            <a:off x="1808549" y="3503675"/>
            <a:ext cx="1610927" cy="299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rPr>
              <a:t>知识结构</a:t>
            </a:r>
            <a:endPar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endParaRPr>
          </a:p>
        </p:txBody>
      </p:sp>
      <p:sp>
        <p:nvSpPr>
          <p:cNvPr id="47" name="文本框 46"/>
          <p:cNvSpPr txBox="1"/>
          <p:nvPr/>
        </p:nvSpPr>
        <p:spPr>
          <a:xfrm>
            <a:off x="1808549" y="4056369"/>
            <a:ext cx="1610927" cy="299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rPr>
              <a:t>核心能力</a:t>
            </a:r>
            <a:endPar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endParaRPr>
          </a:p>
        </p:txBody>
      </p:sp>
      <p:sp>
        <p:nvSpPr>
          <p:cNvPr id="48" name="文本框 47"/>
          <p:cNvSpPr txBox="1"/>
          <p:nvPr/>
        </p:nvSpPr>
        <p:spPr>
          <a:xfrm>
            <a:off x="1808549" y="4590229"/>
            <a:ext cx="1610927" cy="299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rPr>
              <a:t>关键素养</a:t>
            </a:r>
            <a:endPar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endParaRPr>
          </a:p>
        </p:txBody>
      </p:sp>
      <p:sp>
        <p:nvSpPr>
          <p:cNvPr id="49" name="矩形: 圆角 48"/>
          <p:cNvSpPr/>
          <p:nvPr/>
        </p:nvSpPr>
        <p:spPr>
          <a:xfrm>
            <a:off x="5091141" y="2895611"/>
            <a:ext cx="2867195" cy="418196"/>
          </a:xfrm>
          <a:prstGeom prst="roundRect">
            <a:avLst>
              <a:gd name="adj" fmla="val 50000"/>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ontserrat"/>
              <a:ea typeface="思源黑体 CN Normal"/>
              <a:cs typeface="+mn-cs"/>
            </a:endParaRPr>
          </a:p>
        </p:txBody>
      </p:sp>
      <p:sp>
        <p:nvSpPr>
          <p:cNvPr id="50" name="矩形: 圆角 49"/>
          <p:cNvSpPr/>
          <p:nvPr/>
        </p:nvSpPr>
        <p:spPr>
          <a:xfrm>
            <a:off x="5091141" y="3443662"/>
            <a:ext cx="2867195" cy="418196"/>
          </a:xfrm>
          <a:prstGeom prst="roundRect">
            <a:avLst>
              <a:gd name="adj" fmla="val 50000"/>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ontserrat"/>
              <a:ea typeface="思源黑体 CN Normal"/>
              <a:cs typeface="+mn-cs"/>
            </a:endParaRPr>
          </a:p>
        </p:txBody>
      </p:sp>
      <p:sp>
        <p:nvSpPr>
          <p:cNvPr id="51" name="矩形: 圆角 50"/>
          <p:cNvSpPr/>
          <p:nvPr/>
        </p:nvSpPr>
        <p:spPr>
          <a:xfrm>
            <a:off x="5091141" y="3991713"/>
            <a:ext cx="2867195" cy="418196"/>
          </a:xfrm>
          <a:prstGeom prst="roundRect">
            <a:avLst>
              <a:gd name="adj" fmla="val 50000"/>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ontserrat"/>
              <a:ea typeface="思源黑体 CN Normal"/>
              <a:cs typeface="+mn-cs"/>
            </a:endParaRPr>
          </a:p>
        </p:txBody>
      </p:sp>
      <p:sp>
        <p:nvSpPr>
          <p:cNvPr id="52" name="矩形: 圆角 51"/>
          <p:cNvSpPr/>
          <p:nvPr/>
        </p:nvSpPr>
        <p:spPr>
          <a:xfrm>
            <a:off x="5091141" y="4539765"/>
            <a:ext cx="2867195" cy="418196"/>
          </a:xfrm>
          <a:prstGeom prst="roundRect">
            <a:avLst>
              <a:gd name="adj" fmla="val 50000"/>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Montserrat"/>
              <a:ea typeface="思源黑体 CN Normal"/>
              <a:cs typeface="+mn-cs"/>
            </a:endParaRPr>
          </a:p>
        </p:txBody>
      </p:sp>
      <p:sp>
        <p:nvSpPr>
          <p:cNvPr id="53" name="文本框 52"/>
          <p:cNvSpPr txBox="1"/>
          <p:nvPr/>
        </p:nvSpPr>
        <p:spPr>
          <a:xfrm>
            <a:off x="5750485" y="2951763"/>
            <a:ext cx="1610927" cy="299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rPr>
              <a:t>目标转型</a:t>
            </a:r>
            <a:endPar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endParaRPr>
          </a:p>
        </p:txBody>
      </p:sp>
      <p:sp>
        <p:nvSpPr>
          <p:cNvPr id="54" name="文本框 53"/>
          <p:cNvSpPr txBox="1"/>
          <p:nvPr/>
        </p:nvSpPr>
        <p:spPr>
          <a:xfrm>
            <a:off x="5750485" y="3503675"/>
            <a:ext cx="1610927" cy="299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rPr>
              <a:t>跨界融合</a:t>
            </a:r>
            <a:endPar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endParaRPr>
          </a:p>
        </p:txBody>
      </p:sp>
      <p:sp>
        <p:nvSpPr>
          <p:cNvPr id="56" name="文本框 55"/>
          <p:cNvSpPr txBox="1"/>
          <p:nvPr/>
        </p:nvSpPr>
        <p:spPr>
          <a:xfrm>
            <a:off x="5750485" y="4056369"/>
            <a:ext cx="1610927" cy="299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rPr>
              <a:t>设计引导评价</a:t>
            </a:r>
            <a:endPar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endParaRPr>
          </a:p>
        </p:txBody>
      </p:sp>
      <p:sp>
        <p:nvSpPr>
          <p:cNvPr id="61" name="文本框 60"/>
          <p:cNvSpPr txBox="1"/>
          <p:nvPr/>
        </p:nvSpPr>
        <p:spPr>
          <a:xfrm>
            <a:off x="5750485" y="4590229"/>
            <a:ext cx="1610927" cy="299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rPr>
              <a:t>学习协作反思</a:t>
            </a:r>
            <a:endParaRPr kumimoji="0" lang="zh-CN" altLang="en-US" sz="1350" b="1" i="0" u="none" strike="noStrike" kern="1200" cap="none" spc="0" normalizeH="0" baseline="0" noProof="0" dirty="0">
              <a:ln>
                <a:noFill/>
              </a:ln>
              <a:solidFill>
                <a:srgbClr val="000000"/>
              </a:solidFill>
              <a:effectLst/>
              <a:uLnTx/>
              <a:uFillTx/>
              <a:latin typeface="+mn-ea"/>
              <a:cs typeface="OPPOSans R" panose="00020600040101010101" pitchFamily="18" charset="-122"/>
            </a:endParaRPr>
          </a:p>
        </p:txBody>
      </p:sp>
      <p:sp>
        <p:nvSpPr>
          <p:cNvPr id="2" name="矩形: 圆角 13"/>
          <p:cNvSpPr/>
          <p:nvPr/>
        </p:nvSpPr>
        <p:spPr>
          <a:xfrm>
            <a:off x="-184" y="1039826"/>
            <a:ext cx="3334772" cy="312041"/>
          </a:xfrm>
          <a:prstGeom prst="roundRect">
            <a:avLst>
              <a:gd name="adj" fmla="val 0"/>
            </a:avLst>
          </a:prstGeom>
          <a:solidFill>
            <a:schemeClr val="accent1"/>
          </a:solidFill>
          <a:ln>
            <a:noFill/>
          </a:ln>
          <a:effectLst>
            <a:outerShdw blurRad="2921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0" rtlCol="0" anchor="ct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（三）师资要求</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2" y="5055417"/>
            <a:ext cx="9143999" cy="39103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7" name="任意多边形: 形状 46"/>
          <p:cNvSpPr/>
          <p:nvPr/>
        </p:nvSpPr>
        <p:spPr>
          <a:xfrm>
            <a:off x="2" y="3309535"/>
            <a:ext cx="9143999" cy="2048269"/>
          </a:xfrm>
          <a:custGeom>
            <a:avLst/>
            <a:gdLst>
              <a:gd name="connsiteX0" fmla="*/ 0 w 12191998"/>
              <a:gd name="connsiteY0" fmla="*/ 0 h 3452844"/>
              <a:gd name="connsiteX1" fmla="*/ 1024059 w 12191998"/>
              <a:gd name="connsiteY1" fmla="*/ 131026 h 3452844"/>
              <a:gd name="connsiteX2" fmla="*/ 6096000 w 12191998"/>
              <a:gd name="connsiteY2" fmla="*/ 402998 h 3452844"/>
              <a:gd name="connsiteX3" fmla="*/ 11167942 w 12191998"/>
              <a:gd name="connsiteY3" fmla="*/ 131026 h 3452844"/>
              <a:gd name="connsiteX4" fmla="*/ 12191998 w 12191998"/>
              <a:gd name="connsiteY4" fmla="*/ 0 h 3452844"/>
              <a:gd name="connsiteX5" fmla="*/ 12191998 w 12191998"/>
              <a:gd name="connsiteY5" fmla="*/ 3452844 h 3452844"/>
              <a:gd name="connsiteX6" fmla="*/ 0 w 12191998"/>
              <a:gd name="connsiteY6" fmla="*/ 3452844 h 34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3452844">
                <a:moveTo>
                  <a:pt x="0" y="0"/>
                </a:moveTo>
                <a:lnTo>
                  <a:pt x="1024059" y="131026"/>
                </a:lnTo>
                <a:cubicBezTo>
                  <a:pt x="2582970" y="306155"/>
                  <a:pt x="4296906" y="402998"/>
                  <a:pt x="6096000" y="402998"/>
                </a:cubicBezTo>
                <a:cubicBezTo>
                  <a:pt x="7895095" y="402998"/>
                  <a:pt x="9609030" y="306155"/>
                  <a:pt x="11167942" y="131026"/>
                </a:cubicBezTo>
                <a:lnTo>
                  <a:pt x="12191998" y="0"/>
                </a:lnTo>
                <a:lnTo>
                  <a:pt x="12191998" y="3452844"/>
                </a:lnTo>
                <a:lnTo>
                  <a:pt x="0" y="345284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3" name="内容占位符 7"/>
          <p:cNvSpPr txBox="1"/>
          <p:nvPr/>
        </p:nvSpPr>
        <p:spPr>
          <a:xfrm>
            <a:off x="293587" y="404919"/>
            <a:ext cx="710688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三、润物无声，应用文写作将助学生为他朝绽放</a:t>
            </a:r>
            <a:endParaRPr lang="zh-CN" altLang="en-US" sz="2400" dirty="0"/>
          </a:p>
        </p:txBody>
      </p:sp>
      <p:pic>
        <p:nvPicPr>
          <p:cNvPr id="59" name="图片 58" descr="文本&#10;&#10;AI 生成的内容可能不正确。"/>
          <p:cNvPicPr>
            <a:picLocks noChangeAspect="1"/>
          </p:cNvPicPr>
          <p:nvPr/>
        </p:nvPicPr>
        <p:blipFill>
          <a:blip r:embed="rId1" cstate="print">
            <a:extLst>
              <a:ext uri="{28A0092B-C50C-407E-A947-70E740481C1C}">
                <a14:useLocalDpi xmlns:a14="http://schemas.microsoft.com/office/drawing/2010/main" val="0"/>
              </a:ext>
            </a:extLst>
          </a:blip>
          <a:srcRect t="986"/>
          <a:stretch>
            <a:fillRect/>
          </a:stretch>
        </p:blipFill>
        <p:spPr>
          <a:xfrm>
            <a:off x="92566" y="3516599"/>
            <a:ext cx="939197" cy="1747187"/>
          </a:xfrm>
          <a:custGeom>
            <a:avLst/>
            <a:gdLst>
              <a:gd name="connsiteX0" fmla="*/ 0 w 1117408"/>
              <a:gd name="connsiteY0" fmla="*/ 0 h 2394347"/>
              <a:gd name="connsiteX1" fmla="*/ 823393 w 1117408"/>
              <a:gd name="connsiteY1" fmla="*/ 83327 h 2394347"/>
              <a:gd name="connsiteX2" fmla="*/ 1117408 w 1117408"/>
              <a:gd name="connsiteY2" fmla="*/ 105934 h 2394347"/>
              <a:gd name="connsiteX3" fmla="*/ 1117408 w 1117408"/>
              <a:gd name="connsiteY3" fmla="*/ 2394347 h 2394347"/>
              <a:gd name="connsiteX4" fmla="*/ 0 w 1117408"/>
              <a:gd name="connsiteY4" fmla="*/ 2394347 h 239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408" h="2394347">
                <a:moveTo>
                  <a:pt x="0" y="0"/>
                </a:moveTo>
                <a:lnTo>
                  <a:pt x="823393" y="83327"/>
                </a:lnTo>
                <a:lnTo>
                  <a:pt x="1117408" y="105934"/>
                </a:lnTo>
                <a:lnTo>
                  <a:pt x="1117408" y="2394347"/>
                </a:lnTo>
                <a:lnTo>
                  <a:pt x="0" y="2394347"/>
                </a:lnTo>
                <a:close/>
              </a:path>
            </a:pathLst>
          </a:custGeom>
          <a:ln w="15875">
            <a:solidFill>
              <a:schemeClr val="bg1"/>
            </a:solidFill>
          </a:ln>
          <a:effectLst>
            <a:outerShdw blurRad="50800" dist="50800" dir="5400000" sx="101000" sy="101000" algn="ctr" rotWithShape="0">
              <a:srgbClr val="000000">
                <a:alpha val="30000"/>
              </a:srgbClr>
            </a:outerShdw>
          </a:effectLst>
        </p:spPr>
      </p:pic>
      <p:pic>
        <p:nvPicPr>
          <p:cNvPr id="61" name="图片 60" descr="图形用户界面, 文本, 应用程序, 聊天或短信&#10;&#10;AI 生成的内容可能不正确。"/>
          <p:cNvPicPr>
            <a:picLocks noChangeAspect="1"/>
          </p:cNvPicPr>
          <p:nvPr/>
        </p:nvPicPr>
        <p:blipFill>
          <a:blip r:embed="rId2" cstate="print">
            <a:extLst>
              <a:ext uri="{28A0092B-C50C-407E-A947-70E740481C1C}">
                <a14:useLocalDpi xmlns:a14="http://schemas.microsoft.com/office/drawing/2010/main" val="0"/>
              </a:ext>
            </a:extLst>
          </a:blip>
          <a:srcRect t="9029"/>
          <a:stretch>
            <a:fillRect/>
          </a:stretch>
        </p:blipFill>
        <p:spPr>
          <a:xfrm>
            <a:off x="1094279" y="3613895"/>
            <a:ext cx="939197" cy="1649891"/>
          </a:xfrm>
          <a:custGeom>
            <a:avLst/>
            <a:gdLst>
              <a:gd name="connsiteX0" fmla="*/ 0 w 1117408"/>
              <a:gd name="connsiteY0" fmla="*/ 0 h 2199855"/>
              <a:gd name="connsiteX1" fmla="*/ 894865 w 1117408"/>
              <a:gd name="connsiteY1" fmla="*/ 48338 h 2199855"/>
              <a:gd name="connsiteX2" fmla="*/ 1117408 w 1117408"/>
              <a:gd name="connsiteY2" fmla="*/ 55473 h 2199855"/>
              <a:gd name="connsiteX3" fmla="*/ 1117408 w 1117408"/>
              <a:gd name="connsiteY3" fmla="*/ 2199855 h 2199855"/>
              <a:gd name="connsiteX4" fmla="*/ 0 w 1117408"/>
              <a:gd name="connsiteY4" fmla="*/ 2199855 h 219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408" h="2199855">
                <a:moveTo>
                  <a:pt x="0" y="0"/>
                </a:moveTo>
                <a:lnTo>
                  <a:pt x="894865" y="48338"/>
                </a:lnTo>
                <a:lnTo>
                  <a:pt x="1117408" y="55473"/>
                </a:lnTo>
                <a:lnTo>
                  <a:pt x="1117408" y="2199855"/>
                </a:lnTo>
                <a:lnTo>
                  <a:pt x="0" y="2199855"/>
                </a:lnTo>
                <a:close/>
              </a:path>
            </a:pathLst>
          </a:custGeom>
          <a:ln w="15875">
            <a:solidFill>
              <a:schemeClr val="bg1"/>
            </a:solidFill>
          </a:ln>
          <a:effectLst>
            <a:outerShdw blurRad="50800" dist="50800" dir="5400000" sx="101000" sy="101000" algn="ctr" rotWithShape="0">
              <a:srgbClr val="000000">
                <a:alpha val="30000"/>
              </a:srgbClr>
            </a:outerShdw>
          </a:effectLst>
        </p:spPr>
      </p:pic>
      <p:pic>
        <p:nvPicPr>
          <p:cNvPr id="62" name="图片 61" descr="文本, QR 代码&#10;&#10;AI 生成的内容可能不正确。"/>
          <p:cNvPicPr>
            <a:picLocks noChangeAspect="1"/>
          </p:cNvPicPr>
          <p:nvPr/>
        </p:nvPicPr>
        <p:blipFill>
          <a:blip r:embed="rId3" cstate="print">
            <a:extLst>
              <a:ext uri="{28A0092B-C50C-407E-A947-70E740481C1C}">
                <a14:useLocalDpi xmlns:a14="http://schemas.microsoft.com/office/drawing/2010/main" val="0"/>
              </a:ext>
            </a:extLst>
          </a:blip>
          <a:srcRect t="11415"/>
          <a:stretch>
            <a:fillRect/>
          </a:stretch>
        </p:blipFill>
        <p:spPr>
          <a:xfrm>
            <a:off x="2095991" y="3657178"/>
            <a:ext cx="939197" cy="1606608"/>
          </a:xfrm>
          <a:custGeom>
            <a:avLst/>
            <a:gdLst>
              <a:gd name="connsiteX0" fmla="*/ 0 w 1117408"/>
              <a:gd name="connsiteY0" fmla="*/ 0 h 2142144"/>
              <a:gd name="connsiteX1" fmla="*/ 1001428 w 1117408"/>
              <a:gd name="connsiteY1" fmla="*/ 32108 h 2142144"/>
              <a:gd name="connsiteX2" fmla="*/ 1117408 w 1117408"/>
              <a:gd name="connsiteY2" fmla="*/ 33338 h 2142144"/>
              <a:gd name="connsiteX3" fmla="*/ 1117408 w 1117408"/>
              <a:gd name="connsiteY3" fmla="*/ 2142144 h 2142144"/>
              <a:gd name="connsiteX4" fmla="*/ 0 w 1117408"/>
              <a:gd name="connsiteY4" fmla="*/ 2142144 h 214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408" h="2142144">
                <a:moveTo>
                  <a:pt x="0" y="0"/>
                </a:moveTo>
                <a:lnTo>
                  <a:pt x="1001428" y="32108"/>
                </a:lnTo>
                <a:lnTo>
                  <a:pt x="1117408" y="33338"/>
                </a:lnTo>
                <a:lnTo>
                  <a:pt x="1117408" y="2142144"/>
                </a:lnTo>
                <a:lnTo>
                  <a:pt x="0" y="2142144"/>
                </a:lnTo>
                <a:close/>
              </a:path>
            </a:pathLst>
          </a:custGeom>
          <a:ln w="15875">
            <a:solidFill>
              <a:schemeClr val="bg1"/>
            </a:solidFill>
          </a:ln>
          <a:effectLst>
            <a:outerShdw blurRad="50800" dist="50800" dir="5400000" sx="101000" sy="101000" algn="ctr" rotWithShape="0">
              <a:srgbClr val="000000">
                <a:alpha val="30000"/>
              </a:srgbClr>
            </a:outerShdw>
          </a:effectLst>
        </p:spPr>
      </p:pic>
      <p:pic>
        <p:nvPicPr>
          <p:cNvPr id="78" name="图片 77" descr="文本, 信件&#10;&#10;AI 生成的内容可能不正确。"/>
          <p:cNvPicPr>
            <a:picLocks noChangeAspect="1"/>
          </p:cNvPicPr>
          <p:nvPr/>
        </p:nvPicPr>
        <p:blipFill>
          <a:blip r:embed="rId4" cstate="print">
            <a:extLst>
              <a:ext uri="{28A0092B-C50C-407E-A947-70E740481C1C}">
                <a14:useLocalDpi xmlns:a14="http://schemas.microsoft.com/office/drawing/2010/main" val="0"/>
              </a:ext>
            </a:extLst>
          </a:blip>
          <a:srcRect t="12824"/>
          <a:stretch>
            <a:fillRect/>
          </a:stretch>
        </p:blipFill>
        <p:spPr>
          <a:xfrm>
            <a:off x="3097704" y="3682736"/>
            <a:ext cx="939197" cy="1581050"/>
          </a:xfrm>
          <a:custGeom>
            <a:avLst/>
            <a:gdLst>
              <a:gd name="connsiteX0" fmla="*/ 0 w 1117408"/>
              <a:gd name="connsiteY0" fmla="*/ 0 h 2108066"/>
              <a:gd name="connsiteX1" fmla="*/ 1117408 w 1117408"/>
              <a:gd name="connsiteY1" fmla="*/ 11854 h 2108066"/>
              <a:gd name="connsiteX2" fmla="*/ 1117408 w 1117408"/>
              <a:gd name="connsiteY2" fmla="*/ 2108066 h 2108066"/>
              <a:gd name="connsiteX3" fmla="*/ 0 w 1117408"/>
              <a:gd name="connsiteY3" fmla="*/ 2108066 h 2108066"/>
            </a:gdLst>
            <a:ahLst/>
            <a:cxnLst>
              <a:cxn ang="0">
                <a:pos x="connsiteX0" y="connsiteY0"/>
              </a:cxn>
              <a:cxn ang="0">
                <a:pos x="connsiteX1" y="connsiteY1"/>
              </a:cxn>
              <a:cxn ang="0">
                <a:pos x="connsiteX2" y="connsiteY2"/>
              </a:cxn>
              <a:cxn ang="0">
                <a:pos x="connsiteX3" y="connsiteY3"/>
              </a:cxn>
            </a:cxnLst>
            <a:rect l="l" t="t" r="r" b="b"/>
            <a:pathLst>
              <a:path w="1117408" h="2108066">
                <a:moveTo>
                  <a:pt x="0" y="0"/>
                </a:moveTo>
                <a:lnTo>
                  <a:pt x="1117408" y="11854"/>
                </a:lnTo>
                <a:lnTo>
                  <a:pt x="1117408" y="2108066"/>
                </a:lnTo>
                <a:lnTo>
                  <a:pt x="0" y="2108066"/>
                </a:lnTo>
                <a:close/>
              </a:path>
            </a:pathLst>
          </a:custGeom>
          <a:ln w="15875">
            <a:solidFill>
              <a:schemeClr val="bg1"/>
            </a:solidFill>
          </a:ln>
          <a:effectLst>
            <a:outerShdw blurRad="50800" dist="50800" dir="5400000" sx="101000" sy="101000" algn="ctr" rotWithShape="0">
              <a:srgbClr val="000000">
                <a:alpha val="30000"/>
              </a:srgbClr>
            </a:outerShdw>
          </a:effectLst>
        </p:spPr>
      </p:pic>
      <p:pic>
        <p:nvPicPr>
          <p:cNvPr id="79" name="图片 78" descr="文本&#10;&#10;AI 生成的内容可能不正确。"/>
          <p:cNvPicPr>
            <a:picLocks noChangeAspect="1"/>
          </p:cNvPicPr>
          <p:nvPr/>
        </p:nvPicPr>
        <p:blipFill>
          <a:blip r:embed="rId5" cstate="print">
            <a:extLst>
              <a:ext uri="{28A0092B-C50C-407E-A947-70E740481C1C}">
                <a14:useLocalDpi xmlns:a14="http://schemas.microsoft.com/office/drawing/2010/main" val="0"/>
              </a:ext>
            </a:extLst>
          </a:blip>
          <a:srcRect t="12819"/>
          <a:stretch>
            <a:fillRect/>
          </a:stretch>
        </p:blipFill>
        <p:spPr>
          <a:xfrm>
            <a:off x="4099417" y="3682645"/>
            <a:ext cx="939197" cy="1581142"/>
          </a:xfrm>
          <a:custGeom>
            <a:avLst/>
            <a:gdLst>
              <a:gd name="connsiteX0" fmla="*/ 1117408 w 1117408"/>
              <a:gd name="connsiteY0" fmla="*/ 0 h 2108189"/>
              <a:gd name="connsiteX1" fmla="*/ 1117408 w 1117408"/>
              <a:gd name="connsiteY1" fmla="*/ 2108189 h 2108189"/>
              <a:gd name="connsiteX2" fmla="*/ 0 w 1117408"/>
              <a:gd name="connsiteY2" fmla="*/ 2108189 h 2108189"/>
              <a:gd name="connsiteX3" fmla="*/ 0 w 1117408"/>
              <a:gd name="connsiteY3" fmla="*/ 11853 h 2108189"/>
            </a:gdLst>
            <a:ahLst/>
            <a:cxnLst>
              <a:cxn ang="0">
                <a:pos x="connsiteX0" y="connsiteY0"/>
              </a:cxn>
              <a:cxn ang="0">
                <a:pos x="connsiteX1" y="connsiteY1"/>
              </a:cxn>
              <a:cxn ang="0">
                <a:pos x="connsiteX2" y="connsiteY2"/>
              </a:cxn>
              <a:cxn ang="0">
                <a:pos x="connsiteX3" y="connsiteY3"/>
              </a:cxn>
            </a:cxnLst>
            <a:rect l="l" t="t" r="r" b="b"/>
            <a:pathLst>
              <a:path w="1117408" h="2108189">
                <a:moveTo>
                  <a:pt x="1117408" y="0"/>
                </a:moveTo>
                <a:lnTo>
                  <a:pt x="1117408" y="2108189"/>
                </a:lnTo>
                <a:lnTo>
                  <a:pt x="0" y="2108189"/>
                </a:lnTo>
                <a:lnTo>
                  <a:pt x="0" y="11853"/>
                </a:lnTo>
                <a:close/>
              </a:path>
            </a:pathLst>
          </a:custGeom>
          <a:ln w="15875">
            <a:solidFill>
              <a:schemeClr val="bg1"/>
            </a:solidFill>
          </a:ln>
          <a:effectLst>
            <a:outerShdw blurRad="50800" dist="50800" dir="5400000" sx="101000" sy="101000" algn="ctr" rotWithShape="0">
              <a:srgbClr val="000000">
                <a:alpha val="30000"/>
              </a:srgbClr>
            </a:outerShdw>
          </a:effectLst>
        </p:spPr>
      </p:pic>
      <p:pic>
        <p:nvPicPr>
          <p:cNvPr id="85" name="图片 84" descr="文本&#10;&#10;AI 生成的内容可能不正确。"/>
          <p:cNvPicPr>
            <a:picLocks noChangeAspect="1"/>
          </p:cNvPicPr>
          <p:nvPr/>
        </p:nvPicPr>
        <p:blipFill>
          <a:blip r:embed="rId6" cstate="print">
            <a:extLst>
              <a:ext uri="{28A0092B-C50C-407E-A947-70E740481C1C}">
                <a14:useLocalDpi xmlns:a14="http://schemas.microsoft.com/office/drawing/2010/main" val="0"/>
              </a:ext>
            </a:extLst>
          </a:blip>
          <a:srcRect t="11400"/>
          <a:stretch>
            <a:fillRect/>
          </a:stretch>
        </p:blipFill>
        <p:spPr>
          <a:xfrm>
            <a:off x="5101130" y="3656897"/>
            <a:ext cx="939197" cy="1606889"/>
          </a:xfrm>
          <a:custGeom>
            <a:avLst/>
            <a:gdLst>
              <a:gd name="connsiteX0" fmla="*/ 1117408 w 1117408"/>
              <a:gd name="connsiteY0" fmla="*/ 0 h 2142518"/>
              <a:gd name="connsiteX1" fmla="*/ 1117408 w 1117408"/>
              <a:gd name="connsiteY1" fmla="*/ 2142518 h 2142518"/>
              <a:gd name="connsiteX2" fmla="*/ 0 w 1117408"/>
              <a:gd name="connsiteY2" fmla="*/ 2142518 h 2142518"/>
              <a:gd name="connsiteX3" fmla="*/ 0 w 1117408"/>
              <a:gd name="connsiteY3" fmla="*/ 33588 h 2142518"/>
              <a:gd name="connsiteX4" fmla="*/ 104306 w 1117408"/>
              <a:gd name="connsiteY4" fmla="*/ 32482 h 214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408" h="2142518">
                <a:moveTo>
                  <a:pt x="1117408" y="0"/>
                </a:moveTo>
                <a:lnTo>
                  <a:pt x="1117408" y="2142518"/>
                </a:lnTo>
                <a:lnTo>
                  <a:pt x="0" y="2142518"/>
                </a:lnTo>
                <a:lnTo>
                  <a:pt x="0" y="33588"/>
                </a:lnTo>
                <a:lnTo>
                  <a:pt x="104306" y="32482"/>
                </a:lnTo>
                <a:close/>
              </a:path>
            </a:pathLst>
          </a:custGeom>
          <a:ln w="15875">
            <a:solidFill>
              <a:schemeClr val="bg1"/>
            </a:solidFill>
          </a:ln>
          <a:effectLst>
            <a:outerShdw blurRad="50800" dist="50800" dir="5400000" sx="101000" sy="101000" algn="ctr" rotWithShape="0">
              <a:srgbClr val="000000">
                <a:alpha val="30000"/>
              </a:srgbClr>
            </a:outerShdw>
          </a:effectLst>
        </p:spPr>
      </p:pic>
      <p:pic>
        <p:nvPicPr>
          <p:cNvPr id="86" name="图片 85" descr="图形用户界面, 文本&#10;&#10;AI 生成的内容可能不正确。"/>
          <p:cNvPicPr>
            <a:picLocks noChangeAspect="1"/>
          </p:cNvPicPr>
          <p:nvPr/>
        </p:nvPicPr>
        <p:blipFill>
          <a:blip r:embed="rId7" cstate="print">
            <a:extLst>
              <a:ext uri="{28A0092B-C50C-407E-A947-70E740481C1C}">
                <a14:useLocalDpi xmlns:a14="http://schemas.microsoft.com/office/drawing/2010/main" val="0"/>
              </a:ext>
            </a:extLst>
          </a:blip>
          <a:srcRect t="9003"/>
          <a:stretch>
            <a:fillRect/>
          </a:stretch>
        </p:blipFill>
        <p:spPr>
          <a:xfrm>
            <a:off x="6102842" y="3613421"/>
            <a:ext cx="939197" cy="1650365"/>
          </a:xfrm>
          <a:custGeom>
            <a:avLst/>
            <a:gdLst>
              <a:gd name="connsiteX0" fmla="*/ 1117408 w 1117408"/>
              <a:gd name="connsiteY0" fmla="*/ 0 h 2200486"/>
              <a:gd name="connsiteX1" fmla="*/ 1117408 w 1117408"/>
              <a:gd name="connsiteY1" fmla="*/ 2200486 h 2200486"/>
              <a:gd name="connsiteX2" fmla="*/ 0 w 1117408"/>
              <a:gd name="connsiteY2" fmla="*/ 2200486 h 2200486"/>
              <a:gd name="connsiteX3" fmla="*/ 0 w 1117408"/>
              <a:gd name="connsiteY3" fmla="*/ 55729 h 2200486"/>
              <a:gd name="connsiteX4" fmla="*/ 210869 w 1117408"/>
              <a:gd name="connsiteY4" fmla="*/ 48969 h 220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408" h="2200486">
                <a:moveTo>
                  <a:pt x="1117408" y="0"/>
                </a:moveTo>
                <a:lnTo>
                  <a:pt x="1117408" y="2200486"/>
                </a:lnTo>
                <a:lnTo>
                  <a:pt x="0" y="2200486"/>
                </a:lnTo>
                <a:lnTo>
                  <a:pt x="0" y="55729"/>
                </a:lnTo>
                <a:lnTo>
                  <a:pt x="210869" y="48969"/>
                </a:lnTo>
                <a:close/>
              </a:path>
            </a:pathLst>
          </a:custGeom>
          <a:ln w="19050">
            <a:solidFill>
              <a:schemeClr val="bg1"/>
            </a:solidFill>
          </a:ln>
          <a:effectLst>
            <a:outerShdw blurRad="50800" dist="50800" dir="5400000" sx="101000" sy="101000" algn="ctr" rotWithShape="0">
              <a:srgbClr val="000000">
                <a:alpha val="30000"/>
              </a:srgbClr>
            </a:outerShdw>
          </a:effectLst>
        </p:spPr>
      </p:pic>
      <p:pic>
        <p:nvPicPr>
          <p:cNvPr id="90" name="图片 89" descr="文本&#10;&#10;AI 生成的内容可能不正确。"/>
          <p:cNvPicPr>
            <a:picLocks noChangeAspect="1"/>
          </p:cNvPicPr>
          <p:nvPr/>
        </p:nvPicPr>
        <p:blipFill>
          <a:blip r:embed="rId8" cstate="print">
            <a:extLst>
              <a:ext uri="{28A0092B-C50C-407E-A947-70E740481C1C}">
                <a14:useLocalDpi xmlns:a14="http://schemas.microsoft.com/office/drawing/2010/main" val="0"/>
              </a:ext>
            </a:extLst>
          </a:blip>
          <a:srcRect t="5551"/>
          <a:stretch>
            <a:fillRect/>
          </a:stretch>
        </p:blipFill>
        <p:spPr>
          <a:xfrm>
            <a:off x="7104555" y="3550829"/>
            <a:ext cx="939197" cy="1712957"/>
          </a:xfrm>
          <a:custGeom>
            <a:avLst/>
            <a:gdLst>
              <a:gd name="connsiteX0" fmla="*/ 1117408 w 1117408"/>
              <a:gd name="connsiteY0" fmla="*/ 0 h 2283943"/>
              <a:gd name="connsiteX1" fmla="*/ 1117408 w 1117408"/>
              <a:gd name="connsiteY1" fmla="*/ 2283943 h 2283943"/>
              <a:gd name="connsiteX2" fmla="*/ 0 w 1117408"/>
              <a:gd name="connsiteY2" fmla="*/ 2283943 h 2283943"/>
              <a:gd name="connsiteX3" fmla="*/ 0 w 1117408"/>
              <a:gd name="connsiteY3" fmla="*/ 79686 h 2283943"/>
              <a:gd name="connsiteX4" fmla="*/ 272397 w 1117408"/>
              <a:gd name="connsiteY4" fmla="*/ 64972 h 228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408" h="2283943">
                <a:moveTo>
                  <a:pt x="1117408" y="0"/>
                </a:moveTo>
                <a:lnTo>
                  <a:pt x="1117408" y="2283943"/>
                </a:lnTo>
                <a:lnTo>
                  <a:pt x="0" y="2283943"/>
                </a:lnTo>
                <a:lnTo>
                  <a:pt x="0" y="79686"/>
                </a:lnTo>
                <a:lnTo>
                  <a:pt x="272397" y="64972"/>
                </a:lnTo>
                <a:close/>
              </a:path>
            </a:pathLst>
          </a:custGeom>
          <a:ln w="19050">
            <a:solidFill>
              <a:schemeClr val="bg1"/>
            </a:solidFill>
          </a:ln>
          <a:effectLst>
            <a:outerShdw blurRad="50800" dist="50800" dir="5400000" sx="101000" sy="101000" algn="ctr" rotWithShape="0">
              <a:srgbClr val="000000">
                <a:alpha val="30000"/>
              </a:srgbClr>
            </a:outerShdw>
          </a:effectLst>
        </p:spPr>
      </p:pic>
      <p:pic>
        <p:nvPicPr>
          <p:cNvPr id="91" name="图片 90" descr="手机屏幕截图&#10;&#10;AI 生成的内容可能不正确。"/>
          <p:cNvPicPr>
            <a:picLocks noChangeAspect="1"/>
          </p:cNvPicPr>
          <p:nvPr/>
        </p:nvPicPr>
        <p:blipFill>
          <a:blip r:embed="rId9" cstate="print">
            <a:extLst>
              <a:ext uri="{28A0092B-C50C-407E-A947-70E740481C1C}">
                <a14:useLocalDpi xmlns:a14="http://schemas.microsoft.com/office/drawing/2010/main" val="0"/>
              </a:ext>
            </a:extLst>
          </a:blip>
          <a:srcRect t="937"/>
          <a:stretch>
            <a:fillRect/>
          </a:stretch>
        </p:blipFill>
        <p:spPr>
          <a:xfrm>
            <a:off x="8106269" y="3467140"/>
            <a:ext cx="939197" cy="1796647"/>
          </a:xfrm>
          <a:custGeom>
            <a:avLst/>
            <a:gdLst>
              <a:gd name="connsiteX0" fmla="*/ 1117408 w 1117408"/>
              <a:gd name="connsiteY0" fmla="*/ 0 h 2395529"/>
              <a:gd name="connsiteX1" fmla="*/ 1117408 w 1117408"/>
              <a:gd name="connsiteY1" fmla="*/ 2395529 h 2395529"/>
              <a:gd name="connsiteX2" fmla="*/ 0 w 1117408"/>
              <a:gd name="connsiteY2" fmla="*/ 2395529 h 2395529"/>
              <a:gd name="connsiteX3" fmla="*/ 0 w 1117408"/>
              <a:gd name="connsiteY3" fmla="*/ 106218 h 2395529"/>
              <a:gd name="connsiteX4" fmla="*/ 282339 w 1117408"/>
              <a:gd name="connsiteY4" fmla="*/ 84509 h 239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408" h="2395529">
                <a:moveTo>
                  <a:pt x="1117408" y="0"/>
                </a:moveTo>
                <a:lnTo>
                  <a:pt x="1117408" y="2395529"/>
                </a:lnTo>
                <a:lnTo>
                  <a:pt x="0" y="2395529"/>
                </a:lnTo>
                <a:lnTo>
                  <a:pt x="0" y="106218"/>
                </a:lnTo>
                <a:lnTo>
                  <a:pt x="282339" y="84509"/>
                </a:lnTo>
                <a:close/>
              </a:path>
            </a:pathLst>
          </a:custGeom>
          <a:ln w="19050">
            <a:solidFill>
              <a:schemeClr val="bg1"/>
            </a:solidFill>
          </a:ln>
          <a:effectLst>
            <a:outerShdw blurRad="50800" dist="50800" dir="5400000" sx="101000" sy="101000" algn="ctr" rotWithShape="0">
              <a:srgbClr val="000000">
                <a:alpha val="30000"/>
              </a:srgbClr>
            </a:outerShdw>
          </a:effectLst>
        </p:spPr>
      </p:pic>
      <p:sp>
        <p:nvSpPr>
          <p:cNvPr id="97" name="任意多边形: 形状 96"/>
          <p:cNvSpPr/>
          <p:nvPr>
            <p:custDataLst>
              <p:tags r:id="rId10"/>
            </p:custDataLst>
          </p:nvPr>
        </p:nvSpPr>
        <p:spPr>
          <a:xfrm>
            <a:off x="739745" y="1424813"/>
            <a:ext cx="1482188" cy="432155"/>
          </a:xfrm>
          <a:custGeom>
            <a:avLst/>
            <a:gdLst>
              <a:gd name="connsiteX0" fmla="*/ 56153 w 2426634"/>
              <a:gd name="connsiteY0" fmla="*/ 0 h 1061536"/>
              <a:gd name="connsiteX1" fmla="*/ 2370481 w 2426634"/>
              <a:gd name="connsiteY1" fmla="*/ 0 h 1061536"/>
              <a:gd name="connsiteX2" fmla="*/ 2426634 w 2426634"/>
              <a:gd name="connsiteY2" fmla="*/ 56153 h 1061536"/>
              <a:gd name="connsiteX3" fmla="*/ 2426634 w 2426634"/>
              <a:gd name="connsiteY3" fmla="*/ 858247 h 1061536"/>
              <a:gd name="connsiteX4" fmla="*/ 2370481 w 2426634"/>
              <a:gd name="connsiteY4" fmla="*/ 914400 h 1061536"/>
              <a:gd name="connsiteX5" fmla="*/ 698851 w 2426634"/>
              <a:gd name="connsiteY5" fmla="*/ 914400 h 1061536"/>
              <a:gd name="connsiteX6" fmla="*/ 609546 w 2426634"/>
              <a:gd name="connsiteY6" fmla="*/ 1053333 h 1061536"/>
              <a:gd name="connsiteX7" fmla="*/ 574481 w 2426634"/>
              <a:gd name="connsiteY7" fmla="*/ 1053333 h 1061536"/>
              <a:gd name="connsiteX8" fmla="*/ 485177 w 2426634"/>
              <a:gd name="connsiteY8" fmla="*/ 914400 h 1061536"/>
              <a:gd name="connsiteX9" fmla="*/ 56153 w 2426634"/>
              <a:gd name="connsiteY9" fmla="*/ 914400 h 1061536"/>
              <a:gd name="connsiteX10" fmla="*/ 0 w 2426634"/>
              <a:gd name="connsiteY10" fmla="*/ 858247 h 1061536"/>
              <a:gd name="connsiteX11" fmla="*/ 0 w 2426634"/>
              <a:gd name="connsiteY11" fmla="*/ 56153 h 1061536"/>
              <a:gd name="connsiteX12" fmla="*/ 56153 w 2426634"/>
              <a:gd name="connsiteY12" fmla="*/ 0 h 10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634" h="1061536">
                <a:moveTo>
                  <a:pt x="56153" y="0"/>
                </a:moveTo>
                <a:lnTo>
                  <a:pt x="2370481" y="0"/>
                </a:lnTo>
                <a:cubicBezTo>
                  <a:pt x="2401493" y="0"/>
                  <a:pt x="2426634" y="25141"/>
                  <a:pt x="2426634" y="56153"/>
                </a:cubicBezTo>
                <a:lnTo>
                  <a:pt x="2426634" y="858247"/>
                </a:lnTo>
                <a:cubicBezTo>
                  <a:pt x="2426634" y="889259"/>
                  <a:pt x="2401493" y="914400"/>
                  <a:pt x="2370481" y="914400"/>
                </a:cubicBezTo>
                <a:lnTo>
                  <a:pt x="698851" y="914400"/>
                </a:lnTo>
                <a:lnTo>
                  <a:pt x="609546" y="1053333"/>
                </a:lnTo>
                <a:cubicBezTo>
                  <a:pt x="602515" y="1064271"/>
                  <a:pt x="581511" y="1064271"/>
                  <a:pt x="574481" y="1053333"/>
                </a:cubicBezTo>
                <a:lnTo>
                  <a:pt x="485177" y="914400"/>
                </a:lnTo>
                <a:lnTo>
                  <a:pt x="56153" y="914400"/>
                </a:lnTo>
                <a:cubicBezTo>
                  <a:pt x="25141" y="914400"/>
                  <a:pt x="0" y="889259"/>
                  <a:pt x="0" y="858247"/>
                </a:cubicBezTo>
                <a:lnTo>
                  <a:pt x="0" y="56153"/>
                </a:lnTo>
                <a:cubicBezTo>
                  <a:pt x="0" y="25141"/>
                  <a:pt x="25141" y="0"/>
                  <a:pt x="56153" y="0"/>
                </a:cubicBezTo>
                <a:close/>
              </a:path>
            </a:pathLst>
          </a:custGeom>
          <a:solidFill>
            <a:schemeClr val="accent1">
              <a:lumMod val="20000"/>
              <a:lumOff val="80000"/>
              <a:alpha val="28000"/>
            </a:schemeClr>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63203" tIns="31601" rIns="63203" bIns="31601" rtlCol="0" anchor="ctr">
            <a:noAutofit/>
          </a:bodyPr>
          <a:lstStyle/>
          <a:p>
            <a:pPr marL="0" marR="0" lvl="0" indent="0" algn="ctr" defTabSz="914400" rtl="0" eaLnBrk="1" fontAlgn="auto" latinLnBrk="0" hangingPunct="1">
              <a:lnSpc>
                <a:spcPct val="100000"/>
              </a:lnSpc>
              <a:spcBef>
                <a:spcPts val="0"/>
              </a:spcBef>
              <a:buClrTx/>
              <a:buSzTx/>
              <a:buFontTx/>
              <a:buNone/>
              <a:defRPr/>
            </a:pPr>
            <a:endParaRPr kumimoji="0" lang="zh-CN" altLang="en-US" sz="1245"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98" name="文本框 97"/>
          <p:cNvSpPr txBox="1"/>
          <p:nvPr/>
        </p:nvSpPr>
        <p:spPr>
          <a:xfrm>
            <a:off x="806814" y="1491385"/>
            <a:ext cx="1415118" cy="232410"/>
          </a:xfrm>
          <a:prstGeom prst="rect">
            <a:avLst/>
          </a:prstGeom>
          <a:noFill/>
          <a:effectLst/>
        </p:spPr>
        <p:txBody>
          <a:bodyPr wrap="square" lIns="63203" tIns="31601" rIns="63203" bIns="31601">
            <a:spAutoFit/>
          </a:bodyPr>
          <a:lstStyle/>
          <a:p>
            <a:pPr marL="0" marR="0" lvl="0" indent="0" algn="l" defTabSz="914400" rtl="0" eaLnBrk="1" fontAlgn="auto" latinLnBrk="0" hangingPunct="1">
              <a:lnSpc>
                <a:spcPct val="110000"/>
              </a:lnSpc>
              <a:spcBef>
                <a:spcPts val="0"/>
              </a:spcBef>
              <a:buClrTx/>
              <a:buSzTx/>
              <a:buFontTx/>
              <a:buNone/>
              <a:defRPr/>
            </a:pPr>
            <a:r>
              <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上完课我就可喜欢你！</a:t>
            </a:r>
            <a:endPar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08" name="任意多边形: 形状 107"/>
          <p:cNvSpPr/>
          <p:nvPr>
            <p:custDataLst>
              <p:tags r:id="rId11"/>
            </p:custDataLst>
          </p:nvPr>
        </p:nvSpPr>
        <p:spPr>
          <a:xfrm>
            <a:off x="652137" y="2558775"/>
            <a:ext cx="1687818" cy="547274"/>
          </a:xfrm>
          <a:custGeom>
            <a:avLst/>
            <a:gdLst>
              <a:gd name="connsiteX0" fmla="*/ 56153 w 2426634"/>
              <a:gd name="connsiteY0" fmla="*/ 0 h 1061536"/>
              <a:gd name="connsiteX1" fmla="*/ 2370481 w 2426634"/>
              <a:gd name="connsiteY1" fmla="*/ 0 h 1061536"/>
              <a:gd name="connsiteX2" fmla="*/ 2426634 w 2426634"/>
              <a:gd name="connsiteY2" fmla="*/ 56153 h 1061536"/>
              <a:gd name="connsiteX3" fmla="*/ 2426634 w 2426634"/>
              <a:gd name="connsiteY3" fmla="*/ 858247 h 1061536"/>
              <a:gd name="connsiteX4" fmla="*/ 2370481 w 2426634"/>
              <a:gd name="connsiteY4" fmla="*/ 914400 h 1061536"/>
              <a:gd name="connsiteX5" fmla="*/ 698851 w 2426634"/>
              <a:gd name="connsiteY5" fmla="*/ 914400 h 1061536"/>
              <a:gd name="connsiteX6" fmla="*/ 609546 w 2426634"/>
              <a:gd name="connsiteY6" fmla="*/ 1053333 h 1061536"/>
              <a:gd name="connsiteX7" fmla="*/ 574481 w 2426634"/>
              <a:gd name="connsiteY7" fmla="*/ 1053333 h 1061536"/>
              <a:gd name="connsiteX8" fmla="*/ 485177 w 2426634"/>
              <a:gd name="connsiteY8" fmla="*/ 914400 h 1061536"/>
              <a:gd name="connsiteX9" fmla="*/ 56153 w 2426634"/>
              <a:gd name="connsiteY9" fmla="*/ 914400 h 1061536"/>
              <a:gd name="connsiteX10" fmla="*/ 0 w 2426634"/>
              <a:gd name="connsiteY10" fmla="*/ 858247 h 1061536"/>
              <a:gd name="connsiteX11" fmla="*/ 0 w 2426634"/>
              <a:gd name="connsiteY11" fmla="*/ 56153 h 1061536"/>
              <a:gd name="connsiteX12" fmla="*/ 56153 w 2426634"/>
              <a:gd name="connsiteY12" fmla="*/ 0 h 10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634" h="1061536">
                <a:moveTo>
                  <a:pt x="56153" y="0"/>
                </a:moveTo>
                <a:lnTo>
                  <a:pt x="2370481" y="0"/>
                </a:lnTo>
                <a:cubicBezTo>
                  <a:pt x="2401493" y="0"/>
                  <a:pt x="2426634" y="25141"/>
                  <a:pt x="2426634" y="56153"/>
                </a:cubicBezTo>
                <a:lnTo>
                  <a:pt x="2426634" y="858247"/>
                </a:lnTo>
                <a:cubicBezTo>
                  <a:pt x="2426634" y="889259"/>
                  <a:pt x="2401493" y="914400"/>
                  <a:pt x="2370481" y="914400"/>
                </a:cubicBezTo>
                <a:lnTo>
                  <a:pt x="698851" y="914400"/>
                </a:lnTo>
                <a:lnTo>
                  <a:pt x="609546" y="1053333"/>
                </a:lnTo>
                <a:cubicBezTo>
                  <a:pt x="602515" y="1064271"/>
                  <a:pt x="581511" y="1064271"/>
                  <a:pt x="574481" y="1053333"/>
                </a:cubicBezTo>
                <a:lnTo>
                  <a:pt x="485177" y="914400"/>
                </a:lnTo>
                <a:lnTo>
                  <a:pt x="56153" y="914400"/>
                </a:lnTo>
                <a:cubicBezTo>
                  <a:pt x="25141" y="914400"/>
                  <a:pt x="0" y="889259"/>
                  <a:pt x="0" y="858247"/>
                </a:cubicBezTo>
                <a:lnTo>
                  <a:pt x="0" y="56153"/>
                </a:lnTo>
                <a:cubicBezTo>
                  <a:pt x="0" y="25141"/>
                  <a:pt x="25141" y="0"/>
                  <a:pt x="56153" y="0"/>
                </a:cubicBezTo>
                <a:close/>
              </a:path>
            </a:pathLst>
          </a:custGeom>
          <a:solidFill>
            <a:schemeClr val="accent1">
              <a:lumMod val="20000"/>
              <a:lumOff val="80000"/>
              <a:alpha val="28000"/>
            </a:schemeClr>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63203" tIns="31601" rIns="63203" bIns="31601" rtlCol="0" anchor="ctr">
            <a:noAutofit/>
          </a:bodyPr>
          <a:lstStyle/>
          <a:p>
            <a:pPr marL="0" marR="0" lvl="0" indent="0" algn="ctr" defTabSz="914400" rtl="0" eaLnBrk="1" fontAlgn="auto" latinLnBrk="0" hangingPunct="1">
              <a:lnSpc>
                <a:spcPct val="100000"/>
              </a:lnSpc>
              <a:spcBef>
                <a:spcPts val="0"/>
              </a:spcBef>
              <a:buClrTx/>
              <a:buSzTx/>
              <a:buFontTx/>
              <a:buNone/>
              <a:defRPr/>
            </a:pPr>
            <a:endParaRPr kumimoji="0" lang="zh-CN" altLang="en-US" sz="1245"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0" name="文本框 109"/>
          <p:cNvSpPr txBox="1"/>
          <p:nvPr/>
        </p:nvSpPr>
        <p:spPr>
          <a:xfrm>
            <a:off x="758542" y="2609261"/>
            <a:ext cx="1463390" cy="403225"/>
          </a:xfrm>
          <a:prstGeom prst="rect">
            <a:avLst/>
          </a:prstGeom>
          <a:noFill/>
          <a:effectLst/>
        </p:spPr>
        <p:txBody>
          <a:bodyPr wrap="square" lIns="63203" tIns="31601" rIns="63203" bIns="31601">
            <a:spAutoFit/>
          </a:bodyPr>
          <a:lstStyle/>
          <a:p>
            <a:pPr marL="0" marR="0" lvl="0" indent="0" algn="l" defTabSz="914400" rtl="0" eaLnBrk="1" fontAlgn="auto" latinLnBrk="0" hangingPunct="1">
              <a:lnSpc>
                <a:spcPct val="110000"/>
              </a:lnSpc>
              <a:spcBef>
                <a:spcPts val="0"/>
              </a:spcBef>
              <a:buClrTx/>
              <a:buSzTx/>
              <a:buFontTx/>
              <a:buNone/>
              <a:defRPr/>
            </a:pPr>
            <a:r>
              <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上学的时候也特别喜欢您的课！</a:t>
            </a:r>
            <a:endPar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12" name="任意多边形: 形状 111"/>
          <p:cNvSpPr/>
          <p:nvPr>
            <p:custDataLst>
              <p:tags r:id="rId12"/>
            </p:custDataLst>
          </p:nvPr>
        </p:nvSpPr>
        <p:spPr>
          <a:xfrm>
            <a:off x="2529342" y="2122530"/>
            <a:ext cx="1591281" cy="608024"/>
          </a:xfrm>
          <a:custGeom>
            <a:avLst/>
            <a:gdLst>
              <a:gd name="connsiteX0" fmla="*/ 56153 w 2426634"/>
              <a:gd name="connsiteY0" fmla="*/ 0 h 1061536"/>
              <a:gd name="connsiteX1" fmla="*/ 2370481 w 2426634"/>
              <a:gd name="connsiteY1" fmla="*/ 0 h 1061536"/>
              <a:gd name="connsiteX2" fmla="*/ 2426634 w 2426634"/>
              <a:gd name="connsiteY2" fmla="*/ 56153 h 1061536"/>
              <a:gd name="connsiteX3" fmla="*/ 2426634 w 2426634"/>
              <a:gd name="connsiteY3" fmla="*/ 858247 h 1061536"/>
              <a:gd name="connsiteX4" fmla="*/ 2370481 w 2426634"/>
              <a:gd name="connsiteY4" fmla="*/ 914400 h 1061536"/>
              <a:gd name="connsiteX5" fmla="*/ 698851 w 2426634"/>
              <a:gd name="connsiteY5" fmla="*/ 914400 h 1061536"/>
              <a:gd name="connsiteX6" fmla="*/ 609546 w 2426634"/>
              <a:gd name="connsiteY6" fmla="*/ 1053333 h 1061536"/>
              <a:gd name="connsiteX7" fmla="*/ 574481 w 2426634"/>
              <a:gd name="connsiteY7" fmla="*/ 1053333 h 1061536"/>
              <a:gd name="connsiteX8" fmla="*/ 485177 w 2426634"/>
              <a:gd name="connsiteY8" fmla="*/ 914400 h 1061536"/>
              <a:gd name="connsiteX9" fmla="*/ 56153 w 2426634"/>
              <a:gd name="connsiteY9" fmla="*/ 914400 h 1061536"/>
              <a:gd name="connsiteX10" fmla="*/ 0 w 2426634"/>
              <a:gd name="connsiteY10" fmla="*/ 858247 h 1061536"/>
              <a:gd name="connsiteX11" fmla="*/ 0 w 2426634"/>
              <a:gd name="connsiteY11" fmla="*/ 56153 h 1061536"/>
              <a:gd name="connsiteX12" fmla="*/ 56153 w 2426634"/>
              <a:gd name="connsiteY12" fmla="*/ 0 h 10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634" h="1061536">
                <a:moveTo>
                  <a:pt x="56153" y="0"/>
                </a:moveTo>
                <a:lnTo>
                  <a:pt x="2370481" y="0"/>
                </a:lnTo>
                <a:cubicBezTo>
                  <a:pt x="2401493" y="0"/>
                  <a:pt x="2426634" y="25141"/>
                  <a:pt x="2426634" y="56153"/>
                </a:cubicBezTo>
                <a:lnTo>
                  <a:pt x="2426634" y="858247"/>
                </a:lnTo>
                <a:cubicBezTo>
                  <a:pt x="2426634" y="889259"/>
                  <a:pt x="2401493" y="914400"/>
                  <a:pt x="2370481" y="914400"/>
                </a:cubicBezTo>
                <a:lnTo>
                  <a:pt x="698851" y="914400"/>
                </a:lnTo>
                <a:lnTo>
                  <a:pt x="609546" y="1053333"/>
                </a:lnTo>
                <a:cubicBezTo>
                  <a:pt x="602515" y="1064271"/>
                  <a:pt x="581511" y="1064271"/>
                  <a:pt x="574481" y="1053333"/>
                </a:cubicBezTo>
                <a:lnTo>
                  <a:pt x="485177" y="914400"/>
                </a:lnTo>
                <a:lnTo>
                  <a:pt x="56153" y="914400"/>
                </a:lnTo>
                <a:cubicBezTo>
                  <a:pt x="25141" y="914400"/>
                  <a:pt x="0" y="889259"/>
                  <a:pt x="0" y="858247"/>
                </a:cubicBezTo>
                <a:lnTo>
                  <a:pt x="0" y="56153"/>
                </a:lnTo>
                <a:cubicBezTo>
                  <a:pt x="0" y="25141"/>
                  <a:pt x="25141" y="0"/>
                  <a:pt x="56153" y="0"/>
                </a:cubicBezTo>
                <a:close/>
              </a:path>
            </a:pathLst>
          </a:custGeom>
          <a:solidFill>
            <a:schemeClr val="accent1">
              <a:lumMod val="20000"/>
              <a:lumOff val="80000"/>
              <a:alpha val="28000"/>
            </a:schemeClr>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63203" tIns="31601" rIns="63203" bIns="31601" rtlCol="0" anchor="ctr">
            <a:noAutofit/>
          </a:bodyPr>
          <a:lstStyle/>
          <a:p>
            <a:pPr marL="0" marR="0" lvl="0" indent="0" algn="ctr" defTabSz="914400" rtl="0" eaLnBrk="1" fontAlgn="auto" latinLnBrk="0" hangingPunct="1">
              <a:lnSpc>
                <a:spcPct val="100000"/>
              </a:lnSpc>
              <a:spcBef>
                <a:spcPts val="0"/>
              </a:spcBef>
              <a:buClrTx/>
              <a:buSzTx/>
              <a:buFontTx/>
              <a:buNone/>
              <a:defRPr/>
            </a:pPr>
            <a:endParaRPr kumimoji="0" lang="zh-CN" altLang="en-US" sz="1245"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6" name="文本框 115"/>
          <p:cNvSpPr txBox="1"/>
          <p:nvPr/>
        </p:nvSpPr>
        <p:spPr>
          <a:xfrm>
            <a:off x="2661286" y="2182475"/>
            <a:ext cx="1361300" cy="403225"/>
          </a:xfrm>
          <a:prstGeom prst="rect">
            <a:avLst/>
          </a:prstGeom>
          <a:noFill/>
          <a:effectLst/>
        </p:spPr>
        <p:txBody>
          <a:bodyPr wrap="square" lIns="63203" tIns="31601" rIns="63203" bIns="31601">
            <a:spAutoFit/>
          </a:bodyPr>
          <a:lstStyle/>
          <a:p>
            <a:pPr marL="0" marR="0" lvl="0" indent="0" algn="l" defTabSz="914400" rtl="0" eaLnBrk="1" fontAlgn="auto" latinLnBrk="0" hangingPunct="1">
              <a:lnSpc>
                <a:spcPct val="110000"/>
              </a:lnSpc>
              <a:spcBef>
                <a:spcPts val="0"/>
              </a:spcBef>
              <a:buClrTx/>
              <a:buSzTx/>
              <a:buFontTx/>
              <a:buNone/>
              <a:defRPr/>
            </a:pPr>
            <a:r>
              <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非常喜欢您的课，期待新学期再次相见！</a:t>
            </a:r>
            <a:endPar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18" name="任意多边形: 形状 117"/>
          <p:cNvSpPr/>
          <p:nvPr>
            <p:custDataLst>
              <p:tags r:id="rId13"/>
            </p:custDataLst>
          </p:nvPr>
        </p:nvSpPr>
        <p:spPr>
          <a:xfrm>
            <a:off x="2897468" y="1233959"/>
            <a:ext cx="1808876" cy="547274"/>
          </a:xfrm>
          <a:custGeom>
            <a:avLst/>
            <a:gdLst>
              <a:gd name="connsiteX0" fmla="*/ 56153 w 2426634"/>
              <a:gd name="connsiteY0" fmla="*/ 0 h 1061536"/>
              <a:gd name="connsiteX1" fmla="*/ 2370481 w 2426634"/>
              <a:gd name="connsiteY1" fmla="*/ 0 h 1061536"/>
              <a:gd name="connsiteX2" fmla="*/ 2426634 w 2426634"/>
              <a:gd name="connsiteY2" fmla="*/ 56153 h 1061536"/>
              <a:gd name="connsiteX3" fmla="*/ 2426634 w 2426634"/>
              <a:gd name="connsiteY3" fmla="*/ 858247 h 1061536"/>
              <a:gd name="connsiteX4" fmla="*/ 2370481 w 2426634"/>
              <a:gd name="connsiteY4" fmla="*/ 914400 h 1061536"/>
              <a:gd name="connsiteX5" fmla="*/ 698851 w 2426634"/>
              <a:gd name="connsiteY5" fmla="*/ 914400 h 1061536"/>
              <a:gd name="connsiteX6" fmla="*/ 609546 w 2426634"/>
              <a:gd name="connsiteY6" fmla="*/ 1053333 h 1061536"/>
              <a:gd name="connsiteX7" fmla="*/ 574481 w 2426634"/>
              <a:gd name="connsiteY7" fmla="*/ 1053333 h 1061536"/>
              <a:gd name="connsiteX8" fmla="*/ 485177 w 2426634"/>
              <a:gd name="connsiteY8" fmla="*/ 914400 h 1061536"/>
              <a:gd name="connsiteX9" fmla="*/ 56153 w 2426634"/>
              <a:gd name="connsiteY9" fmla="*/ 914400 h 1061536"/>
              <a:gd name="connsiteX10" fmla="*/ 0 w 2426634"/>
              <a:gd name="connsiteY10" fmla="*/ 858247 h 1061536"/>
              <a:gd name="connsiteX11" fmla="*/ 0 w 2426634"/>
              <a:gd name="connsiteY11" fmla="*/ 56153 h 1061536"/>
              <a:gd name="connsiteX12" fmla="*/ 56153 w 2426634"/>
              <a:gd name="connsiteY12" fmla="*/ 0 h 10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634" h="1061536">
                <a:moveTo>
                  <a:pt x="56153" y="0"/>
                </a:moveTo>
                <a:lnTo>
                  <a:pt x="2370481" y="0"/>
                </a:lnTo>
                <a:cubicBezTo>
                  <a:pt x="2401493" y="0"/>
                  <a:pt x="2426634" y="25141"/>
                  <a:pt x="2426634" y="56153"/>
                </a:cubicBezTo>
                <a:lnTo>
                  <a:pt x="2426634" y="858247"/>
                </a:lnTo>
                <a:cubicBezTo>
                  <a:pt x="2426634" y="889259"/>
                  <a:pt x="2401493" y="914400"/>
                  <a:pt x="2370481" y="914400"/>
                </a:cubicBezTo>
                <a:lnTo>
                  <a:pt x="698851" y="914400"/>
                </a:lnTo>
                <a:lnTo>
                  <a:pt x="609546" y="1053333"/>
                </a:lnTo>
                <a:cubicBezTo>
                  <a:pt x="602515" y="1064271"/>
                  <a:pt x="581511" y="1064271"/>
                  <a:pt x="574481" y="1053333"/>
                </a:cubicBezTo>
                <a:lnTo>
                  <a:pt x="485177" y="914400"/>
                </a:lnTo>
                <a:lnTo>
                  <a:pt x="56153" y="914400"/>
                </a:lnTo>
                <a:cubicBezTo>
                  <a:pt x="25141" y="914400"/>
                  <a:pt x="0" y="889259"/>
                  <a:pt x="0" y="858247"/>
                </a:cubicBezTo>
                <a:lnTo>
                  <a:pt x="0" y="56153"/>
                </a:lnTo>
                <a:cubicBezTo>
                  <a:pt x="0" y="25141"/>
                  <a:pt x="25141" y="0"/>
                  <a:pt x="56153" y="0"/>
                </a:cubicBezTo>
                <a:close/>
              </a:path>
            </a:pathLst>
          </a:custGeom>
          <a:solidFill>
            <a:schemeClr val="accent1">
              <a:lumMod val="20000"/>
              <a:lumOff val="80000"/>
              <a:alpha val="28000"/>
            </a:schemeClr>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63203" tIns="31601" rIns="63203" bIns="31601" rtlCol="0" anchor="ctr">
            <a:noAutofit/>
          </a:bodyPr>
          <a:lstStyle/>
          <a:p>
            <a:pPr marL="0" marR="0" lvl="0" indent="0" algn="ctr" defTabSz="914400" rtl="0" eaLnBrk="1" fontAlgn="auto" latinLnBrk="0" hangingPunct="1">
              <a:lnSpc>
                <a:spcPct val="100000"/>
              </a:lnSpc>
              <a:spcBef>
                <a:spcPts val="0"/>
              </a:spcBef>
              <a:buClrTx/>
              <a:buSzTx/>
              <a:buFontTx/>
              <a:buNone/>
              <a:defRPr/>
            </a:pPr>
            <a:endParaRPr kumimoji="0" lang="zh-CN" altLang="en-US" sz="1245"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9" name="文本框 118"/>
          <p:cNvSpPr txBox="1"/>
          <p:nvPr/>
        </p:nvSpPr>
        <p:spPr>
          <a:xfrm>
            <a:off x="2910926" y="1269296"/>
            <a:ext cx="1795417" cy="403225"/>
          </a:xfrm>
          <a:prstGeom prst="rect">
            <a:avLst/>
          </a:prstGeom>
          <a:noFill/>
          <a:effectLst/>
        </p:spPr>
        <p:txBody>
          <a:bodyPr wrap="square" lIns="63203" tIns="31601" rIns="63203" bIns="31601">
            <a:spAutoFit/>
          </a:bodyPr>
          <a:lstStyle/>
          <a:p>
            <a:pPr marL="0" marR="0" lvl="0" indent="0" algn="l" defTabSz="914400" rtl="0" eaLnBrk="1" fontAlgn="auto" latinLnBrk="0" hangingPunct="1">
              <a:lnSpc>
                <a:spcPct val="110000"/>
              </a:lnSpc>
              <a:spcBef>
                <a:spcPts val="0"/>
              </a:spcBef>
              <a:buClrTx/>
              <a:buSzTx/>
              <a:buFontTx/>
              <a:buNone/>
              <a:defRPr/>
            </a:pPr>
            <a:r>
              <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非常喜欢郭老师的课，像春天棉花里的阳光，很温柔。</a:t>
            </a:r>
            <a:endPar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0" name="任意多边形: 形状 119"/>
          <p:cNvSpPr/>
          <p:nvPr>
            <p:custDataLst>
              <p:tags r:id="rId14"/>
            </p:custDataLst>
          </p:nvPr>
        </p:nvSpPr>
        <p:spPr>
          <a:xfrm>
            <a:off x="5826556" y="2468893"/>
            <a:ext cx="1268297" cy="426893"/>
          </a:xfrm>
          <a:custGeom>
            <a:avLst/>
            <a:gdLst>
              <a:gd name="connsiteX0" fmla="*/ 56153 w 2426634"/>
              <a:gd name="connsiteY0" fmla="*/ 0 h 1061536"/>
              <a:gd name="connsiteX1" fmla="*/ 2370481 w 2426634"/>
              <a:gd name="connsiteY1" fmla="*/ 0 h 1061536"/>
              <a:gd name="connsiteX2" fmla="*/ 2426634 w 2426634"/>
              <a:gd name="connsiteY2" fmla="*/ 56153 h 1061536"/>
              <a:gd name="connsiteX3" fmla="*/ 2426634 w 2426634"/>
              <a:gd name="connsiteY3" fmla="*/ 858247 h 1061536"/>
              <a:gd name="connsiteX4" fmla="*/ 2370481 w 2426634"/>
              <a:gd name="connsiteY4" fmla="*/ 914400 h 1061536"/>
              <a:gd name="connsiteX5" fmla="*/ 698851 w 2426634"/>
              <a:gd name="connsiteY5" fmla="*/ 914400 h 1061536"/>
              <a:gd name="connsiteX6" fmla="*/ 609546 w 2426634"/>
              <a:gd name="connsiteY6" fmla="*/ 1053333 h 1061536"/>
              <a:gd name="connsiteX7" fmla="*/ 574481 w 2426634"/>
              <a:gd name="connsiteY7" fmla="*/ 1053333 h 1061536"/>
              <a:gd name="connsiteX8" fmla="*/ 485177 w 2426634"/>
              <a:gd name="connsiteY8" fmla="*/ 914400 h 1061536"/>
              <a:gd name="connsiteX9" fmla="*/ 56153 w 2426634"/>
              <a:gd name="connsiteY9" fmla="*/ 914400 h 1061536"/>
              <a:gd name="connsiteX10" fmla="*/ 0 w 2426634"/>
              <a:gd name="connsiteY10" fmla="*/ 858247 h 1061536"/>
              <a:gd name="connsiteX11" fmla="*/ 0 w 2426634"/>
              <a:gd name="connsiteY11" fmla="*/ 56153 h 1061536"/>
              <a:gd name="connsiteX12" fmla="*/ 56153 w 2426634"/>
              <a:gd name="connsiteY12" fmla="*/ 0 h 10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634" h="1061536">
                <a:moveTo>
                  <a:pt x="56153" y="0"/>
                </a:moveTo>
                <a:lnTo>
                  <a:pt x="2370481" y="0"/>
                </a:lnTo>
                <a:cubicBezTo>
                  <a:pt x="2401493" y="0"/>
                  <a:pt x="2426634" y="25141"/>
                  <a:pt x="2426634" y="56153"/>
                </a:cubicBezTo>
                <a:lnTo>
                  <a:pt x="2426634" y="858247"/>
                </a:lnTo>
                <a:cubicBezTo>
                  <a:pt x="2426634" y="889259"/>
                  <a:pt x="2401493" y="914400"/>
                  <a:pt x="2370481" y="914400"/>
                </a:cubicBezTo>
                <a:lnTo>
                  <a:pt x="698851" y="914400"/>
                </a:lnTo>
                <a:lnTo>
                  <a:pt x="609546" y="1053333"/>
                </a:lnTo>
                <a:cubicBezTo>
                  <a:pt x="602515" y="1064271"/>
                  <a:pt x="581511" y="1064271"/>
                  <a:pt x="574481" y="1053333"/>
                </a:cubicBezTo>
                <a:lnTo>
                  <a:pt x="485177" y="914400"/>
                </a:lnTo>
                <a:lnTo>
                  <a:pt x="56153" y="914400"/>
                </a:lnTo>
                <a:cubicBezTo>
                  <a:pt x="25141" y="914400"/>
                  <a:pt x="0" y="889259"/>
                  <a:pt x="0" y="858247"/>
                </a:cubicBezTo>
                <a:lnTo>
                  <a:pt x="0" y="56153"/>
                </a:lnTo>
                <a:cubicBezTo>
                  <a:pt x="0" y="25141"/>
                  <a:pt x="25141" y="0"/>
                  <a:pt x="56153" y="0"/>
                </a:cubicBezTo>
                <a:close/>
              </a:path>
            </a:pathLst>
          </a:custGeom>
          <a:solidFill>
            <a:schemeClr val="accent1">
              <a:lumMod val="20000"/>
              <a:lumOff val="80000"/>
              <a:alpha val="28000"/>
            </a:schemeClr>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63203" tIns="31601" rIns="63203" bIns="31601" rtlCol="0" anchor="ctr">
            <a:noAutofit/>
          </a:bodyPr>
          <a:lstStyle/>
          <a:p>
            <a:pPr marL="0" marR="0" lvl="0" indent="0" algn="ctr" defTabSz="914400" rtl="0" eaLnBrk="1" fontAlgn="auto" latinLnBrk="0" hangingPunct="1">
              <a:lnSpc>
                <a:spcPct val="100000"/>
              </a:lnSpc>
              <a:spcBef>
                <a:spcPts val="0"/>
              </a:spcBef>
              <a:buClrTx/>
              <a:buSzTx/>
              <a:buFontTx/>
              <a:buNone/>
              <a:defRPr/>
            </a:pPr>
            <a:endParaRPr kumimoji="0" lang="zh-CN" altLang="en-US" sz="1245"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21" name="文本框 120"/>
          <p:cNvSpPr txBox="1"/>
          <p:nvPr/>
        </p:nvSpPr>
        <p:spPr>
          <a:xfrm>
            <a:off x="5862647" y="2558934"/>
            <a:ext cx="1269491" cy="232410"/>
          </a:xfrm>
          <a:prstGeom prst="rect">
            <a:avLst/>
          </a:prstGeom>
          <a:noFill/>
          <a:effectLst/>
        </p:spPr>
        <p:txBody>
          <a:bodyPr wrap="square" lIns="63203" tIns="31601" rIns="63203" bIns="31601">
            <a:spAutoFit/>
          </a:bodyPr>
          <a:lstStyle/>
          <a:p>
            <a:pPr marL="0" marR="0" lvl="0" indent="0" algn="l" defTabSz="914400" rtl="0" eaLnBrk="1" fontAlgn="auto" latinLnBrk="0" hangingPunct="1">
              <a:lnSpc>
                <a:spcPct val="110000"/>
              </a:lnSpc>
              <a:spcBef>
                <a:spcPts val="0"/>
              </a:spcBef>
              <a:buClrTx/>
              <a:buSzTx/>
              <a:buFontTx/>
              <a:buNone/>
              <a:defRPr/>
            </a:pPr>
            <a:r>
              <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非常喜欢老师上课！</a:t>
            </a:r>
            <a:endPar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2" name="任意多边形: 形状 121"/>
          <p:cNvSpPr/>
          <p:nvPr>
            <p:custDataLst>
              <p:tags r:id="rId15"/>
            </p:custDataLst>
          </p:nvPr>
        </p:nvSpPr>
        <p:spPr>
          <a:xfrm>
            <a:off x="3467853" y="3014312"/>
            <a:ext cx="1439497" cy="342749"/>
          </a:xfrm>
          <a:custGeom>
            <a:avLst/>
            <a:gdLst>
              <a:gd name="connsiteX0" fmla="*/ 56153 w 2426634"/>
              <a:gd name="connsiteY0" fmla="*/ 0 h 1061536"/>
              <a:gd name="connsiteX1" fmla="*/ 2370481 w 2426634"/>
              <a:gd name="connsiteY1" fmla="*/ 0 h 1061536"/>
              <a:gd name="connsiteX2" fmla="*/ 2426634 w 2426634"/>
              <a:gd name="connsiteY2" fmla="*/ 56153 h 1061536"/>
              <a:gd name="connsiteX3" fmla="*/ 2426634 w 2426634"/>
              <a:gd name="connsiteY3" fmla="*/ 858247 h 1061536"/>
              <a:gd name="connsiteX4" fmla="*/ 2370481 w 2426634"/>
              <a:gd name="connsiteY4" fmla="*/ 914400 h 1061536"/>
              <a:gd name="connsiteX5" fmla="*/ 698851 w 2426634"/>
              <a:gd name="connsiteY5" fmla="*/ 914400 h 1061536"/>
              <a:gd name="connsiteX6" fmla="*/ 609546 w 2426634"/>
              <a:gd name="connsiteY6" fmla="*/ 1053333 h 1061536"/>
              <a:gd name="connsiteX7" fmla="*/ 574481 w 2426634"/>
              <a:gd name="connsiteY7" fmla="*/ 1053333 h 1061536"/>
              <a:gd name="connsiteX8" fmla="*/ 485177 w 2426634"/>
              <a:gd name="connsiteY8" fmla="*/ 914400 h 1061536"/>
              <a:gd name="connsiteX9" fmla="*/ 56153 w 2426634"/>
              <a:gd name="connsiteY9" fmla="*/ 914400 h 1061536"/>
              <a:gd name="connsiteX10" fmla="*/ 0 w 2426634"/>
              <a:gd name="connsiteY10" fmla="*/ 858247 h 1061536"/>
              <a:gd name="connsiteX11" fmla="*/ 0 w 2426634"/>
              <a:gd name="connsiteY11" fmla="*/ 56153 h 1061536"/>
              <a:gd name="connsiteX12" fmla="*/ 56153 w 2426634"/>
              <a:gd name="connsiteY12" fmla="*/ 0 h 10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634" h="1061536">
                <a:moveTo>
                  <a:pt x="56153" y="0"/>
                </a:moveTo>
                <a:lnTo>
                  <a:pt x="2370481" y="0"/>
                </a:lnTo>
                <a:cubicBezTo>
                  <a:pt x="2401493" y="0"/>
                  <a:pt x="2426634" y="25141"/>
                  <a:pt x="2426634" y="56153"/>
                </a:cubicBezTo>
                <a:lnTo>
                  <a:pt x="2426634" y="858247"/>
                </a:lnTo>
                <a:cubicBezTo>
                  <a:pt x="2426634" y="889259"/>
                  <a:pt x="2401493" y="914400"/>
                  <a:pt x="2370481" y="914400"/>
                </a:cubicBezTo>
                <a:lnTo>
                  <a:pt x="698851" y="914400"/>
                </a:lnTo>
                <a:lnTo>
                  <a:pt x="609546" y="1053333"/>
                </a:lnTo>
                <a:cubicBezTo>
                  <a:pt x="602515" y="1064271"/>
                  <a:pt x="581511" y="1064271"/>
                  <a:pt x="574481" y="1053333"/>
                </a:cubicBezTo>
                <a:lnTo>
                  <a:pt x="485177" y="914400"/>
                </a:lnTo>
                <a:lnTo>
                  <a:pt x="56153" y="914400"/>
                </a:lnTo>
                <a:cubicBezTo>
                  <a:pt x="25141" y="914400"/>
                  <a:pt x="0" y="889259"/>
                  <a:pt x="0" y="858247"/>
                </a:cubicBezTo>
                <a:lnTo>
                  <a:pt x="0" y="56153"/>
                </a:lnTo>
                <a:cubicBezTo>
                  <a:pt x="0" y="25141"/>
                  <a:pt x="25141" y="0"/>
                  <a:pt x="56153" y="0"/>
                </a:cubicBezTo>
                <a:close/>
              </a:path>
            </a:pathLst>
          </a:custGeom>
          <a:solidFill>
            <a:schemeClr val="accent1">
              <a:lumMod val="20000"/>
              <a:lumOff val="80000"/>
              <a:alpha val="28000"/>
            </a:schemeClr>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63203" tIns="31601" rIns="63203" bIns="31601" rtlCol="0" anchor="ctr">
            <a:noAutofit/>
          </a:bodyPr>
          <a:lstStyle/>
          <a:p>
            <a:pPr marL="0" marR="0" lvl="0" indent="0" algn="ctr" defTabSz="914400" rtl="0" eaLnBrk="1" fontAlgn="auto" latinLnBrk="0" hangingPunct="1">
              <a:lnSpc>
                <a:spcPct val="100000"/>
              </a:lnSpc>
              <a:spcBef>
                <a:spcPts val="0"/>
              </a:spcBef>
              <a:buClrTx/>
              <a:buSzTx/>
              <a:buFontTx/>
              <a:buNone/>
              <a:defRPr/>
            </a:pPr>
            <a:endParaRPr kumimoji="0" lang="zh-CN" altLang="en-US" sz="1245"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23" name="文本框 122"/>
          <p:cNvSpPr txBox="1"/>
          <p:nvPr/>
        </p:nvSpPr>
        <p:spPr>
          <a:xfrm>
            <a:off x="3531029" y="3047519"/>
            <a:ext cx="1324703" cy="232410"/>
          </a:xfrm>
          <a:prstGeom prst="rect">
            <a:avLst/>
          </a:prstGeom>
          <a:noFill/>
          <a:effectLst/>
        </p:spPr>
        <p:txBody>
          <a:bodyPr wrap="square" lIns="63203" tIns="31601" rIns="63203" bIns="31601">
            <a:spAutoFit/>
          </a:bodyPr>
          <a:lstStyle/>
          <a:p>
            <a:pPr marL="0" marR="0" lvl="0" indent="0" algn="l" defTabSz="914400" rtl="0" eaLnBrk="1" fontAlgn="auto" latinLnBrk="0" hangingPunct="1">
              <a:lnSpc>
                <a:spcPct val="110000"/>
              </a:lnSpc>
              <a:spcBef>
                <a:spcPts val="0"/>
              </a:spcBef>
              <a:buClrTx/>
              <a:buSzTx/>
              <a:buFontTx/>
              <a:buNone/>
              <a:defRPr/>
            </a:pPr>
            <a:r>
              <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非常非常喜欢您！！！</a:t>
            </a:r>
            <a:endPar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4" name="任意多边形: 形状 123"/>
          <p:cNvSpPr/>
          <p:nvPr>
            <p:custDataLst>
              <p:tags r:id="rId16"/>
            </p:custDataLst>
          </p:nvPr>
        </p:nvSpPr>
        <p:spPr>
          <a:xfrm>
            <a:off x="4519036" y="1948622"/>
            <a:ext cx="1324703" cy="342749"/>
          </a:xfrm>
          <a:custGeom>
            <a:avLst/>
            <a:gdLst>
              <a:gd name="connsiteX0" fmla="*/ 56153 w 2426634"/>
              <a:gd name="connsiteY0" fmla="*/ 0 h 1061536"/>
              <a:gd name="connsiteX1" fmla="*/ 2370481 w 2426634"/>
              <a:gd name="connsiteY1" fmla="*/ 0 h 1061536"/>
              <a:gd name="connsiteX2" fmla="*/ 2426634 w 2426634"/>
              <a:gd name="connsiteY2" fmla="*/ 56153 h 1061536"/>
              <a:gd name="connsiteX3" fmla="*/ 2426634 w 2426634"/>
              <a:gd name="connsiteY3" fmla="*/ 858247 h 1061536"/>
              <a:gd name="connsiteX4" fmla="*/ 2370481 w 2426634"/>
              <a:gd name="connsiteY4" fmla="*/ 914400 h 1061536"/>
              <a:gd name="connsiteX5" fmla="*/ 698851 w 2426634"/>
              <a:gd name="connsiteY5" fmla="*/ 914400 h 1061536"/>
              <a:gd name="connsiteX6" fmla="*/ 609546 w 2426634"/>
              <a:gd name="connsiteY6" fmla="*/ 1053333 h 1061536"/>
              <a:gd name="connsiteX7" fmla="*/ 574481 w 2426634"/>
              <a:gd name="connsiteY7" fmla="*/ 1053333 h 1061536"/>
              <a:gd name="connsiteX8" fmla="*/ 485177 w 2426634"/>
              <a:gd name="connsiteY8" fmla="*/ 914400 h 1061536"/>
              <a:gd name="connsiteX9" fmla="*/ 56153 w 2426634"/>
              <a:gd name="connsiteY9" fmla="*/ 914400 h 1061536"/>
              <a:gd name="connsiteX10" fmla="*/ 0 w 2426634"/>
              <a:gd name="connsiteY10" fmla="*/ 858247 h 1061536"/>
              <a:gd name="connsiteX11" fmla="*/ 0 w 2426634"/>
              <a:gd name="connsiteY11" fmla="*/ 56153 h 1061536"/>
              <a:gd name="connsiteX12" fmla="*/ 56153 w 2426634"/>
              <a:gd name="connsiteY12" fmla="*/ 0 h 10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634" h="1061536">
                <a:moveTo>
                  <a:pt x="56153" y="0"/>
                </a:moveTo>
                <a:lnTo>
                  <a:pt x="2370481" y="0"/>
                </a:lnTo>
                <a:cubicBezTo>
                  <a:pt x="2401493" y="0"/>
                  <a:pt x="2426634" y="25141"/>
                  <a:pt x="2426634" y="56153"/>
                </a:cubicBezTo>
                <a:lnTo>
                  <a:pt x="2426634" y="858247"/>
                </a:lnTo>
                <a:cubicBezTo>
                  <a:pt x="2426634" y="889259"/>
                  <a:pt x="2401493" y="914400"/>
                  <a:pt x="2370481" y="914400"/>
                </a:cubicBezTo>
                <a:lnTo>
                  <a:pt x="698851" y="914400"/>
                </a:lnTo>
                <a:lnTo>
                  <a:pt x="609546" y="1053333"/>
                </a:lnTo>
                <a:cubicBezTo>
                  <a:pt x="602515" y="1064271"/>
                  <a:pt x="581511" y="1064271"/>
                  <a:pt x="574481" y="1053333"/>
                </a:cubicBezTo>
                <a:lnTo>
                  <a:pt x="485177" y="914400"/>
                </a:lnTo>
                <a:lnTo>
                  <a:pt x="56153" y="914400"/>
                </a:lnTo>
                <a:cubicBezTo>
                  <a:pt x="25141" y="914400"/>
                  <a:pt x="0" y="889259"/>
                  <a:pt x="0" y="858247"/>
                </a:cubicBezTo>
                <a:lnTo>
                  <a:pt x="0" y="56153"/>
                </a:lnTo>
                <a:cubicBezTo>
                  <a:pt x="0" y="25141"/>
                  <a:pt x="25141" y="0"/>
                  <a:pt x="56153" y="0"/>
                </a:cubicBezTo>
                <a:close/>
              </a:path>
            </a:pathLst>
          </a:custGeom>
          <a:solidFill>
            <a:schemeClr val="accent1">
              <a:lumMod val="20000"/>
              <a:lumOff val="80000"/>
              <a:alpha val="28000"/>
            </a:schemeClr>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63203" tIns="31601" rIns="63203" bIns="31601" rtlCol="0" anchor="ctr">
            <a:noAutofit/>
          </a:bodyPr>
          <a:lstStyle/>
          <a:p>
            <a:pPr marL="0" marR="0" lvl="0" indent="0" algn="ctr" defTabSz="914400" rtl="0" eaLnBrk="1" fontAlgn="auto" latinLnBrk="0" hangingPunct="1">
              <a:lnSpc>
                <a:spcPct val="100000"/>
              </a:lnSpc>
              <a:spcBef>
                <a:spcPts val="0"/>
              </a:spcBef>
              <a:buClrTx/>
              <a:buSzTx/>
              <a:buFontTx/>
              <a:buNone/>
              <a:defRPr/>
            </a:pPr>
            <a:endParaRPr kumimoji="0" lang="zh-CN" altLang="en-US" sz="1245"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25" name="文本框 124"/>
          <p:cNvSpPr txBox="1"/>
          <p:nvPr/>
        </p:nvSpPr>
        <p:spPr>
          <a:xfrm>
            <a:off x="4586947" y="1986215"/>
            <a:ext cx="1167269" cy="232410"/>
          </a:xfrm>
          <a:prstGeom prst="rect">
            <a:avLst/>
          </a:prstGeom>
          <a:noFill/>
          <a:effectLst/>
        </p:spPr>
        <p:txBody>
          <a:bodyPr wrap="square" lIns="63203" tIns="31601" rIns="63203" bIns="31601">
            <a:spAutoFit/>
          </a:bodyPr>
          <a:lstStyle/>
          <a:p>
            <a:pPr marL="0" marR="0" lvl="0" indent="0" algn="l" defTabSz="914400" rtl="0" eaLnBrk="1" fontAlgn="auto" latinLnBrk="0" hangingPunct="1">
              <a:lnSpc>
                <a:spcPct val="110000"/>
              </a:lnSpc>
              <a:spcBef>
                <a:spcPts val="0"/>
              </a:spcBef>
              <a:buClrTx/>
              <a:buSzTx/>
              <a:buFontTx/>
              <a:buNone/>
              <a:defRPr/>
            </a:pPr>
            <a:r>
              <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特别喜欢听您讲课！</a:t>
            </a:r>
            <a:endPar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6" name="任意多边形: 形状 125"/>
          <p:cNvSpPr/>
          <p:nvPr>
            <p:custDataLst>
              <p:tags r:id="rId17"/>
            </p:custDataLst>
          </p:nvPr>
        </p:nvSpPr>
        <p:spPr>
          <a:xfrm>
            <a:off x="6242152" y="1254750"/>
            <a:ext cx="2319506" cy="920487"/>
          </a:xfrm>
          <a:custGeom>
            <a:avLst/>
            <a:gdLst>
              <a:gd name="connsiteX0" fmla="*/ 56153 w 2426634"/>
              <a:gd name="connsiteY0" fmla="*/ 0 h 1061536"/>
              <a:gd name="connsiteX1" fmla="*/ 2370481 w 2426634"/>
              <a:gd name="connsiteY1" fmla="*/ 0 h 1061536"/>
              <a:gd name="connsiteX2" fmla="*/ 2426634 w 2426634"/>
              <a:gd name="connsiteY2" fmla="*/ 56153 h 1061536"/>
              <a:gd name="connsiteX3" fmla="*/ 2426634 w 2426634"/>
              <a:gd name="connsiteY3" fmla="*/ 858247 h 1061536"/>
              <a:gd name="connsiteX4" fmla="*/ 2370481 w 2426634"/>
              <a:gd name="connsiteY4" fmla="*/ 914400 h 1061536"/>
              <a:gd name="connsiteX5" fmla="*/ 698851 w 2426634"/>
              <a:gd name="connsiteY5" fmla="*/ 914400 h 1061536"/>
              <a:gd name="connsiteX6" fmla="*/ 609546 w 2426634"/>
              <a:gd name="connsiteY6" fmla="*/ 1053333 h 1061536"/>
              <a:gd name="connsiteX7" fmla="*/ 574481 w 2426634"/>
              <a:gd name="connsiteY7" fmla="*/ 1053333 h 1061536"/>
              <a:gd name="connsiteX8" fmla="*/ 485177 w 2426634"/>
              <a:gd name="connsiteY8" fmla="*/ 914400 h 1061536"/>
              <a:gd name="connsiteX9" fmla="*/ 56153 w 2426634"/>
              <a:gd name="connsiteY9" fmla="*/ 914400 h 1061536"/>
              <a:gd name="connsiteX10" fmla="*/ 0 w 2426634"/>
              <a:gd name="connsiteY10" fmla="*/ 858247 h 1061536"/>
              <a:gd name="connsiteX11" fmla="*/ 0 w 2426634"/>
              <a:gd name="connsiteY11" fmla="*/ 56153 h 1061536"/>
              <a:gd name="connsiteX12" fmla="*/ 56153 w 2426634"/>
              <a:gd name="connsiteY12" fmla="*/ 0 h 10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634" h="1061536">
                <a:moveTo>
                  <a:pt x="56153" y="0"/>
                </a:moveTo>
                <a:lnTo>
                  <a:pt x="2370481" y="0"/>
                </a:lnTo>
                <a:cubicBezTo>
                  <a:pt x="2401493" y="0"/>
                  <a:pt x="2426634" y="25141"/>
                  <a:pt x="2426634" y="56153"/>
                </a:cubicBezTo>
                <a:lnTo>
                  <a:pt x="2426634" y="858247"/>
                </a:lnTo>
                <a:cubicBezTo>
                  <a:pt x="2426634" y="889259"/>
                  <a:pt x="2401493" y="914400"/>
                  <a:pt x="2370481" y="914400"/>
                </a:cubicBezTo>
                <a:lnTo>
                  <a:pt x="698851" y="914400"/>
                </a:lnTo>
                <a:lnTo>
                  <a:pt x="609546" y="1053333"/>
                </a:lnTo>
                <a:cubicBezTo>
                  <a:pt x="602515" y="1064271"/>
                  <a:pt x="581511" y="1064271"/>
                  <a:pt x="574481" y="1053333"/>
                </a:cubicBezTo>
                <a:lnTo>
                  <a:pt x="485177" y="914400"/>
                </a:lnTo>
                <a:lnTo>
                  <a:pt x="56153" y="914400"/>
                </a:lnTo>
                <a:cubicBezTo>
                  <a:pt x="25141" y="914400"/>
                  <a:pt x="0" y="889259"/>
                  <a:pt x="0" y="858247"/>
                </a:cubicBezTo>
                <a:lnTo>
                  <a:pt x="0" y="56153"/>
                </a:lnTo>
                <a:cubicBezTo>
                  <a:pt x="0" y="25141"/>
                  <a:pt x="25141" y="0"/>
                  <a:pt x="56153" y="0"/>
                </a:cubicBezTo>
                <a:close/>
              </a:path>
            </a:pathLst>
          </a:custGeom>
          <a:solidFill>
            <a:schemeClr val="accent1">
              <a:lumMod val="20000"/>
              <a:lumOff val="80000"/>
              <a:alpha val="28000"/>
            </a:schemeClr>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63203" tIns="31601" rIns="63203" bIns="31601" rtlCol="0" anchor="ctr">
            <a:noAutofit/>
          </a:bodyPr>
          <a:lstStyle/>
          <a:p>
            <a:pPr marL="0" marR="0" lvl="0" indent="0" algn="ctr" defTabSz="914400" rtl="0" eaLnBrk="1" fontAlgn="auto" latinLnBrk="0" hangingPunct="1">
              <a:lnSpc>
                <a:spcPct val="100000"/>
              </a:lnSpc>
              <a:spcBef>
                <a:spcPts val="0"/>
              </a:spcBef>
              <a:buClrTx/>
              <a:buSzTx/>
              <a:buFontTx/>
              <a:buNone/>
              <a:defRPr/>
            </a:pPr>
            <a:endParaRPr kumimoji="0" lang="zh-CN" altLang="en-US" sz="1245"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27" name="文本框 126"/>
          <p:cNvSpPr txBox="1"/>
          <p:nvPr/>
        </p:nvSpPr>
        <p:spPr>
          <a:xfrm>
            <a:off x="6359413" y="1278398"/>
            <a:ext cx="2161460" cy="744220"/>
          </a:xfrm>
          <a:prstGeom prst="rect">
            <a:avLst/>
          </a:prstGeom>
          <a:noFill/>
          <a:effectLst/>
        </p:spPr>
        <p:txBody>
          <a:bodyPr wrap="square" lIns="63203" tIns="31601" rIns="63203" bIns="31601">
            <a:spAutoFit/>
          </a:bodyPr>
          <a:lstStyle/>
          <a:p>
            <a:pPr lvl="0">
              <a:lnSpc>
                <a:spcPct val="110000"/>
              </a:lnSpc>
              <a:defRPr/>
            </a:pPr>
            <a:r>
              <a:rPr lang="zh-CN" altLang="en-US" sz="1010" b="1" dirty="0">
                <a:solidFill>
                  <a:prstClr val="black"/>
                </a:solidFill>
                <a:latin typeface="Arial" panose="020B0604020202020204"/>
                <a:ea typeface="微软雅黑" panose="020B0503020204020204" pitchFamily="34" charset="-122"/>
              </a:rPr>
              <a:t>老师好，我真是太喜欢你的课了！听得可好了，可乐意上你的课了，一上你的课就觉得时间过得可快了，没听够。</a:t>
            </a:r>
            <a:endPar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8" name="任意多边形: 形状 127"/>
          <p:cNvSpPr/>
          <p:nvPr>
            <p:custDataLst>
              <p:tags r:id="rId18"/>
            </p:custDataLst>
          </p:nvPr>
        </p:nvSpPr>
        <p:spPr>
          <a:xfrm>
            <a:off x="7252150" y="2646561"/>
            <a:ext cx="1268468" cy="577931"/>
          </a:xfrm>
          <a:custGeom>
            <a:avLst/>
            <a:gdLst>
              <a:gd name="connsiteX0" fmla="*/ 56153 w 2426634"/>
              <a:gd name="connsiteY0" fmla="*/ 0 h 1061536"/>
              <a:gd name="connsiteX1" fmla="*/ 2370481 w 2426634"/>
              <a:gd name="connsiteY1" fmla="*/ 0 h 1061536"/>
              <a:gd name="connsiteX2" fmla="*/ 2426634 w 2426634"/>
              <a:gd name="connsiteY2" fmla="*/ 56153 h 1061536"/>
              <a:gd name="connsiteX3" fmla="*/ 2426634 w 2426634"/>
              <a:gd name="connsiteY3" fmla="*/ 858247 h 1061536"/>
              <a:gd name="connsiteX4" fmla="*/ 2370481 w 2426634"/>
              <a:gd name="connsiteY4" fmla="*/ 914400 h 1061536"/>
              <a:gd name="connsiteX5" fmla="*/ 698851 w 2426634"/>
              <a:gd name="connsiteY5" fmla="*/ 914400 h 1061536"/>
              <a:gd name="connsiteX6" fmla="*/ 609546 w 2426634"/>
              <a:gd name="connsiteY6" fmla="*/ 1053333 h 1061536"/>
              <a:gd name="connsiteX7" fmla="*/ 574481 w 2426634"/>
              <a:gd name="connsiteY7" fmla="*/ 1053333 h 1061536"/>
              <a:gd name="connsiteX8" fmla="*/ 485177 w 2426634"/>
              <a:gd name="connsiteY8" fmla="*/ 914400 h 1061536"/>
              <a:gd name="connsiteX9" fmla="*/ 56153 w 2426634"/>
              <a:gd name="connsiteY9" fmla="*/ 914400 h 1061536"/>
              <a:gd name="connsiteX10" fmla="*/ 0 w 2426634"/>
              <a:gd name="connsiteY10" fmla="*/ 858247 h 1061536"/>
              <a:gd name="connsiteX11" fmla="*/ 0 w 2426634"/>
              <a:gd name="connsiteY11" fmla="*/ 56153 h 1061536"/>
              <a:gd name="connsiteX12" fmla="*/ 56153 w 2426634"/>
              <a:gd name="connsiteY12" fmla="*/ 0 h 10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6634" h="1061536">
                <a:moveTo>
                  <a:pt x="56153" y="0"/>
                </a:moveTo>
                <a:lnTo>
                  <a:pt x="2370481" y="0"/>
                </a:lnTo>
                <a:cubicBezTo>
                  <a:pt x="2401493" y="0"/>
                  <a:pt x="2426634" y="25141"/>
                  <a:pt x="2426634" y="56153"/>
                </a:cubicBezTo>
                <a:lnTo>
                  <a:pt x="2426634" y="858247"/>
                </a:lnTo>
                <a:cubicBezTo>
                  <a:pt x="2426634" y="889259"/>
                  <a:pt x="2401493" y="914400"/>
                  <a:pt x="2370481" y="914400"/>
                </a:cubicBezTo>
                <a:lnTo>
                  <a:pt x="698851" y="914400"/>
                </a:lnTo>
                <a:lnTo>
                  <a:pt x="609546" y="1053333"/>
                </a:lnTo>
                <a:cubicBezTo>
                  <a:pt x="602515" y="1064271"/>
                  <a:pt x="581511" y="1064271"/>
                  <a:pt x="574481" y="1053333"/>
                </a:cubicBezTo>
                <a:lnTo>
                  <a:pt x="485177" y="914400"/>
                </a:lnTo>
                <a:lnTo>
                  <a:pt x="56153" y="914400"/>
                </a:lnTo>
                <a:cubicBezTo>
                  <a:pt x="25141" y="914400"/>
                  <a:pt x="0" y="889259"/>
                  <a:pt x="0" y="858247"/>
                </a:cubicBezTo>
                <a:lnTo>
                  <a:pt x="0" y="56153"/>
                </a:lnTo>
                <a:cubicBezTo>
                  <a:pt x="0" y="25141"/>
                  <a:pt x="25141" y="0"/>
                  <a:pt x="56153" y="0"/>
                </a:cubicBezTo>
                <a:close/>
              </a:path>
            </a:pathLst>
          </a:custGeom>
          <a:solidFill>
            <a:schemeClr val="accent1">
              <a:lumMod val="20000"/>
              <a:lumOff val="80000"/>
              <a:alpha val="28000"/>
            </a:schemeClr>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63203" tIns="31601" rIns="63203" bIns="31601" rtlCol="0" anchor="ctr">
            <a:noAutofit/>
          </a:bodyPr>
          <a:lstStyle/>
          <a:p>
            <a:pPr marL="0" marR="0" lvl="0" indent="0" algn="ctr" defTabSz="914400" rtl="0" eaLnBrk="1" fontAlgn="auto" latinLnBrk="0" hangingPunct="1">
              <a:lnSpc>
                <a:spcPct val="100000"/>
              </a:lnSpc>
              <a:spcBef>
                <a:spcPts val="0"/>
              </a:spcBef>
              <a:buClrTx/>
              <a:buSzTx/>
              <a:buFontTx/>
              <a:buNone/>
              <a:defRPr/>
            </a:pPr>
            <a:endParaRPr kumimoji="0" lang="zh-CN" altLang="en-US" sz="1245"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29" name="文本框 128"/>
          <p:cNvSpPr txBox="1"/>
          <p:nvPr/>
        </p:nvSpPr>
        <p:spPr>
          <a:xfrm>
            <a:off x="7282341" y="2705533"/>
            <a:ext cx="1238276" cy="403225"/>
          </a:xfrm>
          <a:prstGeom prst="rect">
            <a:avLst/>
          </a:prstGeom>
          <a:noFill/>
          <a:effectLst/>
        </p:spPr>
        <p:txBody>
          <a:bodyPr wrap="square" lIns="63203" tIns="31601" rIns="63203" bIns="31601">
            <a:spAutoFit/>
          </a:bodyPr>
          <a:lstStyle/>
          <a:p>
            <a:pPr marL="0" marR="0" lvl="0" indent="0" algn="l" defTabSz="914400" rtl="0" eaLnBrk="1" fontAlgn="auto" latinLnBrk="0" hangingPunct="1">
              <a:lnSpc>
                <a:spcPct val="110000"/>
              </a:lnSpc>
              <a:spcBef>
                <a:spcPts val="0"/>
              </a:spcBef>
              <a:buClrTx/>
              <a:buSzTx/>
              <a:buFontTx/>
              <a:buNone/>
              <a:defRPr/>
            </a:pPr>
            <a:r>
              <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rPr>
              <a:t>非常喜欢听您的课。老师您辛苦了！</a:t>
            </a:r>
            <a:endParaRPr kumimoji="0" lang="zh-CN" altLang="en-US" sz="101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553041" y="610951"/>
            <a:ext cx="3544888" cy="4223385"/>
          </a:xfrm>
          <a:prstGeom prst="rect">
            <a:avLst/>
          </a:prstGeom>
          <a:noFill/>
          <a:effectLst/>
        </p:spPr>
        <p:txBody>
          <a:bodyPr vert="horz" lIns="68580" tIns="34290" rIns="68580" bIns="34290" rtlCol="0">
            <a:spAutoFit/>
          </a:bodyPr>
          <a:lstStyle/>
          <a:p>
            <a:pPr>
              <a:lnSpc>
                <a:spcPct val="250000"/>
              </a:lnSpc>
            </a:pPr>
            <a:r>
              <a:rPr lang="zh-CN" altLang="en-US" sz="1350" dirty="0">
                <a:solidFill>
                  <a:srgbClr val="000000"/>
                </a:solidFill>
                <a:effectLst/>
              </a:rPr>
              <a:t>语文教学之功，向来不争一时之显。</a:t>
            </a:r>
            <a:endParaRPr lang="zh-CN" altLang="en-US" sz="1350" dirty="0">
              <a:solidFill>
                <a:srgbClr val="000000"/>
              </a:solidFill>
              <a:effectLst/>
            </a:endParaRPr>
          </a:p>
          <a:p>
            <a:pPr>
              <a:lnSpc>
                <a:spcPct val="250000"/>
              </a:lnSpc>
            </a:pPr>
            <a:r>
              <a:rPr lang="zh-CN" altLang="en-US" sz="1350" dirty="0">
                <a:solidFill>
                  <a:srgbClr val="000000"/>
                </a:solidFill>
                <a:effectLst/>
              </a:rPr>
              <a:t>它如春风化雨、静水深流，于无声处滋养思维的根脉，在有形中尽显文字的风骨。</a:t>
            </a:r>
            <a:endParaRPr lang="zh-CN" altLang="en-US" sz="1350" dirty="0">
              <a:solidFill>
                <a:srgbClr val="000000"/>
              </a:solidFill>
              <a:effectLst/>
            </a:endParaRPr>
          </a:p>
          <a:p>
            <a:pPr>
              <a:lnSpc>
                <a:spcPct val="250000"/>
              </a:lnSpc>
            </a:pPr>
            <a:r>
              <a:rPr lang="zh-CN" altLang="en-US" sz="1350" dirty="0">
                <a:solidFill>
                  <a:srgbClr val="000000"/>
                </a:solidFill>
                <a:effectLst/>
              </a:rPr>
              <a:t>待学生们步入职场提笔应对之时，逻辑自成脉络，言辞自有分寸，在实务沟通中显其价值，于专业领域里沉淀光华，这便是文字的力量，也是我们从事写作教育者深植于心的守望和最静默的骄傲。</a:t>
            </a:r>
            <a:endParaRPr lang="zh-CN" altLang="en-US" sz="1350" dirty="0">
              <a:solidFill>
                <a:srgbClr val="000000"/>
              </a:solidFill>
              <a:effectLst/>
            </a:endParaRPr>
          </a:p>
        </p:txBody>
      </p:sp>
      <p:cxnSp>
        <p:nvCxnSpPr>
          <p:cNvPr id="26" name="直接连接符 25"/>
          <p:cNvCxnSpPr/>
          <p:nvPr/>
        </p:nvCxnSpPr>
        <p:spPr>
          <a:xfrm>
            <a:off x="626458" y="1219509"/>
            <a:ext cx="3193801"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26458" y="1732055"/>
            <a:ext cx="3193801"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26458" y="2240287"/>
            <a:ext cx="3193801"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626458" y="2764529"/>
            <a:ext cx="3193801"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26458" y="3277074"/>
            <a:ext cx="3193801"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26458" y="3796839"/>
            <a:ext cx="3193801"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626458" y="4323822"/>
            <a:ext cx="3193801"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50" name="Picture 2" descr="查看图片"/>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2726" y="4052590"/>
            <a:ext cx="2375626" cy="16629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查看图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654" y="4268171"/>
            <a:ext cx="607830" cy="60783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p:nvPr/>
        </p:nvPicPr>
        <p:blipFill>
          <a:blip r:embed="rId3">
            <a:extLst>
              <a:ext uri="{28A0092B-C50C-407E-A947-70E740481C1C}">
                <a14:useLocalDpi xmlns:a14="http://schemas.microsoft.com/office/drawing/2010/main" val="0"/>
              </a:ext>
            </a:extLst>
          </a:blip>
          <a:srcRect l="8495" t="21085" r="26991"/>
          <a:stretch>
            <a:fillRect/>
          </a:stretch>
        </p:blipFill>
        <p:spPr>
          <a:xfrm>
            <a:off x="4711680" y="401549"/>
            <a:ext cx="2233130" cy="1418566"/>
          </a:xfrm>
          <a:prstGeom prst="roundRect">
            <a:avLst>
              <a:gd name="adj" fmla="val 2343"/>
            </a:avLst>
          </a:prstGeom>
        </p:spPr>
      </p:pic>
      <p:sp>
        <p:nvSpPr>
          <p:cNvPr id="39" name="矩形: 圆角 38"/>
          <p:cNvSpPr/>
          <p:nvPr/>
        </p:nvSpPr>
        <p:spPr>
          <a:xfrm>
            <a:off x="7051997" y="219924"/>
            <a:ext cx="2239037" cy="812408"/>
          </a:xfrm>
          <a:prstGeom prst="roundRect">
            <a:avLst>
              <a:gd name="adj" fmla="val 351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矩形: 圆角 39"/>
          <p:cNvSpPr/>
          <p:nvPr/>
        </p:nvSpPr>
        <p:spPr>
          <a:xfrm>
            <a:off x="4711680" y="4953996"/>
            <a:ext cx="2239037" cy="1055726"/>
          </a:xfrm>
          <a:prstGeom prst="roundRect">
            <a:avLst>
              <a:gd name="adj" fmla="val 291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9" name="图片 48"/>
          <p:cNvPicPr/>
          <p:nvPr/>
        </p:nvPicPr>
        <p:blipFill>
          <a:blip r:embed="rId4">
            <a:extLst>
              <a:ext uri="{28A0092B-C50C-407E-A947-70E740481C1C}">
                <a14:useLocalDpi xmlns:a14="http://schemas.microsoft.com/office/drawing/2010/main" val="0"/>
              </a:ext>
            </a:extLst>
          </a:blip>
          <a:stretch>
            <a:fillRect/>
          </a:stretch>
        </p:blipFill>
        <p:spPr>
          <a:xfrm>
            <a:off x="7054949" y="2656320"/>
            <a:ext cx="2496479" cy="1424533"/>
          </a:xfrm>
          <a:prstGeom prst="roundRect">
            <a:avLst>
              <a:gd name="adj" fmla="val 1717"/>
            </a:avLst>
          </a:prstGeom>
        </p:spPr>
      </p:pic>
      <p:pic>
        <p:nvPicPr>
          <p:cNvPr id="3" name="图片 2"/>
          <p:cNvPicPr/>
          <p:nvPr/>
        </p:nvPicPr>
        <p:blipFill>
          <a:blip r:embed="rId5">
            <a:extLst>
              <a:ext uri="{28A0092B-C50C-407E-A947-70E740481C1C}">
                <a14:useLocalDpi xmlns:a14="http://schemas.microsoft.com/office/drawing/2010/main" val="0"/>
              </a:ext>
            </a:extLst>
          </a:blip>
          <a:srcRect t="17013" b="7106"/>
          <a:stretch>
            <a:fillRect/>
          </a:stretch>
        </p:blipFill>
        <p:spPr>
          <a:xfrm>
            <a:off x="4715649" y="3419144"/>
            <a:ext cx="2233130" cy="1418566"/>
          </a:xfrm>
          <a:prstGeom prst="roundRect">
            <a:avLst>
              <a:gd name="adj" fmla="val 2343"/>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rcRect t="19921"/>
          <a:stretch>
            <a:fillRect/>
          </a:stretch>
        </p:blipFill>
        <p:spPr>
          <a:xfrm>
            <a:off x="4711680" y="1936401"/>
            <a:ext cx="2233130" cy="1366457"/>
          </a:xfrm>
          <a:prstGeom prst="roundRect">
            <a:avLst>
              <a:gd name="adj" fmla="val 2754"/>
            </a:avLst>
          </a:prstGeom>
        </p:spPr>
      </p:pic>
      <p:pic>
        <p:nvPicPr>
          <p:cNvPr id="7" name="图片 6"/>
          <p:cNvPicPr/>
          <p:nvPr/>
        </p:nvPicPr>
        <p:blipFill>
          <a:blip r:embed="rId7">
            <a:extLst>
              <a:ext uri="{28A0092B-C50C-407E-A947-70E740481C1C}">
                <a14:useLocalDpi xmlns:a14="http://schemas.microsoft.com/office/drawing/2010/main" val="0"/>
              </a:ext>
            </a:extLst>
          </a:blip>
          <a:srcRect t="15238" b="4210"/>
          <a:stretch>
            <a:fillRect/>
          </a:stretch>
        </p:blipFill>
        <p:spPr>
          <a:xfrm>
            <a:off x="7054949" y="1150823"/>
            <a:ext cx="2233130" cy="1387005"/>
          </a:xfrm>
          <a:prstGeom prst="roundRect">
            <a:avLst>
              <a:gd name="adj" fmla="val 2017"/>
            </a:avLst>
          </a:prstGeom>
        </p:spPr>
      </p:pic>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6887" y="3078163"/>
            <a:ext cx="2353947" cy="235394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组合 192" hidden="1"/>
          <p:cNvGrpSpPr/>
          <p:nvPr/>
        </p:nvGrpSpPr>
        <p:grpSpPr>
          <a:xfrm>
            <a:off x="1303051" y="2014354"/>
            <a:ext cx="634760" cy="511699"/>
            <a:chOff x="992291" y="745415"/>
            <a:chExt cx="846347" cy="682265"/>
          </a:xfrm>
        </p:grpSpPr>
        <p:sp>
          <p:nvSpPr>
            <p:cNvPr id="191" name="等腰三角形 190" hidden="1"/>
            <p:cNvSpPr/>
            <p:nvPr/>
          </p:nvSpPr>
          <p:spPr>
            <a:xfrm rot="7609232">
              <a:off x="1194432" y="543274"/>
              <a:ext cx="442066" cy="846347"/>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sp>
          <p:nvSpPr>
            <p:cNvPr id="192" name="等腰三角形 191" hidden="1"/>
            <p:cNvSpPr/>
            <p:nvPr/>
          </p:nvSpPr>
          <p:spPr>
            <a:xfrm rot="5400000">
              <a:off x="1264032" y="1152804"/>
              <a:ext cx="188625" cy="361128"/>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grpSp>
      <p:grpSp>
        <p:nvGrpSpPr>
          <p:cNvPr id="198" name="组合 197" hidden="1"/>
          <p:cNvGrpSpPr/>
          <p:nvPr/>
        </p:nvGrpSpPr>
        <p:grpSpPr>
          <a:xfrm flipH="1">
            <a:off x="7206189" y="1940180"/>
            <a:ext cx="634760" cy="511699"/>
            <a:chOff x="992291" y="745415"/>
            <a:chExt cx="846347" cy="682265"/>
          </a:xfrm>
        </p:grpSpPr>
        <p:sp>
          <p:nvSpPr>
            <p:cNvPr id="199" name="等腰三角形 198" hidden="1"/>
            <p:cNvSpPr/>
            <p:nvPr/>
          </p:nvSpPr>
          <p:spPr>
            <a:xfrm rot="7609232">
              <a:off x="1194432" y="543274"/>
              <a:ext cx="442066" cy="846347"/>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sp>
          <p:nvSpPr>
            <p:cNvPr id="200" name="等腰三角形 199" hidden="1"/>
            <p:cNvSpPr/>
            <p:nvPr/>
          </p:nvSpPr>
          <p:spPr>
            <a:xfrm rot="5400000">
              <a:off x="1264032" y="1152804"/>
              <a:ext cx="188625" cy="361128"/>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grpSp>
      <p:sp>
        <p:nvSpPr>
          <p:cNvPr id="201" name="矩形: 圆角 200" hidden="1"/>
          <p:cNvSpPr/>
          <p:nvPr/>
        </p:nvSpPr>
        <p:spPr>
          <a:xfrm>
            <a:off x="2087168" y="3012760"/>
            <a:ext cx="4969668" cy="353360"/>
          </a:xfrm>
          <a:prstGeom prst="roundRect">
            <a:avLst>
              <a:gd name="adj" fmla="val 50000"/>
            </a:avLst>
          </a:prstGeom>
          <a:gradFill>
            <a:gsLst>
              <a:gs pos="0">
                <a:schemeClr val="accent1"/>
              </a:gs>
              <a:gs pos="100000">
                <a:schemeClr val="accent1">
                  <a:lumMod val="90000"/>
                </a:schemeClr>
              </a:gs>
            </a:gsLst>
            <a:lin ang="5400000" scaled="0"/>
          </a:gradFill>
          <a:ln w="12700" cap="flat" cmpd="sng" algn="ctr">
            <a:noFill/>
            <a:prstDash val="solid"/>
            <a:miter lim="800000"/>
          </a:ln>
          <a:effectLst>
            <a:outerShdw blurRad="1270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思源黑体 CN Regular"/>
              <a:ea typeface="思源黑体 CN Regular"/>
              <a:cs typeface="+mn-cs"/>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l="2368" t="2368" r="6313" b="6313"/>
          <a:stretch>
            <a:fillRect/>
          </a:stretch>
        </p:blipFill>
        <p:spPr>
          <a:xfrm>
            <a:off x="0" y="-475"/>
            <a:ext cx="9144000" cy="543242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9" name="TextBox 26"/>
          <p:cNvSpPr txBox="1"/>
          <p:nvPr>
            <p:custDataLst>
              <p:tags r:id="rId2"/>
            </p:custDataLst>
          </p:nvPr>
        </p:nvSpPr>
        <p:spPr>
          <a:xfrm>
            <a:off x="859158" y="871684"/>
            <a:ext cx="2696630" cy="566351"/>
          </a:xfrm>
          <a:custGeom>
            <a:avLst/>
            <a:gdLst/>
            <a:ahLst/>
            <a:cxnLst/>
            <a:rect l="l" t="t" r="r" b="b"/>
            <a:pathLst>
              <a:path w="3595506" h="755135">
                <a:moveTo>
                  <a:pt x="3094015" y="574598"/>
                </a:moveTo>
                <a:cubicBezTo>
                  <a:pt x="3079899" y="587228"/>
                  <a:pt x="3063554" y="604688"/>
                  <a:pt x="3044980" y="626976"/>
                </a:cubicBezTo>
                <a:cubicBezTo>
                  <a:pt x="3074698" y="638121"/>
                  <a:pt x="3090672" y="644064"/>
                  <a:pt x="3092901" y="644807"/>
                </a:cubicBezTo>
                <a:lnTo>
                  <a:pt x="3094015" y="621404"/>
                </a:lnTo>
                <a:cubicBezTo>
                  <a:pt x="3094015" y="611003"/>
                  <a:pt x="3094758" y="595401"/>
                  <a:pt x="3096244" y="574598"/>
                </a:cubicBezTo>
                <a:close/>
                <a:moveTo>
                  <a:pt x="326155" y="574598"/>
                </a:moveTo>
                <a:cubicBezTo>
                  <a:pt x="323926" y="574598"/>
                  <a:pt x="322440" y="574970"/>
                  <a:pt x="321697" y="575713"/>
                </a:cubicBezTo>
                <a:cubicBezTo>
                  <a:pt x="310553" y="585371"/>
                  <a:pt x="302752" y="591315"/>
                  <a:pt x="298294" y="593544"/>
                </a:cubicBezTo>
                <a:cubicBezTo>
                  <a:pt x="290122" y="599487"/>
                  <a:pt x="279720" y="605802"/>
                  <a:pt x="267090" y="612489"/>
                </a:cubicBezTo>
                <a:cubicBezTo>
                  <a:pt x="261890" y="616946"/>
                  <a:pt x="251860" y="622519"/>
                  <a:pt x="237001" y="629205"/>
                </a:cubicBezTo>
                <a:cubicBezTo>
                  <a:pt x="231800" y="631434"/>
                  <a:pt x="223999" y="634034"/>
                  <a:pt x="213598" y="637006"/>
                </a:cubicBezTo>
                <a:cubicBezTo>
                  <a:pt x="210626" y="637006"/>
                  <a:pt x="208769" y="637378"/>
                  <a:pt x="208026" y="638121"/>
                </a:cubicBezTo>
                <a:cubicBezTo>
                  <a:pt x="207283" y="638863"/>
                  <a:pt x="207654" y="639978"/>
                  <a:pt x="209140" y="641464"/>
                </a:cubicBezTo>
                <a:cubicBezTo>
                  <a:pt x="219541" y="660780"/>
                  <a:pt x="234029" y="674897"/>
                  <a:pt x="252603" y="683812"/>
                </a:cubicBezTo>
                <a:cubicBezTo>
                  <a:pt x="255575" y="684555"/>
                  <a:pt x="257989" y="684926"/>
                  <a:pt x="259846" y="684926"/>
                </a:cubicBezTo>
                <a:cubicBezTo>
                  <a:pt x="261704" y="684926"/>
                  <a:pt x="263375" y="683812"/>
                  <a:pt x="264861" y="681583"/>
                </a:cubicBezTo>
                <a:lnTo>
                  <a:pt x="281578" y="663752"/>
                </a:lnTo>
                <a:cubicBezTo>
                  <a:pt x="281578" y="663752"/>
                  <a:pt x="281578" y="663009"/>
                  <a:pt x="281578" y="661523"/>
                </a:cubicBezTo>
                <a:cubicBezTo>
                  <a:pt x="283064" y="656323"/>
                  <a:pt x="285664" y="653351"/>
                  <a:pt x="289379" y="652608"/>
                </a:cubicBezTo>
                <a:cubicBezTo>
                  <a:pt x="291608" y="650379"/>
                  <a:pt x="292722" y="648522"/>
                  <a:pt x="292722" y="647036"/>
                </a:cubicBezTo>
                <a:cubicBezTo>
                  <a:pt x="293465" y="645550"/>
                  <a:pt x="294022" y="643321"/>
                  <a:pt x="294394" y="640349"/>
                </a:cubicBezTo>
                <a:cubicBezTo>
                  <a:pt x="294765" y="637378"/>
                  <a:pt x="296065" y="635149"/>
                  <a:pt x="298294" y="633663"/>
                </a:cubicBezTo>
                <a:cubicBezTo>
                  <a:pt x="299780" y="633663"/>
                  <a:pt x="299780" y="632920"/>
                  <a:pt x="298294" y="631434"/>
                </a:cubicBezTo>
                <a:cubicBezTo>
                  <a:pt x="299780" y="628462"/>
                  <a:pt x="300894" y="626976"/>
                  <a:pt x="301637" y="626976"/>
                </a:cubicBezTo>
                <a:cubicBezTo>
                  <a:pt x="301637" y="625490"/>
                  <a:pt x="302566" y="623262"/>
                  <a:pt x="304424" y="620290"/>
                </a:cubicBezTo>
                <a:cubicBezTo>
                  <a:pt x="306281" y="617318"/>
                  <a:pt x="307210" y="614718"/>
                  <a:pt x="307210" y="612489"/>
                </a:cubicBezTo>
                <a:lnTo>
                  <a:pt x="309438" y="612489"/>
                </a:lnTo>
                <a:cubicBezTo>
                  <a:pt x="310181" y="611746"/>
                  <a:pt x="310924" y="611003"/>
                  <a:pt x="311667" y="610260"/>
                </a:cubicBezTo>
                <a:cubicBezTo>
                  <a:pt x="312410" y="609517"/>
                  <a:pt x="312782" y="608774"/>
                  <a:pt x="312782" y="608031"/>
                </a:cubicBezTo>
                <a:lnTo>
                  <a:pt x="312782" y="599116"/>
                </a:lnTo>
                <a:cubicBezTo>
                  <a:pt x="313525" y="596144"/>
                  <a:pt x="315382" y="592801"/>
                  <a:pt x="318354" y="589086"/>
                </a:cubicBezTo>
                <a:cubicBezTo>
                  <a:pt x="321326" y="585371"/>
                  <a:pt x="323554" y="582028"/>
                  <a:pt x="325040" y="579056"/>
                </a:cubicBezTo>
                <a:cubicBezTo>
                  <a:pt x="325040" y="576827"/>
                  <a:pt x="325412" y="575341"/>
                  <a:pt x="326155" y="574598"/>
                </a:cubicBezTo>
                <a:close/>
                <a:moveTo>
                  <a:pt x="3094015" y="557882"/>
                </a:moveTo>
                <a:cubicBezTo>
                  <a:pt x="3089557" y="562340"/>
                  <a:pt x="3087328" y="565311"/>
                  <a:pt x="3087328" y="566797"/>
                </a:cubicBezTo>
                <a:lnTo>
                  <a:pt x="3087328" y="569026"/>
                </a:lnTo>
                <a:cubicBezTo>
                  <a:pt x="3089557" y="568283"/>
                  <a:pt x="3091229" y="567355"/>
                  <a:pt x="3092343" y="566240"/>
                </a:cubicBezTo>
                <a:cubicBezTo>
                  <a:pt x="3093458" y="565126"/>
                  <a:pt x="3094015" y="563454"/>
                  <a:pt x="3094015" y="561225"/>
                </a:cubicBezTo>
                <a:close/>
                <a:moveTo>
                  <a:pt x="3096244" y="523335"/>
                </a:moveTo>
                <a:cubicBezTo>
                  <a:pt x="3092529" y="525564"/>
                  <a:pt x="3087328" y="528535"/>
                  <a:pt x="3080642" y="532250"/>
                </a:cubicBezTo>
                <a:cubicBezTo>
                  <a:pt x="3073955" y="535965"/>
                  <a:pt x="3068755" y="539308"/>
                  <a:pt x="3065040" y="542280"/>
                </a:cubicBezTo>
                <a:cubicBezTo>
                  <a:pt x="3061325" y="544509"/>
                  <a:pt x="3056310" y="547109"/>
                  <a:pt x="3049995" y="550081"/>
                </a:cubicBezTo>
                <a:cubicBezTo>
                  <a:pt x="3043680" y="553053"/>
                  <a:pt x="3039037" y="556767"/>
                  <a:pt x="3036065" y="561225"/>
                </a:cubicBezTo>
                <a:lnTo>
                  <a:pt x="3033836" y="561225"/>
                </a:lnTo>
                <a:cubicBezTo>
                  <a:pt x="3027150" y="563454"/>
                  <a:pt x="3022692" y="564568"/>
                  <a:pt x="3020463" y="564568"/>
                </a:cubicBezTo>
                <a:cubicBezTo>
                  <a:pt x="3018234" y="564568"/>
                  <a:pt x="3016377" y="564197"/>
                  <a:pt x="3014891" y="563454"/>
                </a:cubicBezTo>
                <a:lnTo>
                  <a:pt x="3013777" y="583514"/>
                </a:lnTo>
                <a:cubicBezTo>
                  <a:pt x="3013777" y="585000"/>
                  <a:pt x="3013405" y="588157"/>
                  <a:pt x="3012662" y="592986"/>
                </a:cubicBezTo>
                <a:cubicBezTo>
                  <a:pt x="3011919" y="597815"/>
                  <a:pt x="3010061" y="602087"/>
                  <a:pt x="3007090" y="605802"/>
                </a:cubicBezTo>
                <a:lnTo>
                  <a:pt x="3007090" y="609145"/>
                </a:lnTo>
                <a:lnTo>
                  <a:pt x="3038294" y="593544"/>
                </a:lnTo>
                <a:cubicBezTo>
                  <a:pt x="3048695" y="589086"/>
                  <a:pt x="3059282" y="582771"/>
                  <a:pt x="3070055" y="574598"/>
                </a:cubicBezTo>
                <a:cubicBezTo>
                  <a:pt x="3080827" y="566426"/>
                  <a:pt x="3088071" y="560854"/>
                  <a:pt x="3091786" y="557882"/>
                </a:cubicBezTo>
                <a:cubicBezTo>
                  <a:pt x="3093272" y="556396"/>
                  <a:pt x="3094015" y="554539"/>
                  <a:pt x="3094015" y="552310"/>
                </a:cubicBezTo>
                <a:close/>
                <a:moveTo>
                  <a:pt x="2131276" y="506061"/>
                </a:moveTo>
                <a:cubicBezTo>
                  <a:pt x="2128304" y="505690"/>
                  <a:pt x="2126075" y="507361"/>
                  <a:pt x="2124589" y="511076"/>
                </a:cubicBezTo>
                <a:cubicBezTo>
                  <a:pt x="2121617" y="514048"/>
                  <a:pt x="2119017" y="517763"/>
                  <a:pt x="2116788" y="522220"/>
                </a:cubicBezTo>
                <a:cubicBezTo>
                  <a:pt x="2111587" y="528907"/>
                  <a:pt x="2106015" y="537079"/>
                  <a:pt x="2100072" y="546738"/>
                </a:cubicBezTo>
                <a:lnTo>
                  <a:pt x="2098957" y="551195"/>
                </a:lnTo>
                <a:lnTo>
                  <a:pt x="2103415" y="557882"/>
                </a:lnTo>
                <a:cubicBezTo>
                  <a:pt x="2104158" y="560854"/>
                  <a:pt x="2105830" y="564011"/>
                  <a:pt x="2108430" y="567355"/>
                </a:cubicBezTo>
                <a:cubicBezTo>
                  <a:pt x="2111030" y="570698"/>
                  <a:pt x="2113073" y="573484"/>
                  <a:pt x="2114559" y="575713"/>
                </a:cubicBezTo>
                <a:cubicBezTo>
                  <a:pt x="2115302" y="576456"/>
                  <a:pt x="2116045" y="577942"/>
                  <a:pt x="2116788" y="580170"/>
                </a:cubicBezTo>
                <a:cubicBezTo>
                  <a:pt x="2117531" y="582399"/>
                  <a:pt x="2117902" y="584257"/>
                  <a:pt x="2117902" y="585743"/>
                </a:cubicBezTo>
                <a:cubicBezTo>
                  <a:pt x="2124589" y="598373"/>
                  <a:pt x="2131276" y="610260"/>
                  <a:pt x="2137962" y="621404"/>
                </a:cubicBezTo>
                <a:cubicBezTo>
                  <a:pt x="2146878" y="637006"/>
                  <a:pt x="2158393" y="648522"/>
                  <a:pt x="2172509" y="655951"/>
                </a:cubicBezTo>
                <a:cubicBezTo>
                  <a:pt x="2176224" y="658180"/>
                  <a:pt x="2178082" y="656694"/>
                  <a:pt x="2178082" y="651494"/>
                </a:cubicBezTo>
                <a:cubicBezTo>
                  <a:pt x="2181796" y="629205"/>
                  <a:pt x="2183654" y="608774"/>
                  <a:pt x="2183654" y="590200"/>
                </a:cubicBezTo>
                <a:cubicBezTo>
                  <a:pt x="2184397" y="583514"/>
                  <a:pt x="2185139" y="575156"/>
                  <a:pt x="2185882" y="565126"/>
                </a:cubicBezTo>
                <a:cubicBezTo>
                  <a:pt x="2186625" y="555096"/>
                  <a:pt x="2186997" y="543394"/>
                  <a:pt x="2186997" y="530021"/>
                </a:cubicBezTo>
                <a:cubicBezTo>
                  <a:pt x="2186254" y="528535"/>
                  <a:pt x="2185882" y="526307"/>
                  <a:pt x="2185882" y="523335"/>
                </a:cubicBezTo>
                <a:cubicBezTo>
                  <a:pt x="2187368" y="521106"/>
                  <a:pt x="2186625" y="519249"/>
                  <a:pt x="2183654" y="517763"/>
                </a:cubicBezTo>
                <a:cubicBezTo>
                  <a:pt x="2182911" y="517763"/>
                  <a:pt x="2179567" y="517020"/>
                  <a:pt x="2173624" y="515534"/>
                </a:cubicBezTo>
                <a:cubicBezTo>
                  <a:pt x="2163223" y="514048"/>
                  <a:pt x="2156164" y="512562"/>
                  <a:pt x="2152450" y="511076"/>
                </a:cubicBezTo>
                <a:cubicBezTo>
                  <a:pt x="2145020" y="509590"/>
                  <a:pt x="2139819" y="508104"/>
                  <a:pt x="2136848" y="506618"/>
                </a:cubicBezTo>
                <a:cubicBezTo>
                  <a:pt x="2136105" y="506618"/>
                  <a:pt x="2134247" y="506433"/>
                  <a:pt x="2131276" y="506061"/>
                </a:cubicBezTo>
                <a:close/>
                <a:moveTo>
                  <a:pt x="274334" y="479872"/>
                </a:moveTo>
                <a:cubicBezTo>
                  <a:pt x="273962" y="479872"/>
                  <a:pt x="273777" y="480244"/>
                  <a:pt x="273777" y="480987"/>
                </a:cubicBezTo>
                <a:cubicBezTo>
                  <a:pt x="272291" y="481730"/>
                  <a:pt x="270805" y="483030"/>
                  <a:pt x="269319" y="484887"/>
                </a:cubicBezTo>
                <a:cubicBezTo>
                  <a:pt x="267833" y="486744"/>
                  <a:pt x="266347" y="488045"/>
                  <a:pt x="264861" y="488788"/>
                </a:cubicBezTo>
                <a:cubicBezTo>
                  <a:pt x="261147" y="490273"/>
                  <a:pt x="256317" y="494731"/>
                  <a:pt x="250374" y="502161"/>
                </a:cubicBezTo>
                <a:lnTo>
                  <a:pt x="239230" y="508847"/>
                </a:lnTo>
                <a:lnTo>
                  <a:pt x="224742" y="521106"/>
                </a:lnTo>
                <a:lnTo>
                  <a:pt x="203568" y="536708"/>
                </a:lnTo>
                <a:cubicBezTo>
                  <a:pt x="201339" y="538937"/>
                  <a:pt x="200225" y="540423"/>
                  <a:pt x="200225" y="541166"/>
                </a:cubicBezTo>
                <a:cubicBezTo>
                  <a:pt x="196510" y="547109"/>
                  <a:pt x="191681" y="551938"/>
                  <a:pt x="185737" y="555653"/>
                </a:cubicBezTo>
                <a:cubicBezTo>
                  <a:pt x="182022" y="558625"/>
                  <a:pt x="179422" y="561225"/>
                  <a:pt x="177936" y="563454"/>
                </a:cubicBezTo>
                <a:cubicBezTo>
                  <a:pt x="177936" y="572369"/>
                  <a:pt x="179794" y="582399"/>
                  <a:pt x="183508" y="593544"/>
                </a:cubicBezTo>
                <a:lnTo>
                  <a:pt x="189080" y="590200"/>
                </a:lnTo>
                <a:lnTo>
                  <a:pt x="192424" y="589086"/>
                </a:lnTo>
                <a:cubicBezTo>
                  <a:pt x="192424" y="589086"/>
                  <a:pt x="193910" y="588343"/>
                  <a:pt x="196881" y="586857"/>
                </a:cubicBezTo>
                <a:cubicBezTo>
                  <a:pt x="199853" y="585371"/>
                  <a:pt x="203011" y="583514"/>
                  <a:pt x="206354" y="581285"/>
                </a:cubicBezTo>
                <a:cubicBezTo>
                  <a:pt x="209697" y="579056"/>
                  <a:pt x="213598" y="576827"/>
                  <a:pt x="218056" y="574598"/>
                </a:cubicBezTo>
                <a:cubicBezTo>
                  <a:pt x="221027" y="573112"/>
                  <a:pt x="225485" y="570698"/>
                  <a:pt x="231429" y="567355"/>
                </a:cubicBezTo>
                <a:cubicBezTo>
                  <a:pt x="237372" y="564011"/>
                  <a:pt x="242573" y="560111"/>
                  <a:pt x="247031" y="555653"/>
                </a:cubicBezTo>
                <a:lnTo>
                  <a:pt x="267090" y="542280"/>
                </a:lnTo>
                <a:cubicBezTo>
                  <a:pt x="278977" y="532622"/>
                  <a:pt x="289379" y="522220"/>
                  <a:pt x="298294" y="511076"/>
                </a:cubicBezTo>
                <a:cubicBezTo>
                  <a:pt x="299037" y="510333"/>
                  <a:pt x="300523" y="508662"/>
                  <a:pt x="302752" y="506061"/>
                </a:cubicBezTo>
                <a:cubicBezTo>
                  <a:pt x="304981" y="503461"/>
                  <a:pt x="304981" y="500303"/>
                  <a:pt x="302752" y="496589"/>
                </a:cubicBezTo>
                <a:lnTo>
                  <a:pt x="294951" y="487673"/>
                </a:lnTo>
                <a:cubicBezTo>
                  <a:pt x="292722" y="484701"/>
                  <a:pt x="289564" y="482844"/>
                  <a:pt x="285478" y="482101"/>
                </a:cubicBezTo>
                <a:cubicBezTo>
                  <a:pt x="281392" y="481358"/>
                  <a:pt x="278234" y="480615"/>
                  <a:pt x="276006" y="479872"/>
                </a:cubicBezTo>
                <a:cubicBezTo>
                  <a:pt x="275263" y="479872"/>
                  <a:pt x="274706" y="479872"/>
                  <a:pt x="274334" y="479872"/>
                </a:cubicBezTo>
                <a:close/>
                <a:moveTo>
                  <a:pt x="3350333" y="447554"/>
                </a:moveTo>
                <a:lnTo>
                  <a:pt x="3349218" y="450897"/>
                </a:lnTo>
                <a:cubicBezTo>
                  <a:pt x="3349218" y="459070"/>
                  <a:pt x="3349590" y="465756"/>
                  <a:pt x="3350333" y="470957"/>
                </a:cubicBezTo>
                <a:cubicBezTo>
                  <a:pt x="3349590" y="474672"/>
                  <a:pt x="3349218" y="480987"/>
                  <a:pt x="3349218" y="489902"/>
                </a:cubicBezTo>
                <a:cubicBezTo>
                  <a:pt x="3348475" y="493617"/>
                  <a:pt x="3349218" y="494360"/>
                  <a:pt x="3351447" y="492131"/>
                </a:cubicBezTo>
                <a:lnTo>
                  <a:pt x="3358134" y="489902"/>
                </a:lnTo>
                <a:cubicBezTo>
                  <a:pt x="3370021" y="485444"/>
                  <a:pt x="3380794" y="480615"/>
                  <a:pt x="3390452" y="475414"/>
                </a:cubicBezTo>
                <a:lnTo>
                  <a:pt x="3391567" y="474300"/>
                </a:lnTo>
                <a:lnTo>
                  <a:pt x="3369278" y="459813"/>
                </a:lnTo>
                <a:cubicBezTo>
                  <a:pt x="3365563" y="456841"/>
                  <a:pt x="3362034" y="454426"/>
                  <a:pt x="3358691" y="452569"/>
                </a:cubicBezTo>
                <a:cubicBezTo>
                  <a:pt x="3355348" y="450711"/>
                  <a:pt x="3352562" y="449040"/>
                  <a:pt x="3350333" y="447554"/>
                </a:cubicBezTo>
                <a:close/>
                <a:moveTo>
                  <a:pt x="2184768" y="436410"/>
                </a:moveTo>
                <a:lnTo>
                  <a:pt x="2183654" y="437524"/>
                </a:lnTo>
                <a:cubicBezTo>
                  <a:pt x="2181425" y="439010"/>
                  <a:pt x="2179010" y="441610"/>
                  <a:pt x="2176410" y="445325"/>
                </a:cubicBezTo>
                <a:cubicBezTo>
                  <a:pt x="2173810" y="449040"/>
                  <a:pt x="2171395" y="452012"/>
                  <a:pt x="2169166" y="454240"/>
                </a:cubicBezTo>
                <a:lnTo>
                  <a:pt x="2151335" y="474300"/>
                </a:lnTo>
                <a:lnTo>
                  <a:pt x="2150221" y="477643"/>
                </a:lnTo>
                <a:lnTo>
                  <a:pt x="2151335" y="478758"/>
                </a:lnTo>
                <a:cubicBezTo>
                  <a:pt x="2152821" y="474300"/>
                  <a:pt x="2154679" y="473929"/>
                  <a:pt x="2156907" y="477643"/>
                </a:cubicBezTo>
                <a:lnTo>
                  <a:pt x="2159136" y="477643"/>
                </a:lnTo>
                <a:lnTo>
                  <a:pt x="2169166" y="476529"/>
                </a:lnTo>
                <a:cubicBezTo>
                  <a:pt x="2175110" y="476529"/>
                  <a:pt x="2179567" y="476157"/>
                  <a:pt x="2182539" y="475414"/>
                </a:cubicBezTo>
                <a:cubicBezTo>
                  <a:pt x="2184025" y="475414"/>
                  <a:pt x="2184768" y="474672"/>
                  <a:pt x="2184768" y="473186"/>
                </a:cubicBezTo>
                <a:lnTo>
                  <a:pt x="2184768" y="455355"/>
                </a:lnTo>
                <a:close/>
                <a:moveTo>
                  <a:pt x="3092901" y="408549"/>
                </a:moveTo>
                <a:lnTo>
                  <a:pt x="3085100" y="414121"/>
                </a:lnTo>
                <a:cubicBezTo>
                  <a:pt x="3083614" y="414864"/>
                  <a:pt x="3082128" y="416164"/>
                  <a:pt x="3080642" y="418022"/>
                </a:cubicBezTo>
                <a:cubicBezTo>
                  <a:pt x="3079156" y="419879"/>
                  <a:pt x="3077670" y="421179"/>
                  <a:pt x="3076184" y="421922"/>
                </a:cubicBezTo>
                <a:cubicBezTo>
                  <a:pt x="3061325" y="432323"/>
                  <a:pt x="3050553" y="441610"/>
                  <a:pt x="3043866" y="449783"/>
                </a:cubicBezTo>
                <a:cubicBezTo>
                  <a:pt x="3038665" y="457212"/>
                  <a:pt x="3031979" y="461298"/>
                  <a:pt x="3023806" y="462041"/>
                </a:cubicBezTo>
                <a:lnTo>
                  <a:pt x="3020463" y="462041"/>
                </a:lnTo>
                <a:cubicBezTo>
                  <a:pt x="3021949" y="460556"/>
                  <a:pt x="3024363" y="457398"/>
                  <a:pt x="3027707" y="452569"/>
                </a:cubicBezTo>
                <a:cubicBezTo>
                  <a:pt x="3031050" y="447740"/>
                  <a:pt x="3033464" y="442353"/>
                  <a:pt x="3034951" y="436410"/>
                </a:cubicBezTo>
                <a:cubicBezTo>
                  <a:pt x="3033464" y="436410"/>
                  <a:pt x="3031236" y="436595"/>
                  <a:pt x="3028264" y="436967"/>
                </a:cubicBezTo>
                <a:cubicBezTo>
                  <a:pt x="3025292" y="437338"/>
                  <a:pt x="3021949" y="438267"/>
                  <a:pt x="3018234" y="439753"/>
                </a:cubicBezTo>
                <a:cubicBezTo>
                  <a:pt x="3016748" y="439753"/>
                  <a:pt x="3015634" y="440496"/>
                  <a:pt x="3014891" y="441982"/>
                </a:cubicBezTo>
                <a:lnTo>
                  <a:pt x="3014891" y="449783"/>
                </a:lnTo>
                <a:lnTo>
                  <a:pt x="3014891" y="475414"/>
                </a:lnTo>
                <a:cubicBezTo>
                  <a:pt x="3014891" y="487302"/>
                  <a:pt x="3014519" y="496217"/>
                  <a:pt x="3013777" y="502161"/>
                </a:cubicBezTo>
                <a:cubicBezTo>
                  <a:pt x="3013777" y="504390"/>
                  <a:pt x="3013591" y="506990"/>
                  <a:pt x="3013219" y="509962"/>
                </a:cubicBezTo>
                <a:cubicBezTo>
                  <a:pt x="3012848" y="512933"/>
                  <a:pt x="3013033" y="516648"/>
                  <a:pt x="3013777" y="521106"/>
                </a:cubicBezTo>
                <a:cubicBezTo>
                  <a:pt x="3018234" y="518134"/>
                  <a:pt x="3029379" y="512191"/>
                  <a:pt x="3047209" y="503275"/>
                </a:cubicBezTo>
                <a:lnTo>
                  <a:pt x="3047209" y="504390"/>
                </a:lnTo>
                <a:cubicBezTo>
                  <a:pt x="3047209" y="505133"/>
                  <a:pt x="3046095" y="506618"/>
                  <a:pt x="3043866" y="508847"/>
                </a:cubicBezTo>
                <a:cubicBezTo>
                  <a:pt x="3046095" y="509590"/>
                  <a:pt x="3047209" y="510705"/>
                  <a:pt x="3047209" y="512191"/>
                </a:cubicBezTo>
                <a:cubicBezTo>
                  <a:pt x="3047952" y="512191"/>
                  <a:pt x="3049252" y="511262"/>
                  <a:pt x="3051110" y="509404"/>
                </a:cubicBezTo>
                <a:cubicBezTo>
                  <a:pt x="3052967" y="507547"/>
                  <a:pt x="3051667" y="505133"/>
                  <a:pt x="3047209" y="502161"/>
                </a:cubicBezTo>
                <a:lnTo>
                  <a:pt x="3068383" y="492131"/>
                </a:lnTo>
                <a:cubicBezTo>
                  <a:pt x="3069869" y="491388"/>
                  <a:pt x="3071912" y="490459"/>
                  <a:pt x="3074513" y="489345"/>
                </a:cubicBezTo>
                <a:cubicBezTo>
                  <a:pt x="3077113" y="488230"/>
                  <a:pt x="3079156" y="486930"/>
                  <a:pt x="3080642" y="485444"/>
                </a:cubicBezTo>
                <a:lnTo>
                  <a:pt x="3090672" y="477643"/>
                </a:lnTo>
                <a:cubicBezTo>
                  <a:pt x="3092901" y="476900"/>
                  <a:pt x="3094015" y="475414"/>
                  <a:pt x="3094015" y="473186"/>
                </a:cubicBezTo>
                <a:cubicBezTo>
                  <a:pt x="3094015" y="453869"/>
                  <a:pt x="3094386" y="439381"/>
                  <a:pt x="3095129" y="429723"/>
                </a:cubicBezTo>
                <a:lnTo>
                  <a:pt x="3095129" y="409663"/>
                </a:lnTo>
                <a:close/>
                <a:moveTo>
                  <a:pt x="2267236" y="319395"/>
                </a:moveTo>
                <a:lnTo>
                  <a:pt x="2257206" y="328310"/>
                </a:lnTo>
                <a:cubicBezTo>
                  <a:pt x="2251262" y="332025"/>
                  <a:pt x="2247547" y="334254"/>
                  <a:pt x="2246061" y="334997"/>
                </a:cubicBezTo>
                <a:lnTo>
                  <a:pt x="2241604" y="338340"/>
                </a:lnTo>
                <a:lnTo>
                  <a:pt x="2236032" y="342798"/>
                </a:lnTo>
                <a:cubicBezTo>
                  <a:pt x="2233060" y="342798"/>
                  <a:pt x="2231574" y="344284"/>
                  <a:pt x="2231574" y="347256"/>
                </a:cubicBezTo>
                <a:cubicBezTo>
                  <a:pt x="2231574" y="349485"/>
                  <a:pt x="2231759" y="352085"/>
                  <a:pt x="2232131" y="355057"/>
                </a:cubicBezTo>
                <a:cubicBezTo>
                  <a:pt x="2232502" y="358028"/>
                  <a:pt x="2232317" y="361743"/>
                  <a:pt x="2231574" y="366201"/>
                </a:cubicBezTo>
                <a:cubicBezTo>
                  <a:pt x="2232317" y="370659"/>
                  <a:pt x="2232688" y="376974"/>
                  <a:pt x="2232688" y="385146"/>
                </a:cubicBezTo>
                <a:lnTo>
                  <a:pt x="2233803" y="397405"/>
                </a:lnTo>
                <a:cubicBezTo>
                  <a:pt x="2235288" y="407806"/>
                  <a:pt x="2236032" y="415607"/>
                  <a:pt x="2236032" y="420808"/>
                </a:cubicBezTo>
                <a:lnTo>
                  <a:pt x="2237146" y="452012"/>
                </a:lnTo>
                <a:cubicBezTo>
                  <a:pt x="2237889" y="455726"/>
                  <a:pt x="2238260" y="461670"/>
                  <a:pt x="2238260" y="469842"/>
                </a:cubicBezTo>
                <a:cubicBezTo>
                  <a:pt x="2238260" y="472814"/>
                  <a:pt x="2238817" y="474857"/>
                  <a:pt x="2239932" y="475972"/>
                </a:cubicBezTo>
                <a:cubicBezTo>
                  <a:pt x="2241046" y="477086"/>
                  <a:pt x="2242718" y="477643"/>
                  <a:pt x="2244947" y="477643"/>
                </a:cubicBezTo>
                <a:cubicBezTo>
                  <a:pt x="2251634" y="480615"/>
                  <a:pt x="2257577" y="482472"/>
                  <a:pt x="2262778" y="483215"/>
                </a:cubicBezTo>
                <a:cubicBezTo>
                  <a:pt x="2266492" y="484701"/>
                  <a:pt x="2269650" y="485444"/>
                  <a:pt x="2272250" y="485444"/>
                </a:cubicBezTo>
                <a:cubicBezTo>
                  <a:pt x="2274850" y="485444"/>
                  <a:pt x="2276894" y="485816"/>
                  <a:pt x="2278380" y="486559"/>
                </a:cubicBezTo>
                <a:cubicBezTo>
                  <a:pt x="2284323" y="487302"/>
                  <a:pt x="2290638" y="489159"/>
                  <a:pt x="2297325" y="492131"/>
                </a:cubicBezTo>
                <a:cubicBezTo>
                  <a:pt x="2302526" y="492131"/>
                  <a:pt x="2309584" y="493617"/>
                  <a:pt x="2318499" y="496589"/>
                </a:cubicBezTo>
                <a:cubicBezTo>
                  <a:pt x="2323700" y="498074"/>
                  <a:pt x="2327043" y="499560"/>
                  <a:pt x="2328529" y="501046"/>
                </a:cubicBezTo>
                <a:cubicBezTo>
                  <a:pt x="2330015" y="501046"/>
                  <a:pt x="2332986" y="501789"/>
                  <a:pt x="2337444" y="503275"/>
                </a:cubicBezTo>
                <a:cubicBezTo>
                  <a:pt x="2331501" y="495846"/>
                  <a:pt x="2325928" y="487302"/>
                  <a:pt x="2320728" y="477643"/>
                </a:cubicBezTo>
                <a:lnTo>
                  <a:pt x="2316270" y="470957"/>
                </a:lnTo>
                <a:cubicBezTo>
                  <a:pt x="2314784" y="467985"/>
                  <a:pt x="2312555" y="463899"/>
                  <a:pt x="2309584" y="458698"/>
                </a:cubicBezTo>
                <a:cubicBezTo>
                  <a:pt x="2306612" y="453497"/>
                  <a:pt x="2304383" y="448668"/>
                  <a:pt x="2302897" y="444211"/>
                </a:cubicBezTo>
                <a:cubicBezTo>
                  <a:pt x="2297696" y="433809"/>
                  <a:pt x="2291381" y="418207"/>
                  <a:pt x="2283952" y="397405"/>
                </a:cubicBezTo>
                <a:cubicBezTo>
                  <a:pt x="2281723" y="390718"/>
                  <a:pt x="2279680" y="383660"/>
                  <a:pt x="2277822" y="376231"/>
                </a:cubicBezTo>
                <a:cubicBezTo>
                  <a:pt x="2275965" y="368801"/>
                  <a:pt x="2273922" y="361372"/>
                  <a:pt x="2271693" y="353942"/>
                </a:cubicBezTo>
                <a:cubicBezTo>
                  <a:pt x="2268721" y="344284"/>
                  <a:pt x="2267236" y="332768"/>
                  <a:pt x="2267236" y="319395"/>
                </a:cubicBezTo>
                <a:close/>
                <a:moveTo>
                  <a:pt x="1256994" y="288191"/>
                </a:moveTo>
                <a:cubicBezTo>
                  <a:pt x="1258015" y="288191"/>
                  <a:pt x="1259176" y="288563"/>
                  <a:pt x="1260476" y="289305"/>
                </a:cubicBezTo>
                <a:cubicBezTo>
                  <a:pt x="1263077" y="290791"/>
                  <a:pt x="1264748" y="291906"/>
                  <a:pt x="1265491" y="292649"/>
                </a:cubicBezTo>
                <a:cubicBezTo>
                  <a:pt x="1266977" y="293392"/>
                  <a:pt x="1269206" y="295249"/>
                  <a:pt x="1272178" y="298221"/>
                </a:cubicBezTo>
                <a:lnTo>
                  <a:pt x="1277750" y="302679"/>
                </a:lnTo>
                <a:cubicBezTo>
                  <a:pt x="1283693" y="308622"/>
                  <a:pt x="1286665" y="311594"/>
                  <a:pt x="1286665" y="311594"/>
                </a:cubicBezTo>
                <a:cubicBezTo>
                  <a:pt x="1288151" y="316052"/>
                  <a:pt x="1288894" y="318281"/>
                  <a:pt x="1288894" y="318281"/>
                </a:cubicBezTo>
                <a:cubicBezTo>
                  <a:pt x="1291866" y="319766"/>
                  <a:pt x="1294095" y="322367"/>
                  <a:pt x="1295581" y="326082"/>
                </a:cubicBezTo>
                <a:cubicBezTo>
                  <a:pt x="1300781" y="332768"/>
                  <a:pt x="1303382" y="338712"/>
                  <a:pt x="1303382" y="343912"/>
                </a:cubicBezTo>
                <a:lnTo>
                  <a:pt x="1303382" y="353942"/>
                </a:lnTo>
                <a:cubicBezTo>
                  <a:pt x="1303382" y="355428"/>
                  <a:pt x="1301896" y="356914"/>
                  <a:pt x="1298924" y="358400"/>
                </a:cubicBezTo>
                <a:cubicBezTo>
                  <a:pt x="1298181" y="359143"/>
                  <a:pt x="1297438" y="359886"/>
                  <a:pt x="1296695" y="360629"/>
                </a:cubicBezTo>
                <a:cubicBezTo>
                  <a:pt x="1295952" y="361372"/>
                  <a:pt x="1294838" y="361743"/>
                  <a:pt x="1293352" y="361743"/>
                </a:cubicBezTo>
                <a:cubicBezTo>
                  <a:pt x="1292609" y="363229"/>
                  <a:pt x="1290752" y="364715"/>
                  <a:pt x="1287780" y="366201"/>
                </a:cubicBezTo>
                <a:cubicBezTo>
                  <a:pt x="1286294" y="366944"/>
                  <a:pt x="1284808" y="368058"/>
                  <a:pt x="1283322" y="369544"/>
                </a:cubicBezTo>
                <a:cubicBezTo>
                  <a:pt x="1281836" y="371030"/>
                  <a:pt x="1279607" y="372516"/>
                  <a:pt x="1276636" y="374002"/>
                </a:cubicBezTo>
                <a:cubicBezTo>
                  <a:pt x="1266977" y="383660"/>
                  <a:pt x="1262148" y="388489"/>
                  <a:pt x="1262148" y="388489"/>
                </a:cubicBezTo>
                <a:cubicBezTo>
                  <a:pt x="1260662" y="389975"/>
                  <a:pt x="1259919" y="390718"/>
                  <a:pt x="1259919" y="390718"/>
                </a:cubicBezTo>
                <a:cubicBezTo>
                  <a:pt x="1256947" y="392947"/>
                  <a:pt x="1256576" y="395176"/>
                  <a:pt x="1258805" y="397405"/>
                </a:cubicBezTo>
                <a:cubicBezTo>
                  <a:pt x="1261034" y="400377"/>
                  <a:pt x="1261405" y="405206"/>
                  <a:pt x="1259919" y="411892"/>
                </a:cubicBezTo>
                <a:cubicBezTo>
                  <a:pt x="1257690" y="421551"/>
                  <a:pt x="1254347" y="431580"/>
                  <a:pt x="1249890" y="441982"/>
                </a:cubicBezTo>
                <a:lnTo>
                  <a:pt x="1246546" y="456469"/>
                </a:lnTo>
                <a:cubicBezTo>
                  <a:pt x="1245060" y="459441"/>
                  <a:pt x="1244689" y="462041"/>
                  <a:pt x="1245432" y="464270"/>
                </a:cubicBezTo>
                <a:cubicBezTo>
                  <a:pt x="1244689" y="465756"/>
                  <a:pt x="1244503" y="467056"/>
                  <a:pt x="1244874" y="468171"/>
                </a:cubicBezTo>
                <a:cubicBezTo>
                  <a:pt x="1245246" y="469285"/>
                  <a:pt x="1245432" y="470214"/>
                  <a:pt x="1245432" y="470957"/>
                </a:cubicBezTo>
                <a:cubicBezTo>
                  <a:pt x="1246917" y="470957"/>
                  <a:pt x="1248032" y="470585"/>
                  <a:pt x="1248775" y="469842"/>
                </a:cubicBezTo>
                <a:cubicBezTo>
                  <a:pt x="1252490" y="466871"/>
                  <a:pt x="1258805" y="463156"/>
                  <a:pt x="1267720" y="458698"/>
                </a:cubicBezTo>
                <a:cubicBezTo>
                  <a:pt x="1269206" y="457212"/>
                  <a:pt x="1270506" y="456469"/>
                  <a:pt x="1271621" y="456469"/>
                </a:cubicBezTo>
                <a:cubicBezTo>
                  <a:pt x="1272735" y="456469"/>
                  <a:pt x="1273664" y="456098"/>
                  <a:pt x="1274407" y="455355"/>
                </a:cubicBezTo>
                <a:lnTo>
                  <a:pt x="1282208" y="452012"/>
                </a:lnTo>
                <a:cubicBezTo>
                  <a:pt x="1285922" y="450526"/>
                  <a:pt x="1289266" y="448854"/>
                  <a:pt x="1292238" y="446997"/>
                </a:cubicBezTo>
                <a:cubicBezTo>
                  <a:pt x="1295209" y="445139"/>
                  <a:pt x="1297438" y="443839"/>
                  <a:pt x="1298924" y="443096"/>
                </a:cubicBezTo>
                <a:lnTo>
                  <a:pt x="1317869" y="435295"/>
                </a:lnTo>
                <a:lnTo>
                  <a:pt x="1326785" y="429723"/>
                </a:lnTo>
                <a:cubicBezTo>
                  <a:pt x="1329756" y="428237"/>
                  <a:pt x="1330499" y="426751"/>
                  <a:pt x="1329013" y="425265"/>
                </a:cubicBezTo>
                <a:lnTo>
                  <a:pt x="1321213" y="413007"/>
                </a:lnTo>
                <a:lnTo>
                  <a:pt x="1314526" y="402977"/>
                </a:lnTo>
                <a:cubicBezTo>
                  <a:pt x="1314526" y="399262"/>
                  <a:pt x="1315640" y="398148"/>
                  <a:pt x="1317869" y="399634"/>
                </a:cubicBezTo>
                <a:cubicBezTo>
                  <a:pt x="1319355" y="400377"/>
                  <a:pt x="1321213" y="400748"/>
                  <a:pt x="1323441" y="400748"/>
                </a:cubicBezTo>
                <a:cubicBezTo>
                  <a:pt x="1325670" y="400748"/>
                  <a:pt x="1328271" y="401491"/>
                  <a:pt x="1331242" y="402977"/>
                </a:cubicBezTo>
                <a:cubicBezTo>
                  <a:pt x="1334214" y="405206"/>
                  <a:pt x="1337186" y="406692"/>
                  <a:pt x="1340158" y="407435"/>
                </a:cubicBezTo>
                <a:cubicBezTo>
                  <a:pt x="1343129" y="408178"/>
                  <a:pt x="1345730" y="409292"/>
                  <a:pt x="1347959" y="410778"/>
                </a:cubicBezTo>
                <a:cubicBezTo>
                  <a:pt x="1350930" y="413007"/>
                  <a:pt x="1354460" y="413564"/>
                  <a:pt x="1358546" y="412450"/>
                </a:cubicBezTo>
                <a:cubicBezTo>
                  <a:pt x="1362632" y="411335"/>
                  <a:pt x="1365790" y="410778"/>
                  <a:pt x="1368018" y="410778"/>
                </a:cubicBezTo>
                <a:cubicBezTo>
                  <a:pt x="1372476" y="409292"/>
                  <a:pt x="1375819" y="408549"/>
                  <a:pt x="1378048" y="408549"/>
                </a:cubicBezTo>
                <a:lnTo>
                  <a:pt x="1384735" y="409663"/>
                </a:lnTo>
                <a:cubicBezTo>
                  <a:pt x="1386221" y="409663"/>
                  <a:pt x="1386964" y="410035"/>
                  <a:pt x="1386964" y="410778"/>
                </a:cubicBezTo>
                <a:cubicBezTo>
                  <a:pt x="1388449" y="413750"/>
                  <a:pt x="1390307" y="415607"/>
                  <a:pt x="1392536" y="416350"/>
                </a:cubicBezTo>
                <a:cubicBezTo>
                  <a:pt x="1394765" y="417093"/>
                  <a:pt x="1396251" y="417836"/>
                  <a:pt x="1396993" y="418579"/>
                </a:cubicBezTo>
                <a:cubicBezTo>
                  <a:pt x="1399222" y="419322"/>
                  <a:pt x="1400337" y="420436"/>
                  <a:pt x="1400337" y="421922"/>
                </a:cubicBezTo>
                <a:cubicBezTo>
                  <a:pt x="1401823" y="422665"/>
                  <a:pt x="1402937" y="423779"/>
                  <a:pt x="1403680" y="425265"/>
                </a:cubicBezTo>
                <a:cubicBezTo>
                  <a:pt x="1404423" y="426751"/>
                  <a:pt x="1405166" y="427866"/>
                  <a:pt x="1405909" y="428609"/>
                </a:cubicBezTo>
                <a:cubicBezTo>
                  <a:pt x="1408138" y="430837"/>
                  <a:pt x="1409438" y="432881"/>
                  <a:pt x="1409809" y="434738"/>
                </a:cubicBezTo>
                <a:cubicBezTo>
                  <a:pt x="1410181" y="436595"/>
                  <a:pt x="1409624" y="439010"/>
                  <a:pt x="1408138" y="441982"/>
                </a:cubicBezTo>
                <a:cubicBezTo>
                  <a:pt x="1406652" y="448668"/>
                  <a:pt x="1404794" y="454240"/>
                  <a:pt x="1402566" y="458698"/>
                </a:cubicBezTo>
                <a:cubicBezTo>
                  <a:pt x="1402566" y="459441"/>
                  <a:pt x="1402194" y="460184"/>
                  <a:pt x="1401451" y="460927"/>
                </a:cubicBezTo>
                <a:cubicBezTo>
                  <a:pt x="1400708" y="461670"/>
                  <a:pt x="1400337" y="462413"/>
                  <a:pt x="1400337" y="463156"/>
                </a:cubicBezTo>
                <a:cubicBezTo>
                  <a:pt x="1399594" y="466128"/>
                  <a:pt x="1399594" y="468728"/>
                  <a:pt x="1400337" y="470957"/>
                </a:cubicBezTo>
                <a:cubicBezTo>
                  <a:pt x="1400337" y="470957"/>
                  <a:pt x="1400151" y="471143"/>
                  <a:pt x="1399780" y="471514"/>
                </a:cubicBezTo>
                <a:cubicBezTo>
                  <a:pt x="1399408" y="471885"/>
                  <a:pt x="1399222" y="472071"/>
                  <a:pt x="1399222" y="472071"/>
                </a:cubicBezTo>
                <a:cubicBezTo>
                  <a:pt x="1395508" y="474300"/>
                  <a:pt x="1391050" y="477086"/>
                  <a:pt x="1385849" y="480429"/>
                </a:cubicBezTo>
                <a:cubicBezTo>
                  <a:pt x="1380648" y="483773"/>
                  <a:pt x="1374705" y="487302"/>
                  <a:pt x="1368018" y="491016"/>
                </a:cubicBezTo>
                <a:cubicBezTo>
                  <a:pt x="1362818" y="492502"/>
                  <a:pt x="1355017" y="495846"/>
                  <a:pt x="1344615" y="501046"/>
                </a:cubicBezTo>
                <a:cubicBezTo>
                  <a:pt x="1333471" y="507733"/>
                  <a:pt x="1327899" y="511076"/>
                  <a:pt x="1327899" y="511076"/>
                </a:cubicBezTo>
                <a:cubicBezTo>
                  <a:pt x="1321213" y="513305"/>
                  <a:pt x="1313040" y="517391"/>
                  <a:pt x="1303382" y="523335"/>
                </a:cubicBezTo>
                <a:lnTo>
                  <a:pt x="1278864" y="534479"/>
                </a:lnTo>
                <a:lnTo>
                  <a:pt x="1255461" y="547852"/>
                </a:lnTo>
                <a:lnTo>
                  <a:pt x="1239859" y="556767"/>
                </a:lnTo>
                <a:cubicBezTo>
                  <a:pt x="1236888" y="557510"/>
                  <a:pt x="1235030" y="561225"/>
                  <a:pt x="1234288" y="567912"/>
                </a:cubicBezTo>
                <a:cubicBezTo>
                  <a:pt x="1235030" y="571627"/>
                  <a:pt x="1235216" y="575527"/>
                  <a:pt x="1234845" y="579613"/>
                </a:cubicBezTo>
                <a:cubicBezTo>
                  <a:pt x="1234473" y="583699"/>
                  <a:pt x="1234288" y="586486"/>
                  <a:pt x="1234288" y="587971"/>
                </a:cubicBezTo>
                <a:cubicBezTo>
                  <a:pt x="1234288" y="591686"/>
                  <a:pt x="1235030" y="596515"/>
                  <a:pt x="1236516" y="602459"/>
                </a:cubicBezTo>
                <a:cubicBezTo>
                  <a:pt x="1236516" y="610631"/>
                  <a:pt x="1237259" y="616575"/>
                  <a:pt x="1238745" y="620290"/>
                </a:cubicBezTo>
                <a:cubicBezTo>
                  <a:pt x="1240231" y="627719"/>
                  <a:pt x="1243574" y="633663"/>
                  <a:pt x="1248775" y="638121"/>
                </a:cubicBezTo>
                <a:cubicBezTo>
                  <a:pt x="1252490" y="641835"/>
                  <a:pt x="1259176" y="645179"/>
                  <a:pt x="1268835" y="648150"/>
                </a:cubicBezTo>
                <a:cubicBezTo>
                  <a:pt x="1274778" y="648893"/>
                  <a:pt x="1280722" y="649079"/>
                  <a:pt x="1286665" y="648708"/>
                </a:cubicBezTo>
                <a:cubicBezTo>
                  <a:pt x="1292609" y="648336"/>
                  <a:pt x="1298553" y="648522"/>
                  <a:pt x="1304496" y="649265"/>
                </a:cubicBezTo>
                <a:cubicBezTo>
                  <a:pt x="1306725" y="650008"/>
                  <a:pt x="1310440" y="650379"/>
                  <a:pt x="1315640" y="650379"/>
                </a:cubicBezTo>
                <a:lnTo>
                  <a:pt x="1321213" y="649265"/>
                </a:lnTo>
                <a:lnTo>
                  <a:pt x="1337929" y="648150"/>
                </a:lnTo>
                <a:cubicBezTo>
                  <a:pt x="1339415" y="648150"/>
                  <a:pt x="1350188" y="647036"/>
                  <a:pt x="1370247" y="644807"/>
                </a:cubicBezTo>
                <a:lnTo>
                  <a:pt x="1404794" y="638121"/>
                </a:lnTo>
                <a:cubicBezTo>
                  <a:pt x="1407023" y="637378"/>
                  <a:pt x="1409624" y="636077"/>
                  <a:pt x="1412595" y="634220"/>
                </a:cubicBezTo>
                <a:cubicBezTo>
                  <a:pt x="1415567" y="632363"/>
                  <a:pt x="1418167" y="631063"/>
                  <a:pt x="1420396" y="630320"/>
                </a:cubicBezTo>
                <a:cubicBezTo>
                  <a:pt x="1425597" y="627348"/>
                  <a:pt x="1431912" y="624747"/>
                  <a:pt x="1439342" y="622519"/>
                </a:cubicBezTo>
                <a:cubicBezTo>
                  <a:pt x="1441570" y="621776"/>
                  <a:pt x="1444914" y="619918"/>
                  <a:pt x="1449371" y="616946"/>
                </a:cubicBezTo>
                <a:cubicBezTo>
                  <a:pt x="1452343" y="615461"/>
                  <a:pt x="1454572" y="614718"/>
                  <a:pt x="1456058" y="614718"/>
                </a:cubicBezTo>
                <a:cubicBezTo>
                  <a:pt x="1456058" y="613232"/>
                  <a:pt x="1456429" y="612489"/>
                  <a:pt x="1457172" y="612489"/>
                </a:cubicBezTo>
                <a:lnTo>
                  <a:pt x="1466088" y="604688"/>
                </a:lnTo>
                <a:cubicBezTo>
                  <a:pt x="1468317" y="603202"/>
                  <a:pt x="1470731" y="601530"/>
                  <a:pt x="1473332" y="599673"/>
                </a:cubicBezTo>
                <a:cubicBezTo>
                  <a:pt x="1475932" y="597815"/>
                  <a:pt x="1478347" y="596144"/>
                  <a:pt x="1480575" y="594658"/>
                </a:cubicBezTo>
                <a:cubicBezTo>
                  <a:pt x="1486519" y="591686"/>
                  <a:pt x="1489491" y="586486"/>
                  <a:pt x="1489491" y="579056"/>
                </a:cubicBezTo>
                <a:lnTo>
                  <a:pt x="1489491" y="574598"/>
                </a:lnTo>
                <a:lnTo>
                  <a:pt x="1489491" y="534479"/>
                </a:lnTo>
                <a:lnTo>
                  <a:pt x="1490605" y="507733"/>
                </a:lnTo>
                <a:cubicBezTo>
                  <a:pt x="1491348" y="502532"/>
                  <a:pt x="1491720" y="494360"/>
                  <a:pt x="1491720" y="483215"/>
                </a:cubicBezTo>
                <a:lnTo>
                  <a:pt x="1490605" y="458698"/>
                </a:lnTo>
                <a:cubicBezTo>
                  <a:pt x="1490605" y="450526"/>
                  <a:pt x="1491348" y="444211"/>
                  <a:pt x="1492834" y="439753"/>
                </a:cubicBezTo>
                <a:cubicBezTo>
                  <a:pt x="1493577" y="439753"/>
                  <a:pt x="1494134" y="439753"/>
                  <a:pt x="1494506" y="439753"/>
                </a:cubicBezTo>
                <a:cubicBezTo>
                  <a:pt x="1494877" y="439753"/>
                  <a:pt x="1495063" y="440124"/>
                  <a:pt x="1495063" y="440867"/>
                </a:cubicBezTo>
                <a:cubicBezTo>
                  <a:pt x="1496549" y="445325"/>
                  <a:pt x="1498778" y="450526"/>
                  <a:pt x="1501749" y="456469"/>
                </a:cubicBezTo>
                <a:lnTo>
                  <a:pt x="1505093" y="466499"/>
                </a:lnTo>
                <a:cubicBezTo>
                  <a:pt x="1505836" y="467985"/>
                  <a:pt x="1506950" y="471700"/>
                  <a:pt x="1508436" y="477643"/>
                </a:cubicBezTo>
                <a:cubicBezTo>
                  <a:pt x="1509179" y="479129"/>
                  <a:pt x="1509550" y="480801"/>
                  <a:pt x="1509550" y="482658"/>
                </a:cubicBezTo>
                <a:cubicBezTo>
                  <a:pt x="1509550" y="484516"/>
                  <a:pt x="1509922" y="485816"/>
                  <a:pt x="1510665" y="486559"/>
                </a:cubicBezTo>
                <a:lnTo>
                  <a:pt x="1510665" y="488788"/>
                </a:lnTo>
                <a:cubicBezTo>
                  <a:pt x="1509179" y="491016"/>
                  <a:pt x="1508993" y="493245"/>
                  <a:pt x="1510108" y="495474"/>
                </a:cubicBezTo>
                <a:cubicBezTo>
                  <a:pt x="1511222" y="497703"/>
                  <a:pt x="1512151" y="499560"/>
                  <a:pt x="1512894" y="501046"/>
                </a:cubicBezTo>
                <a:cubicBezTo>
                  <a:pt x="1515865" y="504018"/>
                  <a:pt x="1517723" y="507361"/>
                  <a:pt x="1518466" y="511076"/>
                </a:cubicBezTo>
                <a:cubicBezTo>
                  <a:pt x="1519952" y="521477"/>
                  <a:pt x="1521437" y="528535"/>
                  <a:pt x="1522923" y="532250"/>
                </a:cubicBezTo>
                <a:cubicBezTo>
                  <a:pt x="1522923" y="532993"/>
                  <a:pt x="1524038" y="534479"/>
                  <a:pt x="1526267" y="536708"/>
                </a:cubicBezTo>
                <a:lnTo>
                  <a:pt x="1530724" y="551195"/>
                </a:lnTo>
                <a:cubicBezTo>
                  <a:pt x="1532210" y="551195"/>
                  <a:pt x="1532953" y="550452"/>
                  <a:pt x="1532953" y="548967"/>
                </a:cubicBezTo>
                <a:lnTo>
                  <a:pt x="1535182" y="553424"/>
                </a:lnTo>
                <a:lnTo>
                  <a:pt x="1537411" y="557882"/>
                </a:lnTo>
                <a:lnTo>
                  <a:pt x="1540754" y="554539"/>
                </a:lnTo>
                <a:lnTo>
                  <a:pt x="1545212" y="560111"/>
                </a:lnTo>
                <a:lnTo>
                  <a:pt x="1546326" y="563454"/>
                </a:lnTo>
                <a:cubicBezTo>
                  <a:pt x="1548555" y="567912"/>
                  <a:pt x="1550041" y="571627"/>
                  <a:pt x="1550784" y="574598"/>
                </a:cubicBezTo>
                <a:lnTo>
                  <a:pt x="1557471" y="583514"/>
                </a:lnTo>
                <a:cubicBezTo>
                  <a:pt x="1558214" y="585000"/>
                  <a:pt x="1559885" y="586671"/>
                  <a:pt x="1562486" y="588529"/>
                </a:cubicBezTo>
                <a:cubicBezTo>
                  <a:pt x="1565086" y="590386"/>
                  <a:pt x="1566758" y="592429"/>
                  <a:pt x="1567500" y="594658"/>
                </a:cubicBezTo>
                <a:cubicBezTo>
                  <a:pt x="1568243" y="596887"/>
                  <a:pt x="1568986" y="599487"/>
                  <a:pt x="1569729" y="602459"/>
                </a:cubicBezTo>
                <a:cubicBezTo>
                  <a:pt x="1570472" y="605431"/>
                  <a:pt x="1570844" y="608402"/>
                  <a:pt x="1570844" y="611374"/>
                </a:cubicBezTo>
                <a:cubicBezTo>
                  <a:pt x="1570844" y="612860"/>
                  <a:pt x="1571215" y="613975"/>
                  <a:pt x="1571958" y="614718"/>
                </a:cubicBezTo>
                <a:cubicBezTo>
                  <a:pt x="1574930" y="618432"/>
                  <a:pt x="1574559" y="624376"/>
                  <a:pt x="1570844" y="632548"/>
                </a:cubicBezTo>
                <a:cubicBezTo>
                  <a:pt x="1570844" y="632548"/>
                  <a:pt x="1570844" y="632734"/>
                  <a:pt x="1570844" y="633106"/>
                </a:cubicBezTo>
                <a:cubicBezTo>
                  <a:pt x="1570844" y="633477"/>
                  <a:pt x="1570844" y="633663"/>
                  <a:pt x="1570844" y="633663"/>
                </a:cubicBezTo>
                <a:cubicBezTo>
                  <a:pt x="1570844" y="637378"/>
                  <a:pt x="1569544" y="640349"/>
                  <a:pt x="1566943" y="642578"/>
                </a:cubicBezTo>
                <a:cubicBezTo>
                  <a:pt x="1564343" y="644807"/>
                  <a:pt x="1562671" y="646664"/>
                  <a:pt x="1561928" y="648150"/>
                </a:cubicBezTo>
                <a:cubicBezTo>
                  <a:pt x="1558956" y="651122"/>
                  <a:pt x="1557099" y="653351"/>
                  <a:pt x="1556356" y="654837"/>
                </a:cubicBezTo>
                <a:cubicBezTo>
                  <a:pt x="1556356" y="658552"/>
                  <a:pt x="1553384" y="662638"/>
                  <a:pt x="1547441" y="667096"/>
                </a:cubicBezTo>
                <a:cubicBezTo>
                  <a:pt x="1546698" y="668581"/>
                  <a:pt x="1543726" y="670067"/>
                  <a:pt x="1538525" y="671553"/>
                </a:cubicBezTo>
                <a:lnTo>
                  <a:pt x="1532953" y="677125"/>
                </a:lnTo>
                <a:cubicBezTo>
                  <a:pt x="1532953" y="678611"/>
                  <a:pt x="1532210" y="679354"/>
                  <a:pt x="1530724" y="679354"/>
                </a:cubicBezTo>
                <a:cubicBezTo>
                  <a:pt x="1522552" y="681583"/>
                  <a:pt x="1514751" y="685298"/>
                  <a:pt x="1507321" y="690498"/>
                </a:cubicBezTo>
                <a:cubicBezTo>
                  <a:pt x="1505836" y="690498"/>
                  <a:pt x="1504164" y="691056"/>
                  <a:pt x="1502307" y="692170"/>
                </a:cubicBezTo>
                <a:cubicBezTo>
                  <a:pt x="1500449" y="693285"/>
                  <a:pt x="1499149" y="694213"/>
                  <a:pt x="1498406" y="694956"/>
                </a:cubicBezTo>
                <a:lnTo>
                  <a:pt x="1481690" y="700528"/>
                </a:lnTo>
                <a:cubicBezTo>
                  <a:pt x="1480204" y="701271"/>
                  <a:pt x="1478347" y="702200"/>
                  <a:pt x="1476118" y="703314"/>
                </a:cubicBezTo>
                <a:cubicBezTo>
                  <a:pt x="1473889" y="704429"/>
                  <a:pt x="1472031" y="704986"/>
                  <a:pt x="1470546" y="704986"/>
                </a:cubicBezTo>
                <a:lnTo>
                  <a:pt x="1461630" y="708329"/>
                </a:lnTo>
                <a:cubicBezTo>
                  <a:pt x="1448257" y="711301"/>
                  <a:pt x="1438599" y="713158"/>
                  <a:pt x="1432655" y="713901"/>
                </a:cubicBezTo>
                <a:lnTo>
                  <a:pt x="1393650" y="716130"/>
                </a:lnTo>
                <a:lnTo>
                  <a:pt x="1374705" y="717245"/>
                </a:lnTo>
                <a:cubicBezTo>
                  <a:pt x="1368018" y="717245"/>
                  <a:pt x="1363189" y="716873"/>
                  <a:pt x="1360217" y="716130"/>
                </a:cubicBezTo>
                <a:cubicBezTo>
                  <a:pt x="1354274" y="716130"/>
                  <a:pt x="1346101" y="715387"/>
                  <a:pt x="1335700" y="713901"/>
                </a:cubicBezTo>
                <a:cubicBezTo>
                  <a:pt x="1331985" y="713901"/>
                  <a:pt x="1327156" y="712787"/>
                  <a:pt x="1321213" y="710558"/>
                </a:cubicBezTo>
                <a:lnTo>
                  <a:pt x="1321213" y="709444"/>
                </a:lnTo>
                <a:cubicBezTo>
                  <a:pt x="1316012" y="710930"/>
                  <a:pt x="1310997" y="710744"/>
                  <a:pt x="1306168" y="708886"/>
                </a:cubicBezTo>
                <a:cubicBezTo>
                  <a:pt x="1301339" y="707029"/>
                  <a:pt x="1298181" y="705729"/>
                  <a:pt x="1296695" y="704986"/>
                </a:cubicBezTo>
                <a:cubicBezTo>
                  <a:pt x="1294466" y="704243"/>
                  <a:pt x="1292423" y="703686"/>
                  <a:pt x="1290566" y="703314"/>
                </a:cubicBezTo>
                <a:cubicBezTo>
                  <a:pt x="1288709" y="702943"/>
                  <a:pt x="1287408" y="702386"/>
                  <a:pt x="1286665" y="701643"/>
                </a:cubicBezTo>
                <a:cubicBezTo>
                  <a:pt x="1284437" y="700900"/>
                  <a:pt x="1280536" y="699600"/>
                  <a:pt x="1274964" y="697742"/>
                </a:cubicBezTo>
                <a:cubicBezTo>
                  <a:pt x="1269392" y="695885"/>
                  <a:pt x="1264748" y="693470"/>
                  <a:pt x="1261034" y="690498"/>
                </a:cubicBezTo>
                <a:cubicBezTo>
                  <a:pt x="1258062" y="688270"/>
                  <a:pt x="1254719" y="686412"/>
                  <a:pt x="1251004" y="684926"/>
                </a:cubicBezTo>
                <a:cubicBezTo>
                  <a:pt x="1247289" y="683440"/>
                  <a:pt x="1243946" y="681583"/>
                  <a:pt x="1240974" y="679354"/>
                </a:cubicBezTo>
                <a:cubicBezTo>
                  <a:pt x="1238002" y="677868"/>
                  <a:pt x="1235030" y="674525"/>
                  <a:pt x="1232059" y="669324"/>
                </a:cubicBezTo>
                <a:cubicBezTo>
                  <a:pt x="1224629" y="664867"/>
                  <a:pt x="1218686" y="660409"/>
                  <a:pt x="1214228" y="655951"/>
                </a:cubicBezTo>
                <a:cubicBezTo>
                  <a:pt x="1207541" y="647036"/>
                  <a:pt x="1203455" y="641464"/>
                  <a:pt x="1201969" y="639235"/>
                </a:cubicBezTo>
                <a:cubicBezTo>
                  <a:pt x="1196768" y="631805"/>
                  <a:pt x="1191939" y="620661"/>
                  <a:pt x="1187482" y="605802"/>
                </a:cubicBezTo>
                <a:cubicBezTo>
                  <a:pt x="1187482" y="601344"/>
                  <a:pt x="1187110" y="597258"/>
                  <a:pt x="1186367" y="593544"/>
                </a:cubicBezTo>
                <a:cubicBezTo>
                  <a:pt x="1185624" y="589829"/>
                  <a:pt x="1184881" y="586486"/>
                  <a:pt x="1184138" y="583514"/>
                </a:cubicBezTo>
                <a:lnTo>
                  <a:pt x="1174108" y="585743"/>
                </a:lnTo>
                <a:lnTo>
                  <a:pt x="1156278" y="591315"/>
                </a:lnTo>
                <a:cubicBezTo>
                  <a:pt x="1153306" y="591315"/>
                  <a:pt x="1149777" y="591872"/>
                  <a:pt x="1145691" y="592986"/>
                </a:cubicBezTo>
                <a:cubicBezTo>
                  <a:pt x="1141604" y="594101"/>
                  <a:pt x="1137332" y="594658"/>
                  <a:pt x="1132875" y="594658"/>
                </a:cubicBezTo>
                <a:cubicBezTo>
                  <a:pt x="1131389" y="594658"/>
                  <a:pt x="1128417" y="593172"/>
                  <a:pt x="1123959" y="590200"/>
                </a:cubicBezTo>
                <a:cubicBezTo>
                  <a:pt x="1120987" y="587971"/>
                  <a:pt x="1118016" y="586114"/>
                  <a:pt x="1115044" y="584628"/>
                </a:cubicBezTo>
                <a:cubicBezTo>
                  <a:pt x="1111329" y="583885"/>
                  <a:pt x="1107614" y="580913"/>
                  <a:pt x="1103900" y="575713"/>
                </a:cubicBezTo>
                <a:lnTo>
                  <a:pt x="1100556" y="572369"/>
                </a:lnTo>
                <a:cubicBezTo>
                  <a:pt x="1093870" y="569398"/>
                  <a:pt x="1090155" y="565311"/>
                  <a:pt x="1089412" y="560111"/>
                </a:cubicBezTo>
                <a:cubicBezTo>
                  <a:pt x="1087183" y="555653"/>
                  <a:pt x="1086440" y="552310"/>
                  <a:pt x="1087183" y="550081"/>
                </a:cubicBezTo>
                <a:cubicBezTo>
                  <a:pt x="1089412" y="545623"/>
                  <a:pt x="1089412" y="541537"/>
                  <a:pt x="1087183" y="537822"/>
                </a:cubicBezTo>
                <a:cubicBezTo>
                  <a:pt x="1084211" y="533365"/>
                  <a:pt x="1082726" y="528535"/>
                  <a:pt x="1082726" y="523335"/>
                </a:cubicBezTo>
                <a:lnTo>
                  <a:pt x="1082726" y="519991"/>
                </a:lnTo>
                <a:cubicBezTo>
                  <a:pt x="1082726" y="519991"/>
                  <a:pt x="1082911" y="519806"/>
                  <a:pt x="1083283" y="519434"/>
                </a:cubicBezTo>
                <a:cubicBezTo>
                  <a:pt x="1083654" y="519063"/>
                  <a:pt x="1083840" y="518877"/>
                  <a:pt x="1083840" y="518877"/>
                </a:cubicBezTo>
                <a:lnTo>
                  <a:pt x="1083840" y="517763"/>
                </a:lnTo>
                <a:cubicBezTo>
                  <a:pt x="1085326" y="519249"/>
                  <a:pt x="1086812" y="519991"/>
                  <a:pt x="1088298" y="519991"/>
                </a:cubicBezTo>
                <a:cubicBezTo>
                  <a:pt x="1089041" y="522220"/>
                  <a:pt x="1089784" y="521477"/>
                  <a:pt x="1090527" y="517763"/>
                </a:cubicBezTo>
                <a:lnTo>
                  <a:pt x="1100556" y="532250"/>
                </a:lnTo>
                <a:cubicBezTo>
                  <a:pt x="1103528" y="535965"/>
                  <a:pt x="1106871" y="537822"/>
                  <a:pt x="1110586" y="537822"/>
                </a:cubicBezTo>
                <a:lnTo>
                  <a:pt x="1118387" y="536708"/>
                </a:lnTo>
                <a:cubicBezTo>
                  <a:pt x="1122102" y="535222"/>
                  <a:pt x="1125445" y="533550"/>
                  <a:pt x="1128417" y="531693"/>
                </a:cubicBezTo>
                <a:cubicBezTo>
                  <a:pt x="1131389" y="529836"/>
                  <a:pt x="1133618" y="528535"/>
                  <a:pt x="1135104" y="527792"/>
                </a:cubicBezTo>
                <a:lnTo>
                  <a:pt x="1139561" y="527792"/>
                </a:lnTo>
                <a:cubicBezTo>
                  <a:pt x="1141047" y="527792"/>
                  <a:pt x="1142533" y="527049"/>
                  <a:pt x="1144019" y="525564"/>
                </a:cubicBezTo>
                <a:cubicBezTo>
                  <a:pt x="1146991" y="524078"/>
                  <a:pt x="1148848" y="522592"/>
                  <a:pt x="1149591" y="521106"/>
                </a:cubicBezTo>
                <a:cubicBezTo>
                  <a:pt x="1152563" y="520363"/>
                  <a:pt x="1156649" y="519063"/>
                  <a:pt x="1161850" y="517205"/>
                </a:cubicBezTo>
                <a:cubicBezTo>
                  <a:pt x="1167050" y="515348"/>
                  <a:pt x="1171508" y="513305"/>
                  <a:pt x="1175223" y="511076"/>
                </a:cubicBezTo>
                <a:cubicBezTo>
                  <a:pt x="1182652" y="505875"/>
                  <a:pt x="1186739" y="503275"/>
                  <a:pt x="1187482" y="503275"/>
                </a:cubicBezTo>
                <a:cubicBezTo>
                  <a:pt x="1187482" y="502532"/>
                  <a:pt x="1189339" y="501418"/>
                  <a:pt x="1193054" y="499932"/>
                </a:cubicBezTo>
                <a:cubicBezTo>
                  <a:pt x="1198254" y="498446"/>
                  <a:pt x="1201598" y="493245"/>
                  <a:pt x="1203084" y="484330"/>
                </a:cubicBezTo>
                <a:cubicBezTo>
                  <a:pt x="1205312" y="478386"/>
                  <a:pt x="1207356" y="472443"/>
                  <a:pt x="1209213" y="466499"/>
                </a:cubicBezTo>
                <a:cubicBezTo>
                  <a:pt x="1211070" y="460556"/>
                  <a:pt x="1213485" y="454612"/>
                  <a:pt x="1216457" y="448668"/>
                </a:cubicBezTo>
                <a:cubicBezTo>
                  <a:pt x="1220914" y="436781"/>
                  <a:pt x="1225001" y="427494"/>
                  <a:pt x="1228715" y="420808"/>
                </a:cubicBezTo>
                <a:lnTo>
                  <a:pt x="1228715" y="416350"/>
                </a:lnTo>
                <a:cubicBezTo>
                  <a:pt x="1227229" y="418579"/>
                  <a:pt x="1225186" y="420065"/>
                  <a:pt x="1222586" y="420808"/>
                </a:cubicBezTo>
                <a:cubicBezTo>
                  <a:pt x="1219986" y="421551"/>
                  <a:pt x="1217943" y="422294"/>
                  <a:pt x="1216457" y="423037"/>
                </a:cubicBezTo>
                <a:lnTo>
                  <a:pt x="1206427" y="433066"/>
                </a:lnTo>
                <a:cubicBezTo>
                  <a:pt x="1201969" y="434552"/>
                  <a:pt x="1198626" y="436038"/>
                  <a:pt x="1196397" y="437524"/>
                </a:cubicBezTo>
                <a:cubicBezTo>
                  <a:pt x="1194168" y="438267"/>
                  <a:pt x="1189339" y="441610"/>
                  <a:pt x="1181909" y="447554"/>
                </a:cubicBezTo>
                <a:cubicBezTo>
                  <a:pt x="1181166" y="448297"/>
                  <a:pt x="1180238" y="448668"/>
                  <a:pt x="1179124" y="448668"/>
                </a:cubicBezTo>
                <a:cubicBezTo>
                  <a:pt x="1178009" y="448668"/>
                  <a:pt x="1177080" y="449040"/>
                  <a:pt x="1176337" y="449783"/>
                </a:cubicBezTo>
                <a:lnTo>
                  <a:pt x="1156278" y="463156"/>
                </a:lnTo>
                <a:cubicBezTo>
                  <a:pt x="1150334" y="466871"/>
                  <a:pt x="1145505" y="468728"/>
                  <a:pt x="1141790" y="468728"/>
                </a:cubicBezTo>
                <a:cubicBezTo>
                  <a:pt x="1139561" y="468728"/>
                  <a:pt x="1136218" y="467985"/>
                  <a:pt x="1131760" y="466499"/>
                </a:cubicBezTo>
                <a:cubicBezTo>
                  <a:pt x="1133246" y="465013"/>
                  <a:pt x="1134918" y="463713"/>
                  <a:pt x="1136775" y="462599"/>
                </a:cubicBezTo>
                <a:cubicBezTo>
                  <a:pt x="1138633" y="461484"/>
                  <a:pt x="1139933" y="460556"/>
                  <a:pt x="1140676" y="459813"/>
                </a:cubicBezTo>
                <a:lnTo>
                  <a:pt x="1158506" y="436410"/>
                </a:lnTo>
                <a:lnTo>
                  <a:pt x="1171880" y="420808"/>
                </a:lnTo>
                <a:cubicBezTo>
                  <a:pt x="1186738" y="403720"/>
                  <a:pt x="1196025" y="393690"/>
                  <a:pt x="1199740" y="390718"/>
                </a:cubicBezTo>
                <a:lnTo>
                  <a:pt x="1214228" y="374002"/>
                </a:lnTo>
                <a:cubicBezTo>
                  <a:pt x="1217942" y="369544"/>
                  <a:pt x="1223329" y="363972"/>
                  <a:pt x="1230387" y="357285"/>
                </a:cubicBezTo>
                <a:cubicBezTo>
                  <a:pt x="1237445" y="350599"/>
                  <a:pt x="1243203" y="344655"/>
                  <a:pt x="1247660" y="339455"/>
                </a:cubicBezTo>
                <a:cubicBezTo>
                  <a:pt x="1251375" y="337226"/>
                  <a:pt x="1253604" y="333882"/>
                  <a:pt x="1254347" y="329425"/>
                </a:cubicBezTo>
                <a:cubicBezTo>
                  <a:pt x="1255090" y="328682"/>
                  <a:pt x="1255833" y="328125"/>
                  <a:pt x="1256576" y="327753"/>
                </a:cubicBezTo>
                <a:cubicBezTo>
                  <a:pt x="1257319" y="327382"/>
                  <a:pt x="1258062" y="326824"/>
                  <a:pt x="1258805" y="326082"/>
                </a:cubicBezTo>
                <a:cubicBezTo>
                  <a:pt x="1258805" y="323853"/>
                  <a:pt x="1257690" y="321624"/>
                  <a:pt x="1255461" y="319395"/>
                </a:cubicBezTo>
                <a:cubicBezTo>
                  <a:pt x="1253233" y="314194"/>
                  <a:pt x="1249146" y="307136"/>
                  <a:pt x="1243203" y="298221"/>
                </a:cubicBezTo>
                <a:cubicBezTo>
                  <a:pt x="1243203" y="298221"/>
                  <a:pt x="1242088" y="297106"/>
                  <a:pt x="1239859" y="294878"/>
                </a:cubicBezTo>
                <a:cubicBezTo>
                  <a:pt x="1241345" y="293392"/>
                  <a:pt x="1242831" y="292649"/>
                  <a:pt x="1244317" y="292649"/>
                </a:cubicBezTo>
                <a:cubicBezTo>
                  <a:pt x="1246546" y="291163"/>
                  <a:pt x="1248589" y="290234"/>
                  <a:pt x="1250446" y="289863"/>
                </a:cubicBezTo>
                <a:cubicBezTo>
                  <a:pt x="1252304" y="289491"/>
                  <a:pt x="1253604" y="289305"/>
                  <a:pt x="1254347" y="289305"/>
                </a:cubicBezTo>
                <a:cubicBezTo>
                  <a:pt x="1255090" y="288563"/>
                  <a:pt x="1255972" y="288191"/>
                  <a:pt x="1256994" y="288191"/>
                </a:cubicBezTo>
                <a:close/>
                <a:moveTo>
                  <a:pt x="3073955" y="241385"/>
                </a:moveTo>
                <a:cubicBezTo>
                  <a:pt x="3073212" y="242871"/>
                  <a:pt x="3069126" y="247329"/>
                  <a:pt x="3061697" y="254758"/>
                </a:cubicBezTo>
                <a:cubicBezTo>
                  <a:pt x="3059468" y="256244"/>
                  <a:pt x="3054267" y="259588"/>
                  <a:pt x="3046095" y="264788"/>
                </a:cubicBezTo>
                <a:cubicBezTo>
                  <a:pt x="3040151" y="270732"/>
                  <a:pt x="3032722" y="277047"/>
                  <a:pt x="3023806" y="283733"/>
                </a:cubicBezTo>
                <a:cubicBezTo>
                  <a:pt x="3022320" y="285962"/>
                  <a:pt x="3021578" y="289677"/>
                  <a:pt x="3021578" y="294878"/>
                </a:cubicBezTo>
                <a:cubicBezTo>
                  <a:pt x="3020834" y="297106"/>
                  <a:pt x="3020463" y="301193"/>
                  <a:pt x="3020463" y="307136"/>
                </a:cubicBezTo>
                <a:cubicBezTo>
                  <a:pt x="3018977" y="333882"/>
                  <a:pt x="3017491" y="353571"/>
                  <a:pt x="3016005" y="366201"/>
                </a:cubicBezTo>
                <a:lnTo>
                  <a:pt x="3016005" y="385146"/>
                </a:lnTo>
                <a:lnTo>
                  <a:pt x="3018234" y="386260"/>
                </a:lnTo>
                <a:lnTo>
                  <a:pt x="3020463" y="385146"/>
                </a:lnTo>
                <a:lnTo>
                  <a:pt x="3052781" y="365086"/>
                </a:lnTo>
                <a:lnTo>
                  <a:pt x="3072841" y="352828"/>
                </a:lnTo>
                <a:cubicBezTo>
                  <a:pt x="3075813" y="350599"/>
                  <a:pt x="3081013" y="348742"/>
                  <a:pt x="3088443" y="347256"/>
                </a:cubicBezTo>
                <a:lnTo>
                  <a:pt x="3090672" y="347256"/>
                </a:lnTo>
                <a:cubicBezTo>
                  <a:pt x="3093644" y="347256"/>
                  <a:pt x="3095501" y="346698"/>
                  <a:pt x="3096244" y="345584"/>
                </a:cubicBezTo>
                <a:cubicBezTo>
                  <a:pt x="3096987" y="344470"/>
                  <a:pt x="3097358" y="342426"/>
                  <a:pt x="3097358" y="339455"/>
                </a:cubicBezTo>
                <a:lnTo>
                  <a:pt x="3097358" y="336111"/>
                </a:lnTo>
                <a:cubicBezTo>
                  <a:pt x="3097358" y="332397"/>
                  <a:pt x="3097358" y="324967"/>
                  <a:pt x="3097358" y="313823"/>
                </a:cubicBezTo>
                <a:cubicBezTo>
                  <a:pt x="3097358" y="302679"/>
                  <a:pt x="3098101" y="292649"/>
                  <a:pt x="3099587" y="283733"/>
                </a:cubicBezTo>
                <a:cubicBezTo>
                  <a:pt x="3099587" y="276304"/>
                  <a:pt x="3098658" y="270175"/>
                  <a:pt x="3096801" y="265345"/>
                </a:cubicBezTo>
                <a:cubicBezTo>
                  <a:pt x="3094944" y="260516"/>
                  <a:pt x="3091786" y="256244"/>
                  <a:pt x="3087328" y="252530"/>
                </a:cubicBezTo>
                <a:cubicBezTo>
                  <a:pt x="3084357" y="249558"/>
                  <a:pt x="3079899" y="245843"/>
                  <a:pt x="3073955" y="241385"/>
                </a:cubicBezTo>
                <a:close/>
                <a:moveTo>
                  <a:pt x="348443" y="229127"/>
                </a:moveTo>
                <a:cubicBezTo>
                  <a:pt x="358102" y="230612"/>
                  <a:pt x="364788" y="232841"/>
                  <a:pt x="368503" y="235813"/>
                </a:cubicBezTo>
                <a:cubicBezTo>
                  <a:pt x="374447" y="236556"/>
                  <a:pt x="378904" y="239156"/>
                  <a:pt x="381876" y="243614"/>
                </a:cubicBezTo>
                <a:cubicBezTo>
                  <a:pt x="384848" y="248072"/>
                  <a:pt x="387077" y="251044"/>
                  <a:pt x="388563" y="252530"/>
                </a:cubicBezTo>
                <a:lnTo>
                  <a:pt x="393020" y="258102"/>
                </a:lnTo>
                <a:cubicBezTo>
                  <a:pt x="395249" y="260330"/>
                  <a:pt x="396549" y="263302"/>
                  <a:pt x="396921" y="267017"/>
                </a:cubicBezTo>
                <a:cubicBezTo>
                  <a:pt x="397292" y="270732"/>
                  <a:pt x="397478" y="273332"/>
                  <a:pt x="397478" y="274818"/>
                </a:cubicBezTo>
                <a:cubicBezTo>
                  <a:pt x="397478" y="277790"/>
                  <a:pt x="395992" y="279276"/>
                  <a:pt x="393020" y="279276"/>
                </a:cubicBezTo>
                <a:cubicBezTo>
                  <a:pt x="391534" y="279276"/>
                  <a:pt x="388005" y="279461"/>
                  <a:pt x="382433" y="279833"/>
                </a:cubicBezTo>
                <a:cubicBezTo>
                  <a:pt x="376861" y="280204"/>
                  <a:pt x="372218" y="282247"/>
                  <a:pt x="368503" y="285962"/>
                </a:cubicBezTo>
                <a:cubicBezTo>
                  <a:pt x="366274" y="287448"/>
                  <a:pt x="363859" y="288377"/>
                  <a:pt x="361259" y="288748"/>
                </a:cubicBezTo>
                <a:cubicBezTo>
                  <a:pt x="358659" y="289120"/>
                  <a:pt x="356244" y="289677"/>
                  <a:pt x="354015" y="290420"/>
                </a:cubicBezTo>
                <a:cubicBezTo>
                  <a:pt x="352529" y="290420"/>
                  <a:pt x="351415" y="290791"/>
                  <a:pt x="350672" y="291534"/>
                </a:cubicBezTo>
                <a:lnTo>
                  <a:pt x="330612" y="313823"/>
                </a:lnTo>
                <a:cubicBezTo>
                  <a:pt x="323926" y="320509"/>
                  <a:pt x="319097" y="324967"/>
                  <a:pt x="316125" y="327196"/>
                </a:cubicBezTo>
                <a:cubicBezTo>
                  <a:pt x="310181" y="333140"/>
                  <a:pt x="302009" y="340569"/>
                  <a:pt x="291608" y="349485"/>
                </a:cubicBezTo>
                <a:cubicBezTo>
                  <a:pt x="291608" y="349485"/>
                  <a:pt x="288636" y="352456"/>
                  <a:pt x="282692" y="358400"/>
                </a:cubicBezTo>
                <a:cubicBezTo>
                  <a:pt x="281206" y="359886"/>
                  <a:pt x="280649" y="361186"/>
                  <a:pt x="281021" y="362300"/>
                </a:cubicBezTo>
                <a:cubicBezTo>
                  <a:pt x="281392" y="363415"/>
                  <a:pt x="282321" y="364344"/>
                  <a:pt x="283807" y="365086"/>
                </a:cubicBezTo>
                <a:cubicBezTo>
                  <a:pt x="286035" y="365829"/>
                  <a:pt x="288821" y="366758"/>
                  <a:pt x="292165" y="367873"/>
                </a:cubicBezTo>
                <a:cubicBezTo>
                  <a:pt x="295508" y="368987"/>
                  <a:pt x="298294" y="370287"/>
                  <a:pt x="300523" y="371773"/>
                </a:cubicBezTo>
                <a:cubicBezTo>
                  <a:pt x="316868" y="381431"/>
                  <a:pt x="326898" y="387746"/>
                  <a:pt x="330612" y="390718"/>
                </a:cubicBezTo>
                <a:cubicBezTo>
                  <a:pt x="341757" y="397405"/>
                  <a:pt x="352529" y="407063"/>
                  <a:pt x="362931" y="419693"/>
                </a:cubicBezTo>
                <a:cubicBezTo>
                  <a:pt x="377047" y="436781"/>
                  <a:pt x="385591" y="448668"/>
                  <a:pt x="388563" y="455355"/>
                </a:cubicBezTo>
                <a:lnTo>
                  <a:pt x="400821" y="479872"/>
                </a:lnTo>
                <a:lnTo>
                  <a:pt x="406393" y="475414"/>
                </a:lnTo>
                <a:cubicBezTo>
                  <a:pt x="412337" y="467985"/>
                  <a:pt x="417538" y="462784"/>
                  <a:pt x="421995" y="459813"/>
                </a:cubicBezTo>
                <a:cubicBezTo>
                  <a:pt x="426453" y="456098"/>
                  <a:pt x="430539" y="452012"/>
                  <a:pt x="434254" y="447554"/>
                </a:cubicBezTo>
                <a:lnTo>
                  <a:pt x="455428" y="428609"/>
                </a:lnTo>
                <a:lnTo>
                  <a:pt x="458771" y="423037"/>
                </a:lnTo>
                <a:cubicBezTo>
                  <a:pt x="461743" y="421551"/>
                  <a:pt x="463601" y="420808"/>
                  <a:pt x="464343" y="420808"/>
                </a:cubicBezTo>
                <a:cubicBezTo>
                  <a:pt x="465829" y="417836"/>
                  <a:pt x="467687" y="415979"/>
                  <a:pt x="469916" y="415236"/>
                </a:cubicBezTo>
                <a:cubicBezTo>
                  <a:pt x="469916" y="414493"/>
                  <a:pt x="471401" y="413378"/>
                  <a:pt x="474373" y="411892"/>
                </a:cubicBezTo>
                <a:cubicBezTo>
                  <a:pt x="475116" y="408920"/>
                  <a:pt x="478088" y="404834"/>
                  <a:pt x="483289" y="399634"/>
                </a:cubicBezTo>
                <a:cubicBezTo>
                  <a:pt x="484032" y="399634"/>
                  <a:pt x="484403" y="398519"/>
                  <a:pt x="484403" y="396290"/>
                </a:cubicBezTo>
                <a:cubicBezTo>
                  <a:pt x="487375" y="392576"/>
                  <a:pt x="485889" y="389232"/>
                  <a:pt x="479945" y="386260"/>
                </a:cubicBezTo>
                <a:cubicBezTo>
                  <a:pt x="479202" y="384775"/>
                  <a:pt x="478831" y="382546"/>
                  <a:pt x="478831" y="379574"/>
                </a:cubicBezTo>
                <a:cubicBezTo>
                  <a:pt x="481803" y="381060"/>
                  <a:pt x="484403" y="381617"/>
                  <a:pt x="486632" y="381246"/>
                </a:cubicBezTo>
                <a:cubicBezTo>
                  <a:pt x="488861" y="380874"/>
                  <a:pt x="490718" y="380688"/>
                  <a:pt x="492204" y="380688"/>
                </a:cubicBezTo>
                <a:lnTo>
                  <a:pt x="497776" y="379574"/>
                </a:lnTo>
                <a:cubicBezTo>
                  <a:pt x="506692" y="379574"/>
                  <a:pt x="512264" y="383660"/>
                  <a:pt x="514493" y="391833"/>
                </a:cubicBezTo>
                <a:cubicBezTo>
                  <a:pt x="515978" y="397033"/>
                  <a:pt x="519693" y="401862"/>
                  <a:pt x="525637" y="406320"/>
                </a:cubicBezTo>
                <a:cubicBezTo>
                  <a:pt x="529351" y="408549"/>
                  <a:pt x="531580" y="411149"/>
                  <a:pt x="532323" y="414121"/>
                </a:cubicBezTo>
                <a:cubicBezTo>
                  <a:pt x="533809" y="421551"/>
                  <a:pt x="535295" y="426751"/>
                  <a:pt x="536781" y="429723"/>
                </a:cubicBezTo>
                <a:cubicBezTo>
                  <a:pt x="536781" y="432695"/>
                  <a:pt x="535295" y="435295"/>
                  <a:pt x="532323" y="437524"/>
                </a:cubicBezTo>
                <a:cubicBezTo>
                  <a:pt x="531580" y="437524"/>
                  <a:pt x="530466" y="438267"/>
                  <a:pt x="528980" y="439753"/>
                </a:cubicBezTo>
                <a:cubicBezTo>
                  <a:pt x="523037" y="449411"/>
                  <a:pt x="512635" y="459070"/>
                  <a:pt x="497776" y="468728"/>
                </a:cubicBezTo>
                <a:cubicBezTo>
                  <a:pt x="490347" y="473186"/>
                  <a:pt x="484032" y="475414"/>
                  <a:pt x="478831" y="475414"/>
                </a:cubicBezTo>
                <a:lnTo>
                  <a:pt x="476602" y="475414"/>
                </a:lnTo>
                <a:cubicBezTo>
                  <a:pt x="475116" y="475414"/>
                  <a:pt x="473445" y="475786"/>
                  <a:pt x="471587" y="476529"/>
                </a:cubicBezTo>
                <a:cubicBezTo>
                  <a:pt x="469730" y="477272"/>
                  <a:pt x="468058" y="477643"/>
                  <a:pt x="466572" y="477643"/>
                </a:cubicBezTo>
                <a:cubicBezTo>
                  <a:pt x="462858" y="478386"/>
                  <a:pt x="458957" y="479129"/>
                  <a:pt x="454871" y="479872"/>
                </a:cubicBezTo>
                <a:cubicBezTo>
                  <a:pt x="450785" y="480615"/>
                  <a:pt x="446513" y="481358"/>
                  <a:pt x="442055" y="482101"/>
                </a:cubicBezTo>
                <a:cubicBezTo>
                  <a:pt x="440569" y="482101"/>
                  <a:pt x="438340" y="482844"/>
                  <a:pt x="435368" y="484330"/>
                </a:cubicBezTo>
                <a:cubicBezTo>
                  <a:pt x="435368" y="484330"/>
                  <a:pt x="434625" y="485073"/>
                  <a:pt x="433140" y="486559"/>
                </a:cubicBezTo>
                <a:lnTo>
                  <a:pt x="429796" y="486559"/>
                </a:lnTo>
                <a:cubicBezTo>
                  <a:pt x="427567" y="486559"/>
                  <a:pt x="425339" y="487302"/>
                  <a:pt x="423110" y="488788"/>
                </a:cubicBezTo>
                <a:cubicBezTo>
                  <a:pt x="420881" y="490273"/>
                  <a:pt x="418652" y="491388"/>
                  <a:pt x="416423" y="492131"/>
                </a:cubicBezTo>
                <a:cubicBezTo>
                  <a:pt x="411966" y="492874"/>
                  <a:pt x="410851" y="494360"/>
                  <a:pt x="413080" y="496589"/>
                </a:cubicBezTo>
                <a:lnTo>
                  <a:pt x="421995" y="497703"/>
                </a:lnTo>
                <a:cubicBezTo>
                  <a:pt x="452456" y="503647"/>
                  <a:pt x="478274" y="511448"/>
                  <a:pt x="499448" y="521106"/>
                </a:cubicBezTo>
                <a:cubicBezTo>
                  <a:pt x="520622" y="530764"/>
                  <a:pt x="534552" y="538565"/>
                  <a:pt x="541239" y="544509"/>
                </a:cubicBezTo>
                <a:lnTo>
                  <a:pt x="564642" y="562340"/>
                </a:lnTo>
                <a:lnTo>
                  <a:pt x="572443" y="571255"/>
                </a:lnTo>
                <a:lnTo>
                  <a:pt x="579129" y="579056"/>
                </a:lnTo>
                <a:cubicBezTo>
                  <a:pt x="579129" y="582028"/>
                  <a:pt x="579501" y="584257"/>
                  <a:pt x="580244" y="585743"/>
                </a:cubicBezTo>
                <a:cubicBezTo>
                  <a:pt x="580987" y="586486"/>
                  <a:pt x="581172" y="587600"/>
                  <a:pt x="580801" y="589086"/>
                </a:cubicBezTo>
                <a:cubicBezTo>
                  <a:pt x="580429" y="590572"/>
                  <a:pt x="580615" y="591686"/>
                  <a:pt x="581358" y="592429"/>
                </a:cubicBezTo>
                <a:lnTo>
                  <a:pt x="585816" y="601344"/>
                </a:lnTo>
                <a:lnTo>
                  <a:pt x="585816" y="603573"/>
                </a:lnTo>
                <a:cubicBezTo>
                  <a:pt x="584330" y="606545"/>
                  <a:pt x="582844" y="611003"/>
                  <a:pt x="581358" y="616946"/>
                </a:cubicBezTo>
                <a:cubicBezTo>
                  <a:pt x="580615" y="618432"/>
                  <a:pt x="580429" y="619918"/>
                  <a:pt x="580801" y="621404"/>
                </a:cubicBezTo>
                <a:cubicBezTo>
                  <a:pt x="581172" y="622890"/>
                  <a:pt x="580987" y="624376"/>
                  <a:pt x="580244" y="625862"/>
                </a:cubicBezTo>
                <a:cubicBezTo>
                  <a:pt x="579501" y="627348"/>
                  <a:pt x="579315" y="629019"/>
                  <a:pt x="579686" y="630877"/>
                </a:cubicBezTo>
                <a:cubicBezTo>
                  <a:pt x="580058" y="632734"/>
                  <a:pt x="579872" y="634406"/>
                  <a:pt x="579129" y="635892"/>
                </a:cubicBezTo>
                <a:lnTo>
                  <a:pt x="572443" y="645921"/>
                </a:lnTo>
                <a:cubicBezTo>
                  <a:pt x="571700" y="646664"/>
                  <a:pt x="570214" y="647593"/>
                  <a:pt x="567985" y="648708"/>
                </a:cubicBezTo>
                <a:cubicBezTo>
                  <a:pt x="565756" y="649822"/>
                  <a:pt x="563899" y="650751"/>
                  <a:pt x="562413" y="651494"/>
                </a:cubicBezTo>
                <a:cubicBezTo>
                  <a:pt x="560927" y="652979"/>
                  <a:pt x="560184" y="652979"/>
                  <a:pt x="560184" y="651494"/>
                </a:cubicBezTo>
                <a:lnTo>
                  <a:pt x="544582" y="643693"/>
                </a:lnTo>
                <a:lnTo>
                  <a:pt x="533438" y="634777"/>
                </a:lnTo>
                <a:cubicBezTo>
                  <a:pt x="532695" y="634777"/>
                  <a:pt x="532138" y="634592"/>
                  <a:pt x="531766" y="634220"/>
                </a:cubicBezTo>
                <a:cubicBezTo>
                  <a:pt x="531395" y="633849"/>
                  <a:pt x="531209" y="633291"/>
                  <a:pt x="531209" y="632548"/>
                </a:cubicBezTo>
                <a:cubicBezTo>
                  <a:pt x="528237" y="629577"/>
                  <a:pt x="524151" y="628091"/>
                  <a:pt x="518950" y="628091"/>
                </a:cubicBezTo>
                <a:cubicBezTo>
                  <a:pt x="518950" y="623633"/>
                  <a:pt x="516721" y="621033"/>
                  <a:pt x="512264" y="620290"/>
                </a:cubicBezTo>
                <a:lnTo>
                  <a:pt x="511149" y="619175"/>
                </a:lnTo>
                <a:cubicBezTo>
                  <a:pt x="508178" y="613975"/>
                  <a:pt x="502234" y="606917"/>
                  <a:pt x="493319" y="598001"/>
                </a:cubicBezTo>
                <a:cubicBezTo>
                  <a:pt x="490347" y="595029"/>
                  <a:pt x="485889" y="590757"/>
                  <a:pt x="479945" y="585185"/>
                </a:cubicBezTo>
                <a:cubicBezTo>
                  <a:pt x="474002" y="579613"/>
                  <a:pt x="468430" y="574970"/>
                  <a:pt x="463229" y="571255"/>
                </a:cubicBezTo>
                <a:lnTo>
                  <a:pt x="424224" y="540051"/>
                </a:lnTo>
                <a:cubicBezTo>
                  <a:pt x="422738" y="539308"/>
                  <a:pt x="421252" y="538194"/>
                  <a:pt x="419766" y="536708"/>
                </a:cubicBezTo>
                <a:cubicBezTo>
                  <a:pt x="418281" y="535222"/>
                  <a:pt x="416052" y="533736"/>
                  <a:pt x="413080" y="532250"/>
                </a:cubicBezTo>
                <a:cubicBezTo>
                  <a:pt x="414566" y="542651"/>
                  <a:pt x="415309" y="550452"/>
                  <a:pt x="415309" y="555653"/>
                </a:cubicBezTo>
                <a:lnTo>
                  <a:pt x="415309" y="557882"/>
                </a:lnTo>
                <a:cubicBezTo>
                  <a:pt x="416052" y="560111"/>
                  <a:pt x="416423" y="563825"/>
                  <a:pt x="416423" y="569026"/>
                </a:cubicBezTo>
                <a:cubicBezTo>
                  <a:pt x="416423" y="569769"/>
                  <a:pt x="415309" y="577942"/>
                  <a:pt x="413080" y="593544"/>
                </a:cubicBezTo>
                <a:cubicBezTo>
                  <a:pt x="412337" y="598001"/>
                  <a:pt x="410851" y="603202"/>
                  <a:pt x="408622" y="609145"/>
                </a:cubicBezTo>
                <a:cubicBezTo>
                  <a:pt x="406393" y="615089"/>
                  <a:pt x="404908" y="619547"/>
                  <a:pt x="404164" y="622519"/>
                </a:cubicBezTo>
                <a:lnTo>
                  <a:pt x="400821" y="632548"/>
                </a:lnTo>
                <a:cubicBezTo>
                  <a:pt x="399335" y="635520"/>
                  <a:pt x="398035" y="638678"/>
                  <a:pt x="396921" y="642021"/>
                </a:cubicBezTo>
                <a:cubicBezTo>
                  <a:pt x="395806" y="645364"/>
                  <a:pt x="394135" y="649265"/>
                  <a:pt x="391906" y="653722"/>
                </a:cubicBezTo>
                <a:cubicBezTo>
                  <a:pt x="391906" y="655208"/>
                  <a:pt x="391349" y="656509"/>
                  <a:pt x="390234" y="657623"/>
                </a:cubicBezTo>
                <a:cubicBezTo>
                  <a:pt x="389120" y="658737"/>
                  <a:pt x="388191" y="660038"/>
                  <a:pt x="387448" y="661523"/>
                </a:cubicBezTo>
                <a:cubicBezTo>
                  <a:pt x="385962" y="663752"/>
                  <a:pt x="384662" y="665795"/>
                  <a:pt x="383548" y="667653"/>
                </a:cubicBezTo>
                <a:cubicBezTo>
                  <a:pt x="382433" y="669510"/>
                  <a:pt x="381133" y="671182"/>
                  <a:pt x="379647" y="672668"/>
                </a:cubicBezTo>
                <a:cubicBezTo>
                  <a:pt x="378161" y="676382"/>
                  <a:pt x="374818" y="679354"/>
                  <a:pt x="369617" y="681583"/>
                </a:cubicBezTo>
                <a:cubicBezTo>
                  <a:pt x="364417" y="690498"/>
                  <a:pt x="360330" y="696071"/>
                  <a:pt x="357359" y="698299"/>
                </a:cubicBezTo>
                <a:cubicBezTo>
                  <a:pt x="340271" y="716873"/>
                  <a:pt x="325412" y="729503"/>
                  <a:pt x="312782" y="736190"/>
                </a:cubicBezTo>
                <a:cubicBezTo>
                  <a:pt x="312039" y="736933"/>
                  <a:pt x="310181" y="737676"/>
                  <a:pt x="307210" y="738419"/>
                </a:cubicBezTo>
                <a:cubicBezTo>
                  <a:pt x="304238" y="739162"/>
                  <a:pt x="301637" y="739905"/>
                  <a:pt x="299408" y="740648"/>
                </a:cubicBezTo>
                <a:cubicBezTo>
                  <a:pt x="291979" y="742876"/>
                  <a:pt x="287150" y="744362"/>
                  <a:pt x="284921" y="745105"/>
                </a:cubicBezTo>
                <a:cubicBezTo>
                  <a:pt x="283435" y="746591"/>
                  <a:pt x="281578" y="747334"/>
                  <a:pt x="279349" y="747334"/>
                </a:cubicBezTo>
                <a:lnTo>
                  <a:pt x="262633" y="749563"/>
                </a:lnTo>
                <a:cubicBezTo>
                  <a:pt x="261890" y="750306"/>
                  <a:pt x="260961" y="751049"/>
                  <a:pt x="259846" y="751792"/>
                </a:cubicBezTo>
                <a:cubicBezTo>
                  <a:pt x="258732" y="752535"/>
                  <a:pt x="257803" y="752906"/>
                  <a:pt x="257060" y="752906"/>
                </a:cubicBezTo>
                <a:lnTo>
                  <a:pt x="252603" y="755135"/>
                </a:lnTo>
                <a:cubicBezTo>
                  <a:pt x="250374" y="752906"/>
                  <a:pt x="249259" y="751420"/>
                  <a:pt x="249259" y="750677"/>
                </a:cubicBezTo>
                <a:cubicBezTo>
                  <a:pt x="250002" y="749192"/>
                  <a:pt x="250374" y="746220"/>
                  <a:pt x="250374" y="741762"/>
                </a:cubicBezTo>
                <a:cubicBezTo>
                  <a:pt x="250374" y="741762"/>
                  <a:pt x="250188" y="741576"/>
                  <a:pt x="249817" y="741205"/>
                </a:cubicBezTo>
                <a:cubicBezTo>
                  <a:pt x="249445" y="740833"/>
                  <a:pt x="249259" y="740648"/>
                  <a:pt x="249259" y="740648"/>
                </a:cubicBezTo>
                <a:cubicBezTo>
                  <a:pt x="245545" y="740648"/>
                  <a:pt x="243687" y="739533"/>
                  <a:pt x="243687" y="737304"/>
                </a:cubicBezTo>
                <a:cubicBezTo>
                  <a:pt x="243687" y="736561"/>
                  <a:pt x="242944" y="735447"/>
                  <a:pt x="241458" y="733961"/>
                </a:cubicBezTo>
                <a:cubicBezTo>
                  <a:pt x="231800" y="726532"/>
                  <a:pt x="223628" y="717616"/>
                  <a:pt x="216941" y="707215"/>
                </a:cubicBezTo>
                <a:cubicBezTo>
                  <a:pt x="210255" y="696814"/>
                  <a:pt x="205797" y="689756"/>
                  <a:pt x="203568" y="686041"/>
                </a:cubicBezTo>
                <a:lnTo>
                  <a:pt x="182394" y="645921"/>
                </a:lnTo>
                <a:cubicBezTo>
                  <a:pt x="182394" y="643693"/>
                  <a:pt x="180537" y="642578"/>
                  <a:pt x="176822" y="642578"/>
                </a:cubicBezTo>
                <a:lnTo>
                  <a:pt x="172364" y="642578"/>
                </a:lnTo>
                <a:cubicBezTo>
                  <a:pt x="164935" y="642578"/>
                  <a:pt x="156762" y="640721"/>
                  <a:pt x="147847" y="637006"/>
                </a:cubicBezTo>
                <a:cubicBezTo>
                  <a:pt x="136703" y="632548"/>
                  <a:pt x="130016" y="629205"/>
                  <a:pt x="127787" y="626976"/>
                </a:cubicBezTo>
                <a:lnTo>
                  <a:pt x="124444" y="625862"/>
                </a:lnTo>
                <a:cubicBezTo>
                  <a:pt x="119243" y="619175"/>
                  <a:pt x="116271" y="614718"/>
                  <a:pt x="115528" y="612489"/>
                </a:cubicBezTo>
                <a:cubicBezTo>
                  <a:pt x="117014" y="612489"/>
                  <a:pt x="117572" y="611746"/>
                  <a:pt x="117200" y="610260"/>
                </a:cubicBezTo>
                <a:cubicBezTo>
                  <a:pt x="116829" y="608774"/>
                  <a:pt x="116271" y="607288"/>
                  <a:pt x="115528" y="605802"/>
                </a:cubicBezTo>
                <a:cubicBezTo>
                  <a:pt x="111071" y="602087"/>
                  <a:pt x="107356" y="597258"/>
                  <a:pt x="104384" y="591315"/>
                </a:cubicBezTo>
                <a:cubicBezTo>
                  <a:pt x="102898" y="589829"/>
                  <a:pt x="101784" y="587786"/>
                  <a:pt x="101041" y="585185"/>
                </a:cubicBezTo>
                <a:cubicBezTo>
                  <a:pt x="100298" y="582585"/>
                  <a:pt x="99926" y="580913"/>
                  <a:pt x="99926" y="580170"/>
                </a:cubicBezTo>
                <a:cubicBezTo>
                  <a:pt x="98441" y="574970"/>
                  <a:pt x="96955" y="571627"/>
                  <a:pt x="95469" y="570141"/>
                </a:cubicBezTo>
                <a:cubicBezTo>
                  <a:pt x="93240" y="567912"/>
                  <a:pt x="93240" y="564940"/>
                  <a:pt x="95469" y="561225"/>
                </a:cubicBezTo>
                <a:cubicBezTo>
                  <a:pt x="95469" y="561225"/>
                  <a:pt x="100669" y="566426"/>
                  <a:pt x="111071" y="576827"/>
                </a:cubicBezTo>
                <a:cubicBezTo>
                  <a:pt x="125187" y="590943"/>
                  <a:pt x="138931" y="598373"/>
                  <a:pt x="152304" y="599116"/>
                </a:cubicBezTo>
                <a:lnTo>
                  <a:pt x="156762" y="599116"/>
                </a:lnTo>
                <a:cubicBezTo>
                  <a:pt x="161220" y="599116"/>
                  <a:pt x="163449" y="597630"/>
                  <a:pt x="163449" y="594658"/>
                </a:cubicBezTo>
                <a:lnTo>
                  <a:pt x="162334" y="569026"/>
                </a:lnTo>
                <a:cubicBezTo>
                  <a:pt x="160848" y="564568"/>
                  <a:pt x="161591" y="560854"/>
                  <a:pt x="164563" y="557882"/>
                </a:cubicBezTo>
                <a:cubicBezTo>
                  <a:pt x="168278" y="557139"/>
                  <a:pt x="168278" y="554910"/>
                  <a:pt x="164563" y="551195"/>
                </a:cubicBezTo>
                <a:cubicBezTo>
                  <a:pt x="163077" y="548967"/>
                  <a:pt x="162334" y="546366"/>
                  <a:pt x="162334" y="543394"/>
                </a:cubicBezTo>
                <a:cubicBezTo>
                  <a:pt x="162334" y="535222"/>
                  <a:pt x="161220" y="529278"/>
                  <a:pt x="158991" y="525564"/>
                </a:cubicBezTo>
                <a:lnTo>
                  <a:pt x="153419" y="521106"/>
                </a:lnTo>
                <a:cubicBezTo>
                  <a:pt x="155648" y="517391"/>
                  <a:pt x="156762" y="514791"/>
                  <a:pt x="156762" y="513305"/>
                </a:cubicBezTo>
                <a:cubicBezTo>
                  <a:pt x="158248" y="511819"/>
                  <a:pt x="159920" y="509776"/>
                  <a:pt x="161777" y="507176"/>
                </a:cubicBezTo>
                <a:cubicBezTo>
                  <a:pt x="163634" y="504575"/>
                  <a:pt x="165678" y="502904"/>
                  <a:pt x="167906" y="502161"/>
                </a:cubicBezTo>
                <a:cubicBezTo>
                  <a:pt x="187966" y="484330"/>
                  <a:pt x="197624" y="475786"/>
                  <a:pt x="196881" y="476529"/>
                </a:cubicBezTo>
                <a:cubicBezTo>
                  <a:pt x="196881" y="475786"/>
                  <a:pt x="198367" y="475414"/>
                  <a:pt x="201339" y="475414"/>
                </a:cubicBezTo>
                <a:lnTo>
                  <a:pt x="203568" y="473186"/>
                </a:lnTo>
                <a:cubicBezTo>
                  <a:pt x="207283" y="466499"/>
                  <a:pt x="209512" y="462413"/>
                  <a:pt x="210255" y="460927"/>
                </a:cubicBezTo>
                <a:cubicBezTo>
                  <a:pt x="210998" y="459441"/>
                  <a:pt x="212298" y="457955"/>
                  <a:pt x="214155" y="456469"/>
                </a:cubicBezTo>
                <a:cubicBezTo>
                  <a:pt x="216012" y="454983"/>
                  <a:pt x="217684" y="453497"/>
                  <a:pt x="219170" y="452012"/>
                </a:cubicBezTo>
                <a:cubicBezTo>
                  <a:pt x="228085" y="443096"/>
                  <a:pt x="235886" y="436781"/>
                  <a:pt x="242573" y="433066"/>
                </a:cubicBezTo>
                <a:cubicBezTo>
                  <a:pt x="244059" y="432323"/>
                  <a:pt x="245916" y="430837"/>
                  <a:pt x="248145" y="428609"/>
                </a:cubicBezTo>
                <a:cubicBezTo>
                  <a:pt x="250374" y="426380"/>
                  <a:pt x="252974" y="424894"/>
                  <a:pt x="255946" y="424151"/>
                </a:cubicBezTo>
                <a:cubicBezTo>
                  <a:pt x="256689" y="424151"/>
                  <a:pt x="257246" y="423965"/>
                  <a:pt x="257618" y="423594"/>
                </a:cubicBezTo>
                <a:cubicBezTo>
                  <a:pt x="257989" y="423222"/>
                  <a:pt x="257803" y="422665"/>
                  <a:pt x="257060" y="421922"/>
                </a:cubicBezTo>
                <a:lnTo>
                  <a:pt x="263747" y="408549"/>
                </a:lnTo>
                <a:cubicBezTo>
                  <a:pt x="264490" y="407063"/>
                  <a:pt x="266347" y="405577"/>
                  <a:pt x="269319" y="404091"/>
                </a:cubicBezTo>
                <a:cubicBezTo>
                  <a:pt x="271548" y="401862"/>
                  <a:pt x="273777" y="400748"/>
                  <a:pt x="276006" y="400748"/>
                </a:cubicBezTo>
                <a:cubicBezTo>
                  <a:pt x="279720" y="400748"/>
                  <a:pt x="283435" y="403348"/>
                  <a:pt x="287150" y="408549"/>
                </a:cubicBezTo>
                <a:lnTo>
                  <a:pt x="294951" y="414121"/>
                </a:lnTo>
                <a:cubicBezTo>
                  <a:pt x="295694" y="414864"/>
                  <a:pt x="297180" y="415793"/>
                  <a:pt x="299408" y="416907"/>
                </a:cubicBezTo>
                <a:cubicBezTo>
                  <a:pt x="301637" y="418022"/>
                  <a:pt x="303123" y="419693"/>
                  <a:pt x="303866" y="421922"/>
                </a:cubicBezTo>
                <a:cubicBezTo>
                  <a:pt x="303866" y="424894"/>
                  <a:pt x="304981" y="427123"/>
                  <a:pt x="307210" y="428609"/>
                </a:cubicBezTo>
                <a:cubicBezTo>
                  <a:pt x="311667" y="431580"/>
                  <a:pt x="312782" y="434181"/>
                  <a:pt x="310553" y="436410"/>
                </a:cubicBezTo>
                <a:cubicBezTo>
                  <a:pt x="310553" y="437895"/>
                  <a:pt x="309996" y="439381"/>
                  <a:pt x="308881" y="440867"/>
                </a:cubicBezTo>
                <a:cubicBezTo>
                  <a:pt x="307767" y="442353"/>
                  <a:pt x="306838" y="443468"/>
                  <a:pt x="306095" y="444211"/>
                </a:cubicBezTo>
                <a:lnTo>
                  <a:pt x="304981" y="449783"/>
                </a:lnTo>
                <a:cubicBezTo>
                  <a:pt x="304238" y="452755"/>
                  <a:pt x="302009" y="455912"/>
                  <a:pt x="298294" y="459255"/>
                </a:cubicBezTo>
                <a:cubicBezTo>
                  <a:pt x="294579" y="462599"/>
                  <a:pt x="291979" y="465013"/>
                  <a:pt x="290493" y="466499"/>
                </a:cubicBezTo>
                <a:cubicBezTo>
                  <a:pt x="289750" y="466499"/>
                  <a:pt x="289193" y="467056"/>
                  <a:pt x="288821" y="468171"/>
                </a:cubicBezTo>
                <a:cubicBezTo>
                  <a:pt x="288450" y="469285"/>
                  <a:pt x="287893" y="470214"/>
                  <a:pt x="287150" y="470957"/>
                </a:cubicBezTo>
                <a:lnTo>
                  <a:pt x="301637" y="474300"/>
                </a:lnTo>
                <a:cubicBezTo>
                  <a:pt x="309810" y="475043"/>
                  <a:pt x="316868" y="479129"/>
                  <a:pt x="322811" y="486559"/>
                </a:cubicBezTo>
                <a:cubicBezTo>
                  <a:pt x="324297" y="488045"/>
                  <a:pt x="328755" y="494360"/>
                  <a:pt x="336185" y="505504"/>
                </a:cubicBezTo>
                <a:lnTo>
                  <a:pt x="340642" y="507733"/>
                </a:lnTo>
                <a:lnTo>
                  <a:pt x="341757" y="504390"/>
                </a:lnTo>
                <a:cubicBezTo>
                  <a:pt x="341757" y="501418"/>
                  <a:pt x="341942" y="497889"/>
                  <a:pt x="342314" y="493803"/>
                </a:cubicBezTo>
                <a:cubicBezTo>
                  <a:pt x="342685" y="489716"/>
                  <a:pt x="342500" y="485073"/>
                  <a:pt x="341757" y="479872"/>
                </a:cubicBezTo>
                <a:lnTo>
                  <a:pt x="341757" y="477643"/>
                </a:lnTo>
                <a:lnTo>
                  <a:pt x="340642" y="466499"/>
                </a:lnTo>
                <a:cubicBezTo>
                  <a:pt x="336927" y="447182"/>
                  <a:pt x="326526" y="427123"/>
                  <a:pt x="309438" y="406320"/>
                </a:cubicBezTo>
                <a:cubicBezTo>
                  <a:pt x="297551" y="392204"/>
                  <a:pt x="284921" y="382174"/>
                  <a:pt x="271548" y="376231"/>
                </a:cubicBezTo>
                <a:cubicBezTo>
                  <a:pt x="269319" y="376231"/>
                  <a:pt x="267833" y="375488"/>
                  <a:pt x="267090" y="374002"/>
                </a:cubicBezTo>
                <a:cubicBezTo>
                  <a:pt x="267833" y="373259"/>
                  <a:pt x="260404" y="379574"/>
                  <a:pt x="244802" y="392947"/>
                </a:cubicBezTo>
                <a:lnTo>
                  <a:pt x="232543" y="402977"/>
                </a:lnTo>
                <a:lnTo>
                  <a:pt x="223628" y="410778"/>
                </a:lnTo>
                <a:cubicBezTo>
                  <a:pt x="221399" y="413007"/>
                  <a:pt x="218613" y="415421"/>
                  <a:pt x="215269" y="418022"/>
                </a:cubicBezTo>
                <a:cubicBezTo>
                  <a:pt x="211926" y="420622"/>
                  <a:pt x="208769" y="423408"/>
                  <a:pt x="205797" y="426380"/>
                </a:cubicBezTo>
                <a:cubicBezTo>
                  <a:pt x="202825" y="431580"/>
                  <a:pt x="199482" y="435852"/>
                  <a:pt x="195767" y="439196"/>
                </a:cubicBezTo>
                <a:cubicBezTo>
                  <a:pt x="192052" y="442539"/>
                  <a:pt x="189080" y="446068"/>
                  <a:pt x="186852" y="449783"/>
                </a:cubicBezTo>
                <a:cubicBezTo>
                  <a:pt x="184623" y="451269"/>
                  <a:pt x="182208" y="452940"/>
                  <a:pt x="179608" y="454798"/>
                </a:cubicBezTo>
                <a:cubicBezTo>
                  <a:pt x="177008" y="456655"/>
                  <a:pt x="174593" y="458327"/>
                  <a:pt x="172364" y="459813"/>
                </a:cubicBezTo>
                <a:cubicBezTo>
                  <a:pt x="161963" y="468728"/>
                  <a:pt x="153790" y="475043"/>
                  <a:pt x="147847" y="478758"/>
                </a:cubicBezTo>
                <a:lnTo>
                  <a:pt x="140046" y="482101"/>
                </a:lnTo>
                <a:cubicBezTo>
                  <a:pt x="139303" y="483587"/>
                  <a:pt x="138188" y="484887"/>
                  <a:pt x="136703" y="486002"/>
                </a:cubicBezTo>
                <a:cubicBezTo>
                  <a:pt x="135217" y="487116"/>
                  <a:pt x="134102" y="488045"/>
                  <a:pt x="133359" y="488788"/>
                </a:cubicBezTo>
                <a:cubicBezTo>
                  <a:pt x="131873" y="489531"/>
                  <a:pt x="130202" y="489902"/>
                  <a:pt x="128344" y="489902"/>
                </a:cubicBezTo>
                <a:cubicBezTo>
                  <a:pt x="126487" y="489902"/>
                  <a:pt x="125187" y="489902"/>
                  <a:pt x="124444" y="489902"/>
                </a:cubicBezTo>
                <a:lnTo>
                  <a:pt x="124444" y="486559"/>
                </a:lnTo>
                <a:cubicBezTo>
                  <a:pt x="124444" y="479129"/>
                  <a:pt x="121844" y="470957"/>
                  <a:pt x="116643" y="462041"/>
                </a:cubicBezTo>
                <a:lnTo>
                  <a:pt x="117757" y="457584"/>
                </a:lnTo>
                <a:lnTo>
                  <a:pt x="115528" y="448668"/>
                </a:lnTo>
                <a:lnTo>
                  <a:pt x="114414" y="444211"/>
                </a:lnTo>
                <a:cubicBezTo>
                  <a:pt x="113671" y="443468"/>
                  <a:pt x="112742" y="443096"/>
                  <a:pt x="111628" y="443096"/>
                </a:cubicBezTo>
                <a:cubicBezTo>
                  <a:pt x="110513" y="443096"/>
                  <a:pt x="109585" y="442725"/>
                  <a:pt x="108842" y="441982"/>
                </a:cubicBezTo>
                <a:cubicBezTo>
                  <a:pt x="114785" y="436038"/>
                  <a:pt x="118129" y="432323"/>
                  <a:pt x="118872" y="430837"/>
                </a:cubicBezTo>
                <a:cubicBezTo>
                  <a:pt x="116643" y="425637"/>
                  <a:pt x="117757" y="422294"/>
                  <a:pt x="122215" y="420808"/>
                </a:cubicBezTo>
                <a:cubicBezTo>
                  <a:pt x="122215" y="419322"/>
                  <a:pt x="122958" y="418579"/>
                  <a:pt x="124444" y="418579"/>
                </a:cubicBezTo>
                <a:cubicBezTo>
                  <a:pt x="125930" y="415607"/>
                  <a:pt x="129644" y="414121"/>
                  <a:pt x="135588" y="414121"/>
                </a:cubicBezTo>
                <a:cubicBezTo>
                  <a:pt x="136331" y="414864"/>
                  <a:pt x="137260" y="415050"/>
                  <a:pt x="138374" y="414678"/>
                </a:cubicBezTo>
                <a:cubicBezTo>
                  <a:pt x="139488" y="414307"/>
                  <a:pt x="140417" y="414121"/>
                  <a:pt x="141160" y="414121"/>
                </a:cubicBezTo>
                <a:lnTo>
                  <a:pt x="171250" y="387375"/>
                </a:lnTo>
                <a:cubicBezTo>
                  <a:pt x="176450" y="382917"/>
                  <a:pt x="181094" y="378645"/>
                  <a:pt x="185180" y="374559"/>
                </a:cubicBezTo>
                <a:cubicBezTo>
                  <a:pt x="189266" y="370473"/>
                  <a:pt x="193167" y="366944"/>
                  <a:pt x="196881" y="363972"/>
                </a:cubicBezTo>
                <a:cubicBezTo>
                  <a:pt x="208026" y="356543"/>
                  <a:pt x="214341" y="352456"/>
                  <a:pt x="215827" y="351713"/>
                </a:cubicBezTo>
                <a:cubicBezTo>
                  <a:pt x="223256" y="345027"/>
                  <a:pt x="234400" y="335740"/>
                  <a:pt x="249259" y="323853"/>
                </a:cubicBezTo>
                <a:lnTo>
                  <a:pt x="258175" y="317166"/>
                </a:lnTo>
                <a:lnTo>
                  <a:pt x="262633" y="312708"/>
                </a:lnTo>
                <a:lnTo>
                  <a:pt x="258175" y="312708"/>
                </a:lnTo>
                <a:cubicBezTo>
                  <a:pt x="254460" y="312708"/>
                  <a:pt x="249631" y="313451"/>
                  <a:pt x="243687" y="314937"/>
                </a:cubicBezTo>
                <a:cubicBezTo>
                  <a:pt x="242201" y="315680"/>
                  <a:pt x="239230" y="316052"/>
                  <a:pt x="234772" y="316052"/>
                </a:cubicBezTo>
                <a:cubicBezTo>
                  <a:pt x="231057" y="316052"/>
                  <a:pt x="228085" y="315680"/>
                  <a:pt x="225856" y="314937"/>
                </a:cubicBezTo>
                <a:cubicBezTo>
                  <a:pt x="213969" y="311966"/>
                  <a:pt x="203939" y="307879"/>
                  <a:pt x="195767" y="302679"/>
                </a:cubicBezTo>
                <a:cubicBezTo>
                  <a:pt x="193538" y="302679"/>
                  <a:pt x="191124" y="301750"/>
                  <a:pt x="188523" y="299893"/>
                </a:cubicBezTo>
                <a:cubicBezTo>
                  <a:pt x="185923" y="298035"/>
                  <a:pt x="183508" y="296735"/>
                  <a:pt x="181280" y="295992"/>
                </a:cubicBezTo>
                <a:cubicBezTo>
                  <a:pt x="180537" y="295249"/>
                  <a:pt x="174593" y="291163"/>
                  <a:pt x="163449" y="283733"/>
                </a:cubicBezTo>
                <a:lnTo>
                  <a:pt x="177936" y="271475"/>
                </a:lnTo>
                <a:cubicBezTo>
                  <a:pt x="180165" y="275189"/>
                  <a:pt x="182208" y="277233"/>
                  <a:pt x="184066" y="277604"/>
                </a:cubicBezTo>
                <a:cubicBezTo>
                  <a:pt x="185923" y="277976"/>
                  <a:pt x="188338" y="277418"/>
                  <a:pt x="191309" y="275932"/>
                </a:cubicBezTo>
                <a:cubicBezTo>
                  <a:pt x="195024" y="273704"/>
                  <a:pt x="201339" y="271846"/>
                  <a:pt x="210255" y="270360"/>
                </a:cubicBezTo>
                <a:cubicBezTo>
                  <a:pt x="214712" y="268874"/>
                  <a:pt x="219541" y="267017"/>
                  <a:pt x="224742" y="264788"/>
                </a:cubicBezTo>
                <a:lnTo>
                  <a:pt x="252603" y="253644"/>
                </a:lnTo>
                <a:cubicBezTo>
                  <a:pt x="281578" y="243986"/>
                  <a:pt x="296065" y="239156"/>
                  <a:pt x="296065" y="239156"/>
                </a:cubicBezTo>
                <a:cubicBezTo>
                  <a:pt x="300523" y="236928"/>
                  <a:pt x="307210" y="234327"/>
                  <a:pt x="316125" y="231355"/>
                </a:cubicBezTo>
                <a:cubicBezTo>
                  <a:pt x="330984" y="229870"/>
                  <a:pt x="341757" y="229127"/>
                  <a:pt x="348443" y="229127"/>
                </a:cubicBezTo>
                <a:close/>
                <a:moveTo>
                  <a:pt x="3345875" y="114341"/>
                </a:moveTo>
                <a:cubicBezTo>
                  <a:pt x="3342903" y="116570"/>
                  <a:pt x="3341417" y="119541"/>
                  <a:pt x="3341417" y="123256"/>
                </a:cubicBezTo>
                <a:cubicBezTo>
                  <a:pt x="3341417" y="124742"/>
                  <a:pt x="3342160" y="126971"/>
                  <a:pt x="3343646" y="129943"/>
                </a:cubicBezTo>
                <a:lnTo>
                  <a:pt x="3354791" y="124371"/>
                </a:lnTo>
                <a:cubicBezTo>
                  <a:pt x="3351819" y="122142"/>
                  <a:pt x="3348847" y="118799"/>
                  <a:pt x="3345875" y="114341"/>
                </a:cubicBezTo>
                <a:close/>
                <a:moveTo>
                  <a:pt x="2176410" y="74221"/>
                </a:moveTo>
                <a:cubicBezTo>
                  <a:pt x="2177524" y="73479"/>
                  <a:pt x="2179567" y="73850"/>
                  <a:pt x="2182539" y="75336"/>
                </a:cubicBezTo>
                <a:cubicBezTo>
                  <a:pt x="2186997" y="77565"/>
                  <a:pt x="2192569" y="77936"/>
                  <a:pt x="2199256" y="76450"/>
                </a:cubicBezTo>
                <a:lnTo>
                  <a:pt x="2205942" y="77565"/>
                </a:lnTo>
                <a:lnTo>
                  <a:pt x="2211514" y="77565"/>
                </a:lnTo>
                <a:cubicBezTo>
                  <a:pt x="2214486" y="77565"/>
                  <a:pt x="2217086" y="78308"/>
                  <a:pt x="2219315" y="79794"/>
                </a:cubicBezTo>
                <a:cubicBezTo>
                  <a:pt x="2222287" y="81280"/>
                  <a:pt x="2224144" y="82022"/>
                  <a:pt x="2224887" y="82022"/>
                </a:cubicBezTo>
                <a:cubicBezTo>
                  <a:pt x="2228602" y="82022"/>
                  <a:pt x="2230831" y="83880"/>
                  <a:pt x="2231574" y="87595"/>
                </a:cubicBezTo>
                <a:lnTo>
                  <a:pt x="2237146" y="99853"/>
                </a:lnTo>
                <a:cubicBezTo>
                  <a:pt x="2240118" y="104311"/>
                  <a:pt x="2240861" y="110998"/>
                  <a:pt x="2239375" y="119913"/>
                </a:cubicBezTo>
                <a:cubicBezTo>
                  <a:pt x="2239375" y="124371"/>
                  <a:pt x="2240861" y="128457"/>
                  <a:pt x="2243833" y="132172"/>
                </a:cubicBezTo>
                <a:cubicBezTo>
                  <a:pt x="2246061" y="134400"/>
                  <a:pt x="2245318" y="136629"/>
                  <a:pt x="2241604" y="138858"/>
                </a:cubicBezTo>
                <a:cubicBezTo>
                  <a:pt x="2237889" y="143316"/>
                  <a:pt x="2233431" y="147216"/>
                  <a:pt x="2228231" y="150560"/>
                </a:cubicBezTo>
                <a:cubicBezTo>
                  <a:pt x="2223030" y="153903"/>
                  <a:pt x="2218944" y="156689"/>
                  <a:pt x="2215972" y="158918"/>
                </a:cubicBezTo>
                <a:cubicBezTo>
                  <a:pt x="2210771" y="163376"/>
                  <a:pt x="2205385" y="167276"/>
                  <a:pt x="2199813" y="170619"/>
                </a:cubicBezTo>
                <a:cubicBezTo>
                  <a:pt x="2194241" y="173963"/>
                  <a:pt x="2188854" y="177863"/>
                  <a:pt x="2183654" y="182321"/>
                </a:cubicBezTo>
                <a:cubicBezTo>
                  <a:pt x="2182168" y="183064"/>
                  <a:pt x="2180682" y="184178"/>
                  <a:pt x="2179196" y="185664"/>
                </a:cubicBezTo>
                <a:cubicBezTo>
                  <a:pt x="2177710" y="187150"/>
                  <a:pt x="2175853" y="188264"/>
                  <a:pt x="2173624" y="189007"/>
                </a:cubicBezTo>
                <a:lnTo>
                  <a:pt x="2153564" y="207953"/>
                </a:lnTo>
                <a:cubicBezTo>
                  <a:pt x="2152821" y="208695"/>
                  <a:pt x="2151707" y="209438"/>
                  <a:pt x="2150221" y="210181"/>
                </a:cubicBezTo>
                <a:cubicBezTo>
                  <a:pt x="2148735" y="210924"/>
                  <a:pt x="2147620" y="212039"/>
                  <a:pt x="2146878" y="213525"/>
                </a:cubicBezTo>
                <a:lnTo>
                  <a:pt x="2152450" y="213525"/>
                </a:lnTo>
                <a:cubicBezTo>
                  <a:pt x="2164337" y="215754"/>
                  <a:pt x="2174738" y="220211"/>
                  <a:pt x="2183654" y="226898"/>
                </a:cubicBezTo>
                <a:cubicBezTo>
                  <a:pt x="2187368" y="228384"/>
                  <a:pt x="2190897" y="231355"/>
                  <a:pt x="2194241" y="235813"/>
                </a:cubicBezTo>
                <a:cubicBezTo>
                  <a:pt x="2197584" y="240271"/>
                  <a:pt x="2199627" y="242871"/>
                  <a:pt x="2200370" y="243614"/>
                </a:cubicBezTo>
                <a:lnTo>
                  <a:pt x="2204828" y="253644"/>
                </a:lnTo>
                <a:cubicBezTo>
                  <a:pt x="2207800" y="255873"/>
                  <a:pt x="2210028" y="256244"/>
                  <a:pt x="2211514" y="254758"/>
                </a:cubicBezTo>
                <a:cubicBezTo>
                  <a:pt x="2215229" y="251787"/>
                  <a:pt x="2221544" y="248072"/>
                  <a:pt x="2230459" y="243614"/>
                </a:cubicBezTo>
                <a:lnTo>
                  <a:pt x="2231574" y="241385"/>
                </a:lnTo>
                <a:lnTo>
                  <a:pt x="2223773" y="238042"/>
                </a:lnTo>
                <a:cubicBezTo>
                  <a:pt x="2218572" y="235070"/>
                  <a:pt x="2215229" y="232098"/>
                  <a:pt x="2213743" y="229127"/>
                </a:cubicBezTo>
                <a:lnTo>
                  <a:pt x="2201484" y="220211"/>
                </a:lnTo>
                <a:lnTo>
                  <a:pt x="2192569" y="214639"/>
                </a:lnTo>
                <a:lnTo>
                  <a:pt x="2197027" y="212410"/>
                </a:lnTo>
                <a:cubicBezTo>
                  <a:pt x="2197027" y="212410"/>
                  <a:pt x="2202599" y="214268"/>
                  <a:pt x="2213743" y="217982"/>
                </a:cubicBezTo>
                <a:cubicBezTo>
                  <a:pt x="2218944" y="219468"/>
                  <a:pt x="2223959" y="221140"/>
                  <a:pt x="2228788" y="222997"/>
                </a:cubicBezTo>
                <a:cubicBezTo>
                  <a:pt x="2233617" y="224855"/>
                  <a:pt x="2237889" y="226526"/>
                  <a:pt x="2241604" y="228012"/>
                </a:cubicBezTo>
                <a:cubicBezTo>
                  <a:pt x="2246061" y="229498"/>
                  <a:pt x="2249776" y="229127"/>
                  <a:pt x="2252748" y="226898"/>
                </a:cubicBezTo>
                <a:cubicBezTo>
                  <a:pt x="2253491" y="226155"/>
                  <a:pt x="2254977" y="225783"/>
                  <a:pt x="2257206" y="225783"/>
                </a:cubicBezTo>
                <a:cubicBezTo>
                  <a:pt x="2259435" y="225783"/>
                  <a:pt x="2262035" y="225040"/>
                  <a:pt x="2265007" y="223554"/>
                </a:cubicBezTo>
                <a:cubicBezTo>
                  <a:pt x="2267978" y="222069"/>
                  <a:pt x="2270207" y="220954"/>
                  <a:pt x="2271693" y="220211"/>
                </a:cubicBezTo>
                <a:lnTo>
                  <a:pt x="2273922" y="220211"/>
                </a:lnTo>
                <a:cubicBezTo>
                  <a:pt x="2275408" y="217239"/>
                  <a:pt x="2277637" y="215568"/>
                  <a:pt x="2280609" y="215196"/>
                </a:cubicBezTo>
                <a:cubicBezTo>
                  <a:pt x="2283580" y="214825"/>
                  <a:pt x="2285438" y="214639"/>
                  <a:pt x="2286181" y="214639"/>
                </a:cubicBezTo>
                <a:lnTo>
                  <a:pt x="2291753" y="216868"/>
                </a:lnTo>
                <a:cubicBezTo>
                  <a:pt x="2296210" y="219097"/>
                  <a:pt x="2300297" y="218725"/>
                  <a:pt x="2304011" y="215754"/>
                </a:cubicBezTo>
                <a:lnTo>
                  <a:pt x="2308469" y="214639"/>
                </a:lnTo>
                <a:cubicBezTo>
                  <a:pt x="2312184" y="214639"/>
                  <a:pt x="2315156" y="217982"/>
                  <a:pt x="2317384" y="224669"/>
                </a:cubicBezTo>
                <a:cubicBezTo>
                  <a:pt x="2318870" y="229127"/>
                  <a:pt x="2321099" y="232098"/>
                  <a:pt x="2324071" y="233584"/>
                </a:cubicBezTo>
                <a:lnTo>
                  <a:pt x="2332986" y="241385"/>
                </a:lnTo>
                <a:cubicBezTo>
                  <a:pt x="2338187" y="245100"/>
                  <a:pt x="2340787" y="249929"/>
                  <a:pt x="2340787" y="255873"/>
                </a:cubicBezTo>
                <a:lnTo>
                  <a:pt x="2341902" y="270360"/>
                </a:lnTo>
                <a:cubicBezTo>
                  <a:pt x="2341902" y="273332"/>
                  <a:pt x="2341530" y="275932"/>
                  <a:pt x="2340787" y="278161"/>
                </a:cubicBezTo>
                <a:cubicBezTo>
                  <a:pt x="2340787" y="278904"/>
                  <a:pt x="2340416" y="279276"/>
                  <a:pt x="2339673" y="279276"/>
                </a:cubicBezTo>
                <a:cubicBezTo>
                  <a:pt x="2335215" y="279276"/>
                  <a:pt x="2331500" y="280762"/>
                  <a:pt x="2328529" y="283733"/>
                </a:cubicBezTo>
                <a:cubicBezTo>
                  <a:pt x="2325557" y="285219"/>
                  <a:pt x="2322771" y="286519"/>
                  <a:pt x="2320171" y="287634"/>
                </a:cubicBezTo>
                <a:cubicBezTo>
                  <a:pt x="2317571" y="288748"/>
                  <a:pt x="2314784" y="290048"/>
                  <a:pt x="2311812" y="291534"/>
                </a:cubicBezTo>
                <a:cubicBezTo>
                  <a:pt x="2305869" y="295992"/>
                  <a:pt x="2298811" y="300078"/>
                  <a:pt x="2290638" y="303793"/>
                </a:cubicBezTo>
                <a:lnTo>
                  <a:pt x="2272808" y="316052"/>
                </a:lnTo>
                <a:cubicBezTo>
                  <a:pt x="2276522" y="316052"/>
                  <a:pt x="2278751" y="316423"/>
                  <a:pt x="2279494" y="317166"/>
                </a:cubicBezTo>
                <a:lnTo>
                  <a:pt x="2280609" y="314937"/>
                </a:lnTo>
                <a:cubicBezTo>
                  <a:pt x="2284323" y="317909"/>
                  <a:pt x="2289152" y="323110"/>
                  <a:pt x="2295096" y="330539"/>
                </a:cubicBezTo>
                <a:cubicBezTo>
                  <a:pt x="2304011" y="337226"/>
                  <a:pt x="2309212" y="341312"/>
                  <a:pt x="2310698" y="342798"/>
                </a:cubicBezTo>
                <a:cubicBezTo>
                  <a:pt x="2315156" y="345027"/>
                  <a:pt x="2319613" y="348370"/>
                  <a:pt x="2324071" y="352828"/>
                </a:cubicBezTo>
                <a:cubicBezTo>
                  <a:pt x="2326300" y="354314"/>
                  <a:pt x="2328900" y="356357"/>
                  <a:pt x="2331872" y="358957"/>
                </a:cubicBezTo>
                <a:cubicBezTo>
                  <a:pt x="2334844" y="361557"/>
                  <a:pt x="2338559" y="363972"/>
                  <a:pt x="2343016" y="366201"/>
                </a:cubicBezTo>
                <a:cubicBezTo>
                  <a:pt x="2348960" y="372144"/>
                  <a:pt x="2351189" y="377345"/>
                  <a:pt x="2349703" y="381803"/>
                </a:cubicBezTo>
                <a:cubicBezTo>
                  <a:pt x="2349703" y="384775"/>
                  <a:pt x="2350817" y="388489"/>
                  <a:pt x="2353046" y="392947"/>
                </a:cubicBezTo>
                <a:cubicBezTo>
                  <a:pt x="2354532" y="398148"/>
                  <a:pt x="2356204" y="402791"/>
                  <a:pt x="2358061" y="406877"/>
                </a:cubicBezTo>
                <a:cubicBezTo>
                  <a:pt x="2359919" y="410964"/>
                  <a:pt x="2361590" y="414864"/>
                  <a:pt x="2363076" y="418579"/>
                </a:cubicBezTo>
                <a:cubicBezTo>
                  <a:pt x="2365305" y="422294"/>
                  <a:pt x="2367162" y="425823"/>
                  <a:pt x="2368648" y="429166"/>
                </a:cubicBezTo>
                <a:cubicBezTo>
                  <a:pt x="2370134" y="432509"/>
                  <a:pt x="2371991" y="436038"/>
                  <a:pt x="2374220" y="439753"/>
                </a:cubicBezTo>
                <a:cubicBezTo>
                  <a:pt x="2377192" y="450897"/>
                  <a:pt x="2383507" y="464270"/>
                  <a:pt x="2393166" y="479872"/>
                </a:cubicBezTo>
                <a:cubicBezTo>
                  <a:pt x="2393166" y="482844"/>
                  <a:pt x="2393908" y="484701"/>
                  <a:pt x="2395394" y="485444"/>
                </a:cubicBezTo>
                <a:cubicBezTo>
                  <a:pt x="2390937" y="486930"/>
                  <a:pt x="2389451" y="490645"/>
                  <a:pt x="2390937" y="496589"/>
                </a:cubicBezTo>
                <a:lnTo>
                  <a:pt x="2393166" y="513305"/>
                </a:lnTo>
                <a:lnTo>
                  <a:pt x="2393166" y="516648"/>
                </a:lnTo>
                <a:lnTo>
                  <a:pt x="2407653" y="530021"/>
                </a:lnTo>
                <a:lnTo>
                  <a:pt x="2408768" y="519991"/>
                </a:lnTo>
                <a:cubicBezTo>
                  <a:pt x="2412482" y="516277"/>
                  <a:pt x="2416569" y="513305"/>
                  <a:pt x="2421026" y="511076"/>
                </a:cubicBezTo>
                <a:cubicBezTo>
                  <a:pt x="2424741" y="508104"/>
                  <a:pt x="2429199" y="505875"/>
                  <a:pt x="2434399" y="504390"/>
                </a:cubicBezTo>
                <a:cubicBezTo>
                  <a:pt x="2445544" y="500675"/>
                  <a:pt x="2455945" y="495846"/>
                  <a:pt x="2465603" y="489902"/>
                </a:cubicBezTo>
                <a:cubicBezTo>
                  <a:pt x="2467089" y="489159"/>
                  <a:pt x="2468203" y="487302"/>
                  <a:pt x="2468946" y="484330"/>
                </a:cubicBezTo>
                <a:cubicBezTo>
                  <a:pt x="2469689" y="481358"/>
                  <a:pt x="2470061" y="479501"/>
                  <a:pt x="2470061" y="478758"/>
                </a:cubicBezTo>
                <a:lnTo>
                  <a:pt x="2474519" y="455355"/>
                </a:lnTo>
                <a:cubicBezTo>
                  <a:pt x="2480462" y="434552"/>
                  <a:pt x="2485291" y="418950"/>
                  <a:pt x="2489006" y="408549"/>
                </a:cubicBezTo>
                <a:cubicBezTo>
                  <a:pt x="2489006" y="407063"/>
                  <a:pt x="2490120" y="400748"/>
                  <a:pt x="2492349" y="389604"/>
                </a:cubicBezTo>
                <a:cubicBezTo>
                  <a:pt x="2495321" y="382174"/>
                  <a:pt x="2497736" y="375488"/>
                  <a:pt x="2499593" y="369544"/>
                </a:cubicBezTo>
                <a:cubicBezTo>
                  <a:pt x="2501451" y="363601"/>
                  <a:pt x="2503493" y="358028"/>
                  <a:pt x="2505722" y="352828"/>
                </a:cubicBezTo>
                <a:lnTo>
                  <a:pt x="2507951" y="339455"/>
                </a:lnTo>
                <a:cubicBezTo>
                  <a:pt x="2507951" y="339455"/>
                  <a:pt x="2507766" y="339269"/>
                  <a:pt x="2507394" y="338897"/>
                </a:cubicBezTo>
                <a:cubicBezTo>
                  <a:pt x="2507023" y="338526"/>
                  <a:pt x="2506837" y="338340"/>
                  <a:pt x="2506837" y="338340"/>
                </a:cubicBezTo>
                <a:cubicBezTo>
                  <a:pt x="2501636" y="342055"/>
                  <a:pt x="2497178" y="344284"/>
                  <a:pt x="2493464" y="345027"/>
                </a:cubicBezTo>
                <a:lnTo>
                  <a:pt x="2487892" y="349485"/>
                </a:lnTo>
                <a:lnTo>
                  <a:pt x="2465603" y="363972"/>
                </a:lnTo>
                <a:cubicBezTo>
                  <a:pt x="2459660" y="366944"/>
                  <a:pt x="2454459" y="369173"/>
                  <a:pt x="2450001" y="370659"/>
                </a:cubicBezTo>
                <a:cubicBezTo>
                  <a:pt x="2450001" y="370659"/>
                  <a:pt x="2449815" y="370844"/>
                  <a:pt x="2449444" y="371216"/>
                </a:cubicBezTo>
                <a:cubicBezTo>
                  <a:pt x="2449073" y="371587"/>
                  <a:pt x="2448887" y="371773"/>
                  <a:pt x="2448887" y="371773"/>
                </a:cubicBezTo>
                <a:cubicBezTo>
                  <a:pt x="2445915" y="375488"/>
                  <a:pt x="2441829" y="376231"/>
                  <a:pt x="2436628" y="374002"/>
                </a:cubicBezTo>
                <a:cubicBezTo>
                  <a:pt x="2427713" y="372516"/>
                  <a:pt x="2421026" y="371773"/>
                  <a:pt x="2416569" y="371773"/>
                </a:cubicBezTo>
                <a:cubicBezTo>
                  <a:pt x="2412854" y="371773"/>
                  <a:pt x="2407281" y="372516"/>
                  <a:pt x="2399852" y="374002"/>
                </a:cubicBezTo>
                <a:cubicBezTo>
                  <a:pt x="2393166" y="376231"/>
                  <a:pt x="2384993" y="376602"/>
                  <a:pt x="2375335" y="375116"/>
                </a:cubicBezTo>
                <a:cubicBezTo>
                  <a:pt x="2367162" y="375116"/>
                  <a:pt x="2361962" y="376974"/>
                  <a:pt x="2359733" y="380688"/>
                </a:cubicBezTo>
                <a:cubicBezTo>
                  <a:pt x="2358247" y="382174"/>
                  <a:pt x="2357504" y="382917"/>
                  <a:pt x="2357504" y="382917"/>
                </a:cubicBezTo>
                <a:cubicBezTo>
                  <a:pt x="2356761" y="381431"/>
                  <a:pt x="2356389" y="379574"/>
                  <a:pt x="2356389" y="377345"/>
                </a:cubicBezTo>
                <a:cubicBezTo>
                  <a:pt x="2356389" y="375116"/>
                  <a:pt x="2357132" y="373259"/>
                  <a:pt x="2358618" y="371773"/>
                </a:cubicBezTo>
                <a:cubicBezTo>
                  <a:pt x="2360847" y="370287"/>
                  <a:pt x="2362704" y="367315"/>
                  <a:pt x="2364190" y="362858"/>
                </a:cubicBezTo>
                <a:cubicBezTo>
                  <a:pt x="2364190" y="360629"/>
                  <a:pt x="2364562" y="359514"/>
                  <a:pt x="2365305" y="359514"/>
                </a:cubicBezTo>
                <a:lnTo>
                  <a:pt x="2390937" y="341683"/>
                </a:lnTo>
                <a:lnTo>
                  <a:pt x="2419912" y="323853"/>
                </a:lnTo>
                <a:cubicBezTo>
                  <a:pt x="2423626" y="321624"/>
                  <a:pt x="2431241" y="317723"/>
                  <a:pt x="2442757" y="312151"/>
                </a:cubicBezTo>
                <a:cubicBezTo>
                  <a:pt x="2454273" y="306579"/>
                  <a:pt x="2464860" y="301936"/>
                  <a:pt x="2474519" y="298221"/>
                </a:cubicBezTo>
                <a:lnTo>
                  <a:pt x="2514638" y="282619"/>
                </a:lnTo>
                <a:cubicBezTo>
                  <a:pt x="2516124" y="281876"/>
                  <a:pt x="2517609" y="280762"/>
                  <a:pt x="2519095" y="279276"/>
                </a:cubicBezTo>
                <a:cubicBezTo>
                  <a:pt x="2520581" y="277790"/>
                  <a:pt x="2521324" y="275932"/>
                  <a:pt x="2521324" y="273704"/>
                </a:cubicBezTo>
                <a:cubicBezTo>
                  <a:pt x="2521324" y="272218"/>
                  <a:pt x="2521696" y="271475"/>
                  <a:pt x="2522439" y="271475"/>
                </a:cubicBezTo>
                <a:cubicBezTo>
                  <a:pt x="2525411" y="271475"/>
                  <a:pt x="2526896" y="271103"/>
                  <a:pt x="2526896" y="270360"/>
                </a:cubicBezTo>
                <a:cubicBezTo>
                  <a:pt x="2529125" y="269617"/>
                  <a:pt x="2532097" y="269246"/>
                  <a:pt x="2535812" y="269246"/>
                </a:cubicBezTo>
                <a:cubicBezTo>
                  <a:pt x="2538041" y="269246"/>
                  <a:pt x="2540270" y="269617"/>
                  <a:pt x="2542498" y="270360"/>
                </a:cubicBezTo>
                <a:cubicBezTo>
                  <a:pt x="2544727" y="271103"/>
                  <a:pt x="2547699" y="271475"/>
                  <a:pt x="2551414" y="271475"/>
                </a:cubicBezTo>
                <a:cubicBezTo>
                  <a:pt x="2553643" y="271475"/>
                  <a:pt x="2559215" y="272218"/>
                  <a:pt x="2568130" y="273704"/>
                </a:cubicBezTo>
                <a:cubicBezTo>
                  <a:pt x="2571102" y="273704"/>
                  <a:pt x="2574074" y="274818"/>
                  <a:pt x="2577046" y="277047"/>
                </a:cubicBezTo>
                <a:cubicBezTo>
                  <a:pt x="2579275" y="279276"/>
                  <a:pt x="2581318" y="280947"/>
                  <a:pt x="2583175" y="282062"/>
                </a:cubicBezTo>
                <a:cubicBezTo>
                  <a:pt x="2585032" y="283176"/>
                  <a:pt x="2586704" y="284476"/>
                  <a:pt x="2588190" y="285962"/>
                </a:cubicBezTo>
                <a:cubicBezTo>
                  <a:pt x="2600077" y="296364"/>
                  <a:pt x="2607135" y="303050"/>
                  <a:pt x="2609364" y="306022"/>
                </a:cubicBezTo>
                <a:cubicBezTo>
                  <a:pt x="2611593" y="308251"/>
                  <a:pt x="2613079" y="311037"/>
                  <a:pt x="2613822" y="314380"/>
                </a:cubicBezTo>
                <a:cubicBezTo>
                  <a:pt x="2614565" y="317723"/>
                  <a:pt x="2615308" y="320138"/>
                  <a:pt x="2616051" y="321624"/>
                </a:cubicBezTo>
                <a:cubicBezTo>
                  <a:pt x="2617536" y="326082"/>
                  <a:pt x="2616793" y="330168"/>
                  <a:pt x="2613822" y="333882"/>
                </a:cubicBezTo>
                <a:cubicBezTo>
                  <a:pt x="2612336" y="336111"/>
                  <a:pt x="2611407" y="339269"/>
                  <a:pt x="2611036" y="343355"/>
                </a:cubicBezTo>
                <a:cubicBezTo>
                  <a:pt x="2610664" y="347441"/>
                  <a:pt x="2610479" y="350599"/>
                  <a:pt x="2610479" y="352828"/>
                </a:cubicBezTo>
                <a:cubicBezTo>
                  <a:pt x="2610479" y="353571"/>
                  <a:pt x="2611593" y="354685"/>
                  <a:pt x="2613822" y="356171"/>
                </a:cubicBezTo>
                <a:cubicBezTo>
                  <a:pt x="2616051" y="357657"/>
                  <a:pt x="2616422" y="360257"/>
                  <a:pt x="2614936" y="363972"/>
                </a:cubicBezTo>
                <a:cubicBezTo>
                  <a:pt x="2614193" y="366201"/>
                  <a:pt x="2613264" y="368801"/>
                  <a:pt x="2612150" y="371773"/>
                </a:cubicBezTo>
                <a:cubicBezTo>
                  <a:pt x="2611036" y="374745"/>
                  <a:pt x="2610107" y="378088"/>
                  <a:pt x="2609364" y="381803"/>
                </a:cubicBezTo>
                <a:cubicBezTo>
                  <a:pt x="2608621" y="385518"/>
                  <a:pt x="2607507" y="389790"/>
                  <a:pt x="2606021" y="394619"/>
                </a:cubicBezTo>
                <a:cubicBezTo>
                  <a:pt x="2604535" y="399448"/>
                  <a:pt x="2603049" y="404463"/>
                  <a:pt x="2601563" y="409663"/>
                </a:cubicBezTo>
                <a:lnTo>
                  <a:pt x="2588190" y="449783"/>
                </a:lnTo>
                <a:lnTo>
                  <a:pt x="2585961" y="452012"/>
                </a:lnTo>
                <a:lnTo>
                  <a:pt x="2582618" y="455355"/>
                </a:lnTo>
                <a:lnTo>
                  <a:pt x="2580389" y="457584"/>
                </a:lnTo>
                <a:cubicBezTo>
                  <a:pt x="2573702" y="459813"/>
                  <a:pt x="2570359" y="465013"/>
                  <a:pt x="2570359" y="473186"/>
                </a:cubicBezTo>
                <a:lnTo>
                  <a:pt x="2570359" y="476529"/>
                </a:lnTo>
                <a:lnTo>
                  <a:pt x="2581503" y="478758"/>
                </a:lnTo>
                <a:cubicBezTo>
                  <a:pt x="2582989" y="479501"/>
                  <a:pt x="2585961" y="479872"/>
                  <a:pt x="2590419" y="479872"/>
                </a:cubicBezTo>
                <a:cubicBezTo>
                  <a:pt x="2595620" y="481358"/>
                  <a:pt x="2598962" y="483215"/>
                  <a:pt x="2600449" y="485444"/>
                </a:cubicBezTo>
                <a:cubicBezTo>
                  <a:pt x="2601192" y="487673"/>
                  <a:pt x="2603420" y="489902"/>
                  <a:pt x="2607135" y="492131"/>
                </a:cubicBezTo>
                <a:cubicBezTo>
                  <a:pt x="2609364" y="494360"/>
                  <a:pt x="2610479" y="496589"/>
                  <a:pt x="2610479" y="498817"/>
                </a:cubicBezTo>
                <a:cubicBezTo>
                  <a:pt x="2610479" y="500303"/>
                  <a:pt x="2611593" y="501046"/>
                  <a:pt x="2613822" y="501046"/>
                </a:cubicBezTo>
                <a:cubicBezTo>
                  <a:pt x="2613822" y="503275"/>
                  <a:pt x="2614936" y="504390"/>
                  <a:pt x="2617165" y="504390"/>
                </a:cubicBezTo>
                <a:cubicBezTo>
                  <a:pt x="2618651" y="506618"/>
                  <a:pt x="2618651" y="508847"/>
                  <a:pt x="2617165" y="511076"/>
                </a:cubicBezTo>
                <a:cubicBezTo>
                  <a:pt x="2614193" y="513305"/>
                  <a:pt x="2614564" y="515905"/>
                  <a:pt x="2618279" y="518877"/>
                </a:cubicBezTo>
                <a:lnTo>
                  <a:pt x="2621623" y="527792"/>
                </a:lnTo>
                <a:cubicBezTo>
                  <a:pt x="2624595" y="532993"/>
                  <a:pt x="2624594" y="537822"/>
                  <a:pt x="2621623" y="542280"/>
                </a:cubicBezTo>
                <a:cubicBezTo>
                  <a:pt x="2620880" y="543766"/>
                  <a:pt x="2619765" y="544509"/>
                  <a:pt x="2618279" y="544509"/>
                </a:cubicBezTo>
                <a:cubicBezTo>
                  <a:pt x="2613079" y="546738"/>
                  <a:pt x="2606763" y="547109"/>
                  <a:pt x="2599334" y="545623"/>
                </a:cubicBezTo>
                <a:cubicBezTo>
                  <a:pt x="2597848" y="544880"/>
                  <a:pt x="2595991" y="544880"/>
                  <a:pt x="2593762" y="545623"/>
                </a:cubicBezTo>
                <a:cubicBezTo>
                  <a:pt x="2591533" y="546366"/>
                  <a:pt x="2589304" y="546366"/>
                  <a:pt x="2587076" y="545623"/>
                </a:cubicBezTo>
                <a:lnTo>
                  <a:pt x="2584847" y="545623"/>
                </a:lnTo>
                <a:cubicBezTo>
                  <a:pt x="2581875" y="545623"/>
                  <a:pt x="2578531" y="546738"/>
                  <a:pt x="2574817" y="548967"/>
                </a:cubicBezTo>
                <a:cubicBezTo>
                  <a:pt x="2571102" y="551938"/>
                  <a:pt x="2566830" y="554353"/>
                  <a:pt x="2562001" y="556210"/>
                </a:cubicBezTo>
                <a:cubicBezTo>
                  <a:pt x="2557172" y="558068"/>
                  <a:pt x="2552900" y="560482"/>
                  <a:pt x="2549185" y="563454"/>
                </a:cubicBezTo>
                <a:cubicBezTo>
                  <a:pt x="2545470" y="564940"/>
                  <a:pt x="2542313" y="566426"/>
                  <a:pt x="2539712" y="567912"/>
                </a:cubicBezTo>
                <a:cubicBezTo>
                  <a:pt x="2537112" y="569398"/>
                  <a:pt x="2534697" y="570512"/>
                  <a:pt x="2532469" y="571255"/>
                </a:cubicBezTo>
                <a:cubicBezTo>
                  <a:pt x="2525039" y="574227"/>
                  <a:pt x="2516495" y="576827"/>
                  <a:pt x="2506837" y="579056"/>
                </a:cubicBezTo>
                <a:cubicBezTo>
                  <a:pt x="2494207" y="582771"/>
                  <a:pt x="2481948" y="585000"/>
                  <a:pt x="2470061" y="585743"/>
                </a:cubicBezTo>
                <a:lnTo>
                  <a:pt x="2467832" y="585743"/>
                </a:lnTo>
                <a:cubicBezTo>
                  <a:pt x="2465603" y="585743"/>
                  <a:pt x="2462631" y="585185"/>
                  <a:pt x="2458917" y="584071"/>
                </a:cubicBezTo>
                <a:cubicBezTo>
                  <a:pt x="2455202" y="582957"/>
                  <a:pt x="2452230" y="582028"/>
                  <a:pt x="2450001" y="581285"/>
                </a:cubicBezTo>
                <a:lnTo>
                  <a:pt x="2445544" y="580170"/>
                </a:lnTo>
                <a:cubicBezTo>
                  <a:pt x="2441086" y="580170"/>
                  <a:pt x="2437371" y="576827"/>
                  <a:pt x="2434399" y="570141"/>
                </a:cubicBezTo>
                <a:lnTo>
                  <a:pt x="2433285" y="567912"/>
                </a:lnTo>
                <a:cubicBezTo>
                  <a:pt x="2431799" y="566426"/>
                  <a:pt x="2430684" y="564754"/>
                  <a:pt x="2429942" y="562897"/>
                </a:cubicBezTo>
                <a:cubicBezTo>
                  <a:pt x="2429199" y="561039"/>
                  <a:pt x="2428827" y="559739"/>
                  <a:pt x="2428827" y="558996"/>
                </a:cubicBezTo>
                <a:lnTo>
                  <a:pt x="2428827" y="556767"/>
                </a:lnTo>
                <a:cubicBezTo>
                  <a:pt x="2428827" y="551567"/>
                  <a:pt x="2426598" y="547852"/>
                  <a:pt x="2422141" y="545623"/>
                </a:cubicBezTo>
                <a:cubicBezTo>
                  <a:pt x="2421398" y="544880"/>
                  <a:pt x="2420654" y="544509"/>
                  <a:pt x="2419912" y="544509"/>
                </a:cubicBezTo>
                <a:cubicBezTo>
                  <a:pt x="2419169" y="544509"/>
                  <a:pt x="2418797" y="544137"/>
                  <a:pt x="2418797" y="543394"/>
                </a:cubicBezTo>
                <a:cubicBezTo>
                  <a:pt x="2417312" y="540423"/>
                  <a:pt x="2413968" y="538194"/>
                  <a:pt x="2408768" y="536708"/>
                </a:cubicBezTo>
                <a:cubicBezTo>
                  <a:pt x="2405053" y="540423"/>
                  <a:pt x="2400595" y="540794"/>
                  <a:pt x="2395394" y="537822"/>
                </a:cubicBezTo>
                <a:cubicBezTo>
                  <a:pt x="2387965" y="534850"/>
                  <a:pt x="2382021" y="532993"/>
                  <a:pt x="2377564" y="532250"/>
                </a:cubicBezTo>
                <a:lnTo>
                  <a:pt x="2370877" y="530021"/>
                </a:lnTo>
                <a:lnTo>
                  <a:pt x="2371991" y="532250"/>
                </a:lnTo>
                <a:cubicBezTo>
                  <a:pt x="2374963" y="538194"/>
                  <a:pt x="2376077" y="543023"/>
                  <a:pt x="2375335" y="546738"/>
                </a:cubicBezTo>
                <a:lnTo>
                  <a:pt x="2375335" y="554539"/>
                </a:lnTo>
                <a:cubicBezTo>
                  <a:pt x="2372363" y="565683"/>
                  <a:pt x="2367905" y="573112"/>
                  <a:pt x="2361962" y="576827"/>
                </a:cubicBezTo>
                <a:cubicBezTo>
                  <a:pt x="2360476" y="578313"/>
                  <a:pt x="2357132" y="579056"/>
                  <a:pt x="2351932" y="579056"/>
                </a:cubicBezTo>
                <a:cubicBezTo>
                  <a:pt x="2348217" y="577570"/>
                  <a:pt x="2342645" y="576084"/>
                  <a:pt x="2335215" y="574598"/>
                </a:cubicBezTo>
                <a:cubicBezTo>
                  <a:pt x="2329272" y="571627"/>
                  <a:pt x="2321099" y="568655"/>
                  <a:pt x="2310698" y="565683"/>
                </a:cubicBezTo>
                <a:cubicBezTo>
                  <a:pt x="2308469" y="564197"/>
                  <a:pt x="2306240" y="563268"/>
                  <a:pt x="2304011" y="562897"/>
                </a:cubicBezTo>
                <a:cubicBezTo>
                  <a:pt x="2301783" y="562525"/>
                  <a:pt x="2299554" y="561968"/>
                  <a:pt x="2297325" y="561225"/>
                </a:cubicBezTo>
                <a:lnTo>
                  <a:pt x="2293982" y="561225"/>
                </a:lnTo>
                <a:cubicBezTo>
                  <a:pt x="2293239" y="561225"/>
                  <a:pt x="2292681" y="561411"/>
                  <a:pt x="2292310" y="561782"/>
                </a:cubicBezTo>
                <a:cubicBezTo>
                  <a:pt x="2291939" y="562154"/>
                  <a:pt x="2291381" y="561597"/>
                  <a:pt x="2290638" y="560111"/>
                </a:cubicBezTo>
                <a:cubicBezTo>
                  <a:pt x="2290638" y="558625"/>
                  <a:pt x="2289895" y="557139"/>
                  <a:pt x="2288410" y="555653"/>
                </a:cubicBezTo>
                <a:lnTo>
                  <a:pt x="2253862" y="542280"/>
                </a:lnTo>
                <a:lnTo>
                  <a:pt x="2244947" y="537822"/>
                </a:lnTo>
                <a:lnTo>
                  <a:pt x="2240489" y="536708"/>
                </a:lnTo>
                <a:cubicBezTo>
                  <a:pt x="2241232" y="538194"/>
                  <a:pt x="2241418" y="539865"/>
                  <a:pt x="2241046" y="541723"/>
                </a:cubicBezTo>
                <a:cubicBezTo>
                  <a:pt x="2240675" y="543580"/>
                  <a:pt x="2240489" y="544880"/>
                  <a:pt x="2240489" y="545623"/>
                </a:cubicBezTo>
                <a:lnTo>
                  <a:pt x="2241604" y="561225"/>
                </a:lnTo>
                <a:cubicBezTo>
                  <a:pt x="2241604" y="572369"/>
                  <a:pt x="2241232" y="581842"/>
                  <a:pt x="2240489" y="589643"/>
                </a:cubicBezTo>
                <a:cubicBezTo>
                  <a:pt x="2239746" y="597444"/>
                  <a:pt x="2239003" y="603945"/>
                  <a:pt x="2238260" y="609145"/>
                </a:cubicBezTo>
                <a:lnTo>
                  <a:pt x="2239375" y="618061"/>
                </a:lnTo>
                <a:lnTo>
                  <a:pt x="2237146" y="643693"/>
                </a:lnTo>
                <a:cubicBezTo>
                  <a:pt x="2235660" y="654094"/>
                  <a:pt x="2234174" y="661895"/>
                  <a:pt x="2232688" y="667096"/>
                </a:cubicBezTo>
                <a:cubicBezTo>
                  <a:pt x="2231945" y="667096"/>
                  <a:pt x="2231574" y="668210"/>
                  <a:pt x="2231574" y="670439"/>
                </a:cubicBezTo>
                <a:lnTo>
                  <a:pt x="2229345" y="683812"/>
                </a:lnTo>
                <a:cubicBezTo>
                  <a:pt x="2228602" y="686784"/>
                  <a:pt x="2228231" y="691241"/>
                  <a:pt x="2228231" y="697185"/>
                </a:cubicBezTo>
                <a:cubicBezTo>
                  <a:pt x="2228231" y="698671"/>
                  <a:pt x="2227859" y="699785"/>
                  <a:pt x="2227116" y="700528"/>
                </a:cubicBezTo>
                <a:cubicBezTo>
                  <a:pt x="2226373" y="701271"/>
                  <a:pt x="2225630" y="702386"/>
                  <a:pt x="2224887" y="703872"/>
                </a:cubicBezTo>
                <a:cubicBezTo>
                  <a:pt x="2221915" y="706843"/>
                  <a:pt x="2220430" y="709072"/>
                  <a:pt x="2220430" y="710558"/>
                </a:cubicBezTo>
                <a:cubicBezTo>
                  <a:pt x="2218944" y="716502"/>
                  <a:pt x="2217458" y="720216"/>
                  <a:pt x="2215972" y="721702"/>
                </a:cubicBezTo>
                <a:lnTo>
                  <a:pt x="2213743" y="725046"/>
                </a:lnTo>
                <a:cubicBezTo>
                  <a:pt x="2213743" y="727274"/>
                  <a:pt x="2211886" y="728389"/>
                  <a:pt x="2208171" y="728389"/>
                </a:cubicBezTo>
                <a:cubicBezTo>
                  <a:pt x="2207428" y="728389"/>
                  <a:pt x="2204828" y="729132"/>
                  <a:pt x="2200370" y="730618"/>
                </a:cubicBezTo>
                <a:lnTo>
                  <a:pt x="2192569" y="730618"/>
                </a:lnTo>
                <a:lnTo>
                  <a:pt x="2191455" y="729503"/>
                </a:lnTo>
                <a:cubicBezTo>
                  <a:pt x="2187740" y="731732"/>
                  <a:pt x="2185139" y="729875"/>
                  <a:pt x="2183654" y="723931"/>
                </a:cubicBezTo>
                <a:cubicBezTo>
                  <a:pt x="2182168" y="716502"/>
                  <a:pt x="2177338" y="710187"/>
                  <a:pt x="2169166" y="704986"/>
                </a:cubicBezTo>
                <a:cubicBezTo>
                  <a:pt x="2155050" y="696071"/>
                  <a:pt x="2142048" y="679726"/>
                  <a:pt x="2130161" y="655951"/>
                </a:cubicBezTo>
                <a:cubicBezTo>
                  <a:pt x="2124218" y="647036"/>
                  <a:pt x="2119388" y="638121"/>
                  <a:pt x="2115674" y="629205"/>
                </a:cubicBezTo>
                <a:cubicBezTo>
                  <a:pt x="2113445" y="624004"/>
                  <a:pt x="2111587" y="619175"/>
                  <a:pt x="2110102" y="614718"/>
                </a:cubicBezTo>
                <a:cubicBezTo>
                  <a:pt x="2108616" y="610260"/>
                  <a:pt x="2107130" y="606174"/>
                  <a:pt x="2105644" y="602459"/>
                </a:cubicBezTo>
                <a:lnTo>
                  <a:pt x="2100072" y="580170"/>
                </a:lnTo>
                <a:cubicBezTo>
                  <a:pt x="2098586" y="576456"/>
                  <a:pt x="2097100" y="570884"/>
                  <a:pt x="2095614" y="563454"/>
                </a:cubicBezTo>
                <a:cubicBezTo>
                  <a:pt x="2094871" y="561968"/>
                  <a:pt x="2094128" y="561411"/>
                  <a:pt x="2093385" y="561782"/>
                </a:cubicBezTo>
                <a:cubicBezTo>
                  <a:pt x="2092642" y="562154"/>
                  <a:pt x="2091899" y="562340"/>
                  <a:pt x="2091156" y="562340"/>
                </a:cubicBezTo>
                <a:cubicBezTo>
                  <a:pt x="2089670" y="563083"/>
                  <a:pt x="2087999" y="565311"/>
                  <a:pt x="2086141" y="569026"/>
                </a:cubicBezTo>
                <a:cubicBezTo>
                  <a:pt x="2084284" y="572741"/>
                  <a:pt x="2082612" y="575341"/>
                  <a:pt x="2081127" y="576827"/>
                </a:cubicBezTo>
                <a:cubicBezTo>
                  <a:pt x="2078155" y="580542"/>
                  <a:pt x="2075554" y="583885"/>
                  <a:pt x="2073326" y="586857"/>
                </a:cubicBezTo>
                <a:cubicBezTo>
                  <a:pt x="2071097" y="589829"/>
                  <a:pt x="2069239" y="592429"/>
                  <a:pt x="2067753" y="594658"/>
                </a:cubicBezTo>
                <a:lnTo>
                  <a:pt x="2059952" y="605802"/>
                </a:lnTo>
                <a:lnTo>
                  <a:pt x="2038778" y="632548"/>
                </a:lnTo>
                <a:cubicBezTo>
                  <a:pt x="2036549" y="634777"/>
                  <a:pt x="2033949" y="637749"/>
                  <a:pt x="2030977" y="641464"/>
                </a:cubicBezTo>
                <a:cubicBezTo>
                  <a:pt x="2028005" y="645179"/>
                  <a:pt x="2025034" y="648150"/>
                  <a:pt x="2022062" y="650379"/>
                </a:cubicBezTo>
                <a:cubicBezTo>
                  <a:pt x="2020576" y="651122"/>
                  <a:pt x="2019090" y="652979"/>
                  <a:pt x="2017604" y="655951"/>
                </a:cubicBezTo>
                <a:cubicBezTo>
                  <a:pt x="2016118" y="658923"/>
                  <a:pt x="2014632" y="661152"/>
                  <a:pt x="2013147" y="662638"/>
                </a:cubicBezTo>
                <a:lnTo>
                  <a:pt x="2005346" y="669324"/>
                </a:lnTo>
                <a:cubicBezTo>
                  <a:pt x="2004603" y="670810"/>
                  <a:pt x="2002374" y="673411"/>
                  <a:pt x="1998659" y="677125"/>
                </a:cubicBezTo>
                <a:cubicBezTo>
                  <a:pt x="1994201" y="680097"/>
                  <a:pt x="1990487" y="681583"/>
                  <a:pt x="1987515" y="681583"/>
                </a:cubicBezTo>
                <a:cubicBezTo>
                  <a:pt x="1984543" y="681583"/>
                  <a:pt x="1981943" y="680283"/>
                  <a:pt x="1979714" y="677683"/>
                </a:cubicBezTo>
                <a:cubicBezTo>
                  <a:pt x="1977485" y="675082"/>
                  <a:pt x="1975999" y="671925"/>
                  <a:pt x="1975256" y="668210"/>
                </a:cubicBezTo>
                <a:lnTo>
                  <a:pt x="1975256" y="660409"/>
                </a:lnTo>
                <a:lnTo>
                  <a:pt x="1975256" y="658180"/>
                </a:lnTo>
                <a:cubicBezTo>
                  <a:pt x="1973770" y="655951"/>
                  <a:pt x="1973027" y="653351"/>
                  <a:pt x="1973027" y="650379"/>
                </a:cubicBezTo>
                <a:cubicBezTo>
                  <a:pt x="1973027" y="648150"/>
                  <a:pt x="1973770" y="644064"/>
                  <a:pt x="1975256" y="638121"/>
                </a:cubicBezTo>
                <a:cubicBezTo>
                  <a:pt x="1975999" y="632920"/>
                  <a:pt x="1978228" y="628276"/>
                  <a:pt x="1981943" y="624190"/>
                </a:cubicBezTo>
                <a:cubicBezTo>
                  <a:pt x="1985657" y="620104"/>
                  <a:pt x="1988258" y="616946"/>
                  <a:pt x="1989744" y="614718"/>
                </a:cubicBezTo>
                <a:lnTo>
                  <a:pt x="2012032" y="586857"/>
                </a:lnTo>
                <a:lnTo>
                  <a:pt x="2034321" y="555653"/>
                </a:lnTo>
                <a:lnTo>
                  <a:pt x="2064410" y="514419"/>
                </a:lnTo>
                <a:cubicBezTo>
                  <a:pt x="2073326" y="502532"/>
                  <a:pt x="2080384" y="493617"/>
                  <a:pt x="2085584" y="487673"/>
                </a:cubicBezTo>
                <a:cubicBezTo>
                  <a:pt x="2087813" y="483958"/>
                  <a:pt x="2092271" y="477643"/>
                  <a:pt x="2098957" y="468728"/>
                </a:cubicBezTo>
                <a:lnTo>
                  <a:pt x="2123475" y="435295"/>
                </a:lnTo>
                <a:cubicBezTo>
                  <a:pt x="2128675" y="429352"/>
                  <a:pt x="2135733" y="418950"/>
                  <a:pt x="2144649" y="404091"/>
                </a:cubicBezTo>
                <a:cubicBezTo>
                  <a:pt x="2139448" y="409292"/>
                  <a:pt x="2133504" y="414121"/>
                  <a:pt x="2126818" y="418579"/>
                </a:cubicBezTo>
                <a:lnTo>
                  <a:pt x="2091156" y="445325"/>
                </a:lnTo>
                <a:lnTo>
                  <a:pt x="2068868" y="462041"/>
                </a:lnTo>
                <a:lnTo>
                  <a:pt x="2024291" y="492131"/>
                </a:lnTo>
                <a:lnTo>
                  <a:pt x="1998659" y="513305"/>
                </a:lnTo>
                <a:lnTo>
                  <a:pt x="1989744" y="521106"/>
                </a:lnTo>
                <a:cubicBezTo>
                  <a:pt x="1989744" y="522592"/>
                  <a:pt x="1989001" y="523335"/>
                  <a:pt x="1987515" y="523335"/>
                </a:cubicBezTo>
                <a:cubicBezTo>
                  <a:pt x="1980828" y="523335"/>
                  <a:pt x="1973027" y="524078"/>
                  <a:pt x="1964112" y="525564"/>
                </a:cubicBezTo>
                <a:cubicBezTo>
                  <a:pt x="1958911" y="525564"/>
                  <a:pt x="1951853" y="524821"/>
                  <a:pt x="1942938" y="523335"/>
                </a:cubicBezTo>
                <a:cubicBezTo>
                  <a:pt x="1942195" y="522592"/>
                  <a:pt x="1941266" y="522220"/>
                  <a:pt x="1940152" y="522220"/>
                </a:cubicBezTo>
                <a:cubicBezTo>
                  <a:pt x="1939037" y="522220"/>
                  <a:pt x="1938109" y="521849"/>
                  <a:pt x="1937366" y="521106"/>
                </a:cubicBezTo>
                <a:lnTo>
                  <a:pt x="1929565" y="517763"/>
                </a:lnTo>
                <a:cubicBezTo>
                  <a:pt x="1928079" y="516277"/>
                  <a:pt x="1926593" y="515534"/>
                  <a:pt x="1925107" y="515534"/>
                </a:cubicBezTo>
                <a:lnTo>
                  <a:pt x="1912848" y="515534"/>
                </a:lnTo>
                <a:lnTo>
                  <a:pt x="1907276" y="511076"/>
                </a:lnTo>
                <a:lnTo>
                  <a:pt x="1900590" y="503275"/>
                </a:lnTo>
                <a:lnTo>
                  <a:pt x="1897246" y="498817"/>
                </a:lnTo>
                <a:lnTo>
                  <a:pt x="1897246" y="492131"/>
                </a:lnTo>
                <a:cubicBezTo>
                  <a:pt x="1900218" y="486187"/>
                  <a:pt x="1901704" y="480987"/>
                  <a:pt x="1901704" y="476529"/>
                </a:cubicBezTo>
                <a:cubicBezTo>
                  <a:pt x="1903190" y="473557"/>
                  <a:pt x="1905047" y="471328"/>
                  <a:pt x="1907276" y="469842"/>
                </a:cubicBezTo>
                <a:cubicBezTo>
                  <a:pt x="1909505" y="468356"/>
                  <a:pt x="1911734" y="467985"/>
                  <a:pt x="1913963" y="468728"/>
                </a:cubicBezTo>
                <a:lnTo>
                  <a:pt x="1916192" y="469842"/>
                </a:lnTo>
                <a:cubicBezTo>
                  <a:pt x="1919163" y="472071"/>
                  <a:pt x="1922507" y="472443"/>
                  <a:pt x="1926221" y="470957"/>
                </a:cubicBezTo>
                <a:cubicBezTo>
                  <a:pt x="1942566" y="456098"/>
                  <a:pt x="1952968" y="447182"/>
                  <a:pt x="1957425" y="444211"/>
                </a:cubicBezTo>
                <a:cubicBezTo>
                  <a:pt x="1973027" y="430837"/>
                  <a:pt x="1980828" y="424151"/>
                  <a:pt x="1980828" y="424151"/>
                </a:cubicBezTo>
                <a:cubicBezTo>
                  <a:pt x="1989001" y="418207"/>
                  <a:pt x="1996244" y="412635"/>
                  <a:pt x="2002560" y="407435"/>
                </a:cubicBezTo>
                <a:cubicBezTo>
                  <a:pt x="2008875" y="402234"/>
                  <a:pt x="2014632" y="397776"/>
                  <a:pt x="2019833" y="394061"/>
                </a:cubicBezTo>
                <a:lnTo>
                  <a:pt x="2065525" y="359514"/>
                </a:lnTo>
                <a:cubicBezTo>
                  <a:pt x="2067010" y="358028"/>
                  <a:pt x="2076297" y="350970"/>
                  <a:pt x="2093385" y="338340"/>
                </a:cubicBezTo>
                <a:cubicBezTo>
                  <a:pt x="2097843" y="335368"/>
                  <a:pt x="2102301" y="332025"/>
                  <a:pt x="2106758" y="328310"/>
                </a:cubicBezTo>
                <a:cubicBezTo>
                  <a:pt x="2111216" y="324596"/>
                  <a:pt x="2115674" y="321252"/>
                  <a:pt x="2120131" y="318281"/>
                </a:cubicBezTo>
                <a:cubicBezTo>
                  <a:pt x="2133504" y="308622"/>
                  <a:pt x="2140934" y="303422"/>
                  <a:pt x="2142420" y="302679"/>
                </a:cubicBezTo>
                <a:cubicBezTo>
                  <a:pt x="2145392" y="301193"/>
                  <a:pt x="2148921" y="299150"/>
                  <a:pt x="2153007" y="296549"/>
                </a:cubicBezTo>
                <a:cubicBezTo>
                  <a:pt x="2157093" y="293949"/>
                  <a:pt x="2161736" y="291163"/>
                  <a:pt x="2166937" y="288191"/>
                </a:cubicBezTo>
                <a:cubicBezTo>
                  <a:pt x="2166937" y="287448"/>
                  <a:pt x="2167309" y="286334"/>
                  <a:pt x="2168052" y="284848"/>
                </a:cubicBezTo>
                <a:cubicBezTo>
                  <a:pt x="2168795" y="283362"/>
                  <a:pt x="2168794" y="282247"/>
                  <a:pt x="2168052" y="281505"/>
                </a:cubicBezTo>
                <a:cubicBezTo>
                  <a:pt x="2166566" y="271846"/>
                  <a:pt x="2164337" y="264045"/>
                  <a:pt x="2161365" y="258102"/>
                </a:cubicBezTo>
                <a:lnTo>
                  <a:pt x="2161365" y="255873"/>
                </a:lnTo>
                <a:cubicBezTo>
                  <a:pt x="2159136" y="255130"/>
                  <a:pt x="2157093" y="253272"/>
                  <a:pt x="2155236" y="250301"/>
                </a:cubicBezTo>
                <a:cubicBezTo>
                  <a:pt x="2153378" y="247329"/>
                  <a:pt x="2152078" y="245100"/>
                  <a:pt x="2151335" y="243614"/>
                </a:cubicBezTo>
                <a:cubicBezTo>
                  <a:pt x="2146135" y="233956"/>
                  <a:pt x="2142420" y="228384"/>
                  <a:pt x="2140191" y="226898"/>
                </a:cubicBezTo>
                <a:lnTo>
                  <a:pt x="2139077" y="223554"/>
                </a:lnTo>
                <a:cubicBezTo>
                  <a:pt x="2139077" y="222069"/>
                  <a:pt x="2138705" y="220954"/>
                  <a:pt x="2137962" y="220211"/>
                </a:cubicBezTo>
                <a:cubicBezTo>
                  <a:pt x="2137219" y="219468"/>
                  <a:pt x="2136105" y="219468"/>
                  <a:pt x="2134619" y="220211"/>
                </a:cubicBezTo>
                <a:cubicBezTo>
                  <a:pt x="2131647" y="222440"/>
                  <a:pt x="2128675" y="224297"/>
                  <a:pt x="2125703" y="225783"/>
                </a:cubicBezTo>
                <a:lnTo>
                  <a:pt x="2120131" y="225783"/>
                </a:lnTo>
                <a:cubicBezTo>
                  <a:pt x="2117902" y="225040"/>
                  <a:pt x="2114002" y="224112"/>
                  <a:pt x="2108430" y="222997"/>
                </a:cubicBezTo>
                <a:cubicBezTo>
                  <a:pt x="2102858" y="221883"/>
                  <a:pt x="2098586" y="220583"/>
                  <a:pt x="2095614" y="219097"/>
                </a:cubicBezTo>
                <a:cubicBezTo>
                  <a:pt x="2095614" y="219097"/>
                  <a:pt x="2095428" y="219097"/>
                  <a:pt x="2095057" y="219097"/>
                </a:cubicBezTo>
                <a:cubicBezTo>
                  <a:pt x="2094685" y="219097"/>
                  <a:pt x="2094500" y="219097"/>
                  <a:pt x="2094500" y="219097"/>
                </a:cubicBezTo>
                <a:cubicBezTo>
                  <a:pt x="2091528" y="221326"/>
                  <a:pt x="2088928" y="221697"/>
                  <a:pt x="2086699" y="220211"/>
                </a:cubicBezTo>
                <a:cubicBezTo>
                  <a:pt x="2083727" y="220211"/>
                  <a:pt x="2081127" y="219840"/>
                  <a:pt x="2078898" y="219097"/>
                </a:cubicBezTo>
                <a:cubicBezTo>
                  <a:pt x="2079641" y="218354"/>
                  <a:pt x="2080012" y="216868"/>
                  <a:pt x="2080012" y="214639"/>
                </a:cubicBezTo>
                <a:cubicBezTo>
                  <a:pt x="2078526" y="213153"/>
                  <a:pt x="2075926" y="212410"/>
                  <a:pt x="2072211" y="212410"/>
                </a:cubicBezTo>
                <a:lnTo>
                  <a:pt x="2067753" y="209067"/>
                </a:lnTo>
                <a:lnTo>
                  <a:pt x="2058838" y="205724"/>
                </a:lnTo>
                <a:lnTo>
                  <a:pt x="2044350" y="200152"/>
                </a:lnTo>
                <a:cubicBezTo>
                  <a:pt x="2041379" y="197180"/>
                  <a:pt x="2039521" y="194951"/>
                  <a:pt x="2038778" y="193465"/>
                </a:cubicBezTo>
                <a:cubicBezTo>
                  <a:pt x="2036549" y="191236"/>
                  <a:pt x="2035435" y="189379"/>
                  <a:pt x="2035435" y="187893"/>
                </a:cubicBezTo>
                <a:cubicBezTo>
                  <a:pt x="2035435" y="186407"/>
                  <a:pt x="2035806" y="184735"/>
                  <a:pt x="2036549" y="182878"/>
                </a:cubicBezTo>
                <a:cubicBezTo>
                  <a:pt x="2037292" y="181021"/>
                  <a:pt x="2037664" y="179349"/>
                  <a:pt x="2037664" y="177863"/>
                </a:cubicBezTo>
                <a:cubicBezTo>
                  <a:pt x="2037664" y="177120"/>
                  <a:pt x="2039150" y="176006"/>
                  <a:pt x="2042122" y="174520"/>
                </a:cubicBezTo>
                <a:lnTo>
                  <a:pt x="2041007" y="167833"/>
                </a:lnTo>
                <a:cubicBezTo>
                  <a:pt x="2043979" y="167833"/>
                  <a:pt x="2046208" y="168576"/>
                  <a:pt x="2047694" y="170062"/>
                </a:cubicBezTo>
                <a:cubicBezTo>
                  <a:pt x="2048437" y="170062"/>
                  <a:pt x="2049737" y="170062"/>
                  <a:pt x="2051594" y="170062"/>
                </a:cubicBezTo>
                <a:cubicBezTo>
                  <a:pt x="2053452" y="170062"/>
                  <a:pt x="2055123" y="169691"/>
                  <a:pt x="2056609" y="168948"/>
                </a:cubicBezTo>
                <a:cubicBezTo>
                  <a:pt x="2056609" y="168948"/>
                  <a:pt x="2062181" y="164490"/>
                  <a:pt x="2073326" y="155575"/>
                </a:cubicBezTo>
                <a:lnTo>
                  <a:pt x="2082241" y="147774"/>
                </a:lnTo>
                <a:cubicBezTo>
                  <a:pt x="2082241" y="147031"/>
                  <a:pt x="2083727" y="146659"/>
                  <a:pt x="2086699" y="146659"/>
                </a:cubicBezTo>
                <a:cubicBezTo>
                  <a:pt x="2086699" y="145916"/>
                  <a:pt x="2087070" y="145173"/>
                  <a:pt x="2087813" y="144430"/>
                </a:cubicBezTo>
                <a:cubicBezTo>
                  <a:pt x="2088556" y="143687"/>
                  <a:pt x="2089299" y="142944"/>
                  <a:pt x="2090042" y="142201"/>
                </a:cubicBezTo>
                <a:cubicBezTo>
                  <a:pt x="2090785" y="141458"/>
                  <a:pt x="2091342" y="140716"/>
                  <a:pt x="2091714" y="139973"/>
                </a:cubicBezTo>
                <a:cubicBezTo>
                  <a:pt x="2092085" y="139230"/>
                  <a:pt x="2092642" y="138115"/>
                  <a:pt x="2093385" y="136629"/>
                </a:cubicBezTo>
                <a:cubicBezTo>
                  <a:pt x="2100072" y="132172"/>
                  <a:pt x="2110102" y="124742"/>
                  <a:pt x="2123475" y="114341"/>
                </a:cubicBezTo>
                <a:lnTo>
                  <a:pt x="2147992" y="97624"/>
                </a:lnTo>
                <a:lnTo>
                  <a:pt x="2164708" y="85366"/>
                </a:lnTo>
                <a:cubicBezTo>
                  <a:pt x="2166194" y="83880"/>
                  <a:pt x="2166937" y="82765"/>
                  <a:pt x="2166937" y="82022"/>
                </a:cubicBezTo>
                <a:lnTo>
                  <a:pt x="2170281" y="82022"/>
                </a:lnTo>
                <a:cubicBezTo>
                  <a:pt x="2172509" y="82022"/>
                  <a:pt x="2173624" y="81280"/>
                  <a:pt x="2173624" y="79794"/>
                </a:cubicBezTo>
                <a:cubicBezTo>
                  <a:pt x="2174367" y="76822"/>
                  <a:pt x="2175295" y="74964"/>
                  <a:pt x="2176410" y="74221"/>
                </a:cubicBezTo>
                <a:close/>
                <a:moveTo>
                  <a:pt x="1195283" y="34659"/>
                </a:moveTo>
                <a:cubicBezTo>
                  <a:pt x="1196025" y="35031"/>
                  <a:pt x="1196769" y="35588"/>
                  <a:pt x="1197511" y="36331"/>
                </a:cubicBezTo>
                <a:cubicBezTo>
                  <a:pt x="1201226" y="37817"/>
                  <a:pt x="1206055" y="39303"/>
                  <a:pt x="1211999" y="40789"/>
                </a:cubicBezTo>
                <a:cubicBezTo>
                  <a:pt x="1213485" y="40789"/>
                  <a:pt x="1215342" y="41346"/>
                  <a:pt x="1217571" y="42460"/>
                </a:cubicBezTo>
                <a:cubicBezTo>
                  <a:pt x="1219800" y="43575"/>
                  <a:pt x="1221657" y="44132"/>
                  <a:pt x="1223143" y="44132"/>
                </a:cubicBezTo>
                <a:cubicBezTo>
                  <a:pt x="1223886" y="44875"/>
                  <a:pt x="1225001" y="45618"/>
                  <a:pt x="1226486" y="46361"/>
                </a:cubicBezTo>
                <a:cubicBezTo>
                  <a:pt x="1227972" y="47104"/>
                  <a:pt x="1229087" y="48218"/>
                  <a:pt x="1229830" y="49704"/>
                </a:cubicBezTo>
                <a:cubicBezTo>
                  <a:pt x="1239488" y="54162"/>
                  <a:pt x="1246918" y="60105"/>
                  <a:pt x="1252118" y="67535"/>
                </a:cubicBezTo>
                <a:cubicBezTo>
                  <a:pt x="1253604" y="69764"/>
                  <a:pt x="1257319" y="73107"/>
                  <a:pt x="1263262" y="77565"/>
                </a:cubicBezTo>
                <a:cubicBezTo>
                  <a:pt x="1266234" y="79794"/>
                  <a:pt x="1269577" y="81280"/>
                  <a:pt x="1273292" y="82022"/>
                </a:cubicBezTo>
                <a:cubicBezTo>
                  <a:pt x="1278493" y="83508"/>
                  <a:pt x="1281093" y="85737"/>
                  <a:pt x="1281093" y="88709"/>
                </a:cubicBezTo>
                <a:cubicBezTo>
                  <a:pt x="1281093" y="91681"/>
                  <a:pt x="1282393" y="94281"/>
                  <a:pt x="1284994" y="96510"/>
                </a:cubicBezTo>
                <a:cubicBezTo>
                  <a:pt x="1287594" y="98739"/>
                  <a:pt x="1289637" y="100596"/>
                  <a:pt x="1291123" y="102082"/>
                </a:cubicBezTo>
                <a:cubicBezTo>
                  <a:pt x="1296324" y="107283"/>
                  <a:pt x="1299296" y="112483"/>
                  <a:pt x="1300039" y="117684"/>
                </a:cubicBezTo>
                <a:lnTo>
                  <a:pt x="1303382" y="129943"/>
                </a:lnTo>
                <a:lnTo>
                  <a:pt x="1305611" y="131057"/>
                </a:lnTo>
                <a:cubicBezTo>
                  <a:pt x="1310068" y="133286"/>
                  <a:pt x="1310811" y="137372"/>
                  <a:pt x="1307839" y="143316"/>
                </a:cubicBezTo>
                <a:cubicBezTo>
                  <a:pt x="1306354" y="148516"/>
                  <a:pt x="1304868" y="151860"/>
                  <a:pt x="1303382" y="153346"/>
                </a:cubicBezTo>
                <a:cubicBezTo>
                  <a:pt x="1303382" y="156317"/>
                  <a:pt x="1301896" y="157432"/>
                  <a:pt x="1298924" y="156689"/>
                </a:cubicBezTo>
                <a:cubicBezTo>
                  <a:pt x="1298181" y="155946"/>
                  <a:pt x="1297067" y="157060"/>
                  <a:pt x="1295581" y="160032"/>
                </a:cubicBezTo>
                <a:cubicBezTo>
                  <a:pt x="1294095" y="163747"/>
                  <a:pt x="1291866" y="166347"/>
                  <a:pt x="1288894" y="167833"/>
                </a:cubicBezTo>
                <a:lnTo>
                  <a:pt x="1284437" y="166719"/>
                </a:lnTo>
                <a:lnTo>
                  <a:pt x="1281093" y="165604"/>
                </a:lnTo>
                <a:cubicBezTo>
                  <a:pt x="1278121" y="167090"/>
                  <a:pt x="1276636" y="168576"/>
                  <a:pt x="1276636" y="170062"/>
                </a:cubicBezTo>
                <a:cubicBezTo>
                  <a:pt x="1276636" y="172291"/>
                  <a:pt x="1276078" y="173777"/>
                  <a:pt x="1274964" y="174520"/>
                </a:cubicBezTo>
                <a:cubicBezTo>
                  <a:pt x="1273849" y="175263"/>
                  <a:pt x="1272549" y="175263"/>
                  <a:pt x="1271063" y="174520"/>
                </a:cubicBezTo>
                <a:cubicBezTo>
                  <a:pt x="1263634" y="171548"/>
                  <a:pt x="1258062" y="169691"/>
                  <a:pt x="1254347" y="168948"/>
                </a:cubicBezTo>
                <a:lnTo>
                  <a:pt x="1252118" y="167833"/>
                </a:lnTo>
                <a:cubicBezTo>
                  <a:pt x="1250632" y="164118"/>
                  <a:pt x="1248218" y="162261"/>
                  <a:pt x="1244874" y="162261"/>
                </a:cubicBezTo>
                <a:cubicBezTo>
                  <a:pt x="1241531" y="162261"/>
                  <a:pt x="1239117" y="161890"/>
                  <a:pt x="1237631" y="161147"/>
                </a:cubicBezTo>
                <a:cubicBezTo>
                  <a:pt x="1234659" y="160404"/>
                  <a:pt x="1230573" y="160032"/>
                  <a:pt x="1225372" y="160032"/>
                </a:cubicBezTo>
                <a:cubicBezTo>
                  <a:pt x="1224629" y="160032"/>
                  <a:pt x="1224072" y="159661"/>
                  <a:pt x="1223700" y="158918"/>
                </a:cubicBezTo>
                <a:cubicBezTo>
                  <a:pt x="1223329" y="158175"/>
                  <a:pt x="1222772" y="157803"/>
                  <a:pt x="1222029" y="157803"/>
                </a:cubicBezTo>
                <a:lnTo>
                  <a:pt x="1219800" y="156689"/>
                </a:lnTo>
                <a:cubicBezTo>
                  <a:pt x="1214599" y="157432"/>
                  <a:pt x="1206798" y="157803"/>
                  <a:pt x="1196397" y="157803"/>
                </a:cubicBezTo>
                <a:lnTo>
                  <a:pt x="1186367" y="157803"/>
                </a:lnTo>
                <a:cubicBezTo>
                  <a:pt x="1181166" y="157803"/>
                  <a:pt x="1174108" y="159289"/>
                  <a:pt x="1165193" y="162261"/>
                </a:cubicBezTo>
                <a:lnTo>
                  <a:pt x="1156278" y="163376"/>
                </a:lnTo>
                <a:cubicBezTo>
                  <a:pt x="1155535" y="163376"/>
                  <a:pt x="1154792" y="163747"/>
                  <a:pt x="1154049" y="164490"/>
                </a:cubicBezTo>
                <a:cubicBezTo>
                  <a:pt x="1153306" y="165233"/>
                  <a:pt x="1151820" y="165604"/>
                  <a:pt x="1149591" y="165604"/>
                </a:cubicBezTo>
                <a:cubicBezTo>
                  <a:pt x="1144390" y="167833"/>
                  <a:pt x="1139561" y="171548"/>
                  <a:pt x="1135104" y="176749"/>
                </a:cubicBezTo>
                <a:cubicBezTo>
                  <a:pt x="1134361" y="177492"/>
                  <a:pt x="1133432" y="178420"/>
                  <a:pt x="1132318" y="179535"/>
                </a:cubicBezTo>
                <a:cubicBezTo>
                  <a:pt x="1131203" y="180649"/>
                  <a:pt x="1130274" y="181578"/>
                  <a:pt x="1129531" y="182321"/>
                </a:cubicBezTo>
                <a:cubicBezTo>
                  <a:pt x="1129531" y="182321"/>
                  <a:pt x="1123588" y="188264"/>
                  <a:pt x="1111701" y="200152"/>
                </a:cubicBezTo>
                <a:lnTo>
                  <a:pt x="1105014" y="207953"/>
                </a:lnTo>
                <a:cubicBezTo>
                  <a:pt x="1099814" y="218354"/>
                  <a:pt x="1095356" y="225412"/>
                  <a:pt x="1091641" y="229127"/>
                </a:cubicBezTo>
                <a:cubicBezTo>
                  <a:pt x="1087926" y="239528"/>
                  <a:pt x="1085697" y="245843"/>
                  <a:pt x="1084954" y="248072"/>
                </a:cubicBezTo>
                <a:cubicBezTo>
                  <a:pt x="1084954" y="249558"/>
                  <a:pt x="1083840" y="251044"/>
                  <a:pt x="1081611" y="252530"/>
                </a:cubicBezTo>
                <a:cubicBezTo>
                  <a:pt x="1080868" y="258473"/>
                  <a:pt x="1079011" y="264974"/>
                  <a:pt x="1076039" y="272032"/>
                </a:cubicBezTo>
                <a:cubicBezTo>
                  <a:pt x="1073067" y="279090"/>
                  <a:pt x="1070838" y="284476"/>
                  <a:pt x="1069352" y="288191"/>
                </a:cubicBezTo>
                <a:cubicBezTo>
                  <a:pt x="1073067" y="287448"/>
                  <a:pt x="1081611" y="284476"/>
                  <a:pt x="1094984" y="279276"/>
                </a:cubicBezTo>
                <a:cubicBezTo>
                  <a:pt x="1097213" y="279276"/>
                  <a:pt x="1101671" y="277047"/>
                  <a:pt x="1108357" y="272589"/>
                </a:cubicBezTo>
                <a:cubicBezTo>
                  <a:pt x="1110586" y="270360"/>
                  <a:pt x="1113930" y="268503"/>
                  <a:pt x="1118387" y="267017"/>
                </a:cubicBezTo>
                <a:cubicBezTo>
                  <a:pt x="1122845" y="265531"/>
                  <a:pt x="1126560" y="264045"/>
                  <a:pt x="1129531" y="262559"/>
                </a:cubicBezTo>
                <a:cubicBezTo>
                  <a:pt x="1133246" y="259588"/>
                  <a:pt x="1139561" y="255873"/>
                  <a:pt x="1148477" y="251415"/>
                </a:cubicBezTo>
                <a:cubicBezTo>
                  <a:pt x="1155163" y="246957"/>
                  <a:pt x="1163336" y="242500"/>
                  <a:pt x="1172994" y="238042"/>
                </a:cubicBezTo>
                <a:lnTo>
                  <a:pt x="1187482" y="231355"/>
                </a:lnTo>
                <a:lnTo>
                  <a:pt x="1194168" y="228012"/>
                </a:lnTo>
                <a:lnTo>
                  <a:pt x="1225372" y="215754"/>
                </a:lnTo>
                <a:lnTo>
                  <a:pt x="1265491" y="197923"/>
                </a:lnTo>
                <a:cubicBezTo>
                  <a:pt x="1287037" y="189007"/>
                  <a:pt x="1307468" y="181949"/>
                  <a:pt x="1326785" y="176749"/>
                </a:cubicBezTo>
                <a:cubicBezTo>
                  <a:pt x="1349816" y="171548"/>
                  <a:pt x="1369876" y="165976"/>
                  <a:pt x="1386964" y="160032"/>
                </a:cubicBezTo>
                <a:cubicBezTo>
                  <a:pt x="1391421" y="160032"/>
                  <a:pt x="1398108" y="159289"/>
                  <a:pt x="1407023" y="157803"/>
                </a:cubicBezTo>
                <a:cubicBezTo>
                  <a:pt x="1409252" y="157060"/>
                  <a:pt x="1411481" y="156317"/>
                  <a:pt x="1413710" y="155575"/>
                </a:cubicBezTo>
                <a:cubicBezTo>
                  <a:pt x="1415939" y="154832"/>
                  <a:pt x="1418539" y="154460"/>
                  <a:pt x="1421511" y="154460"/>
                </a:cubicBezTo>
                <a:cubicBezTo>
                  <a:pt x="1422254" y="154460"/>
                  <a:pt x="1423554" y="154089"/>
                  <a:pt x="1425411" y="153346"/>
                </a:cubicBezTo>
                <a:cubicBezTo>
                  <a:pt x="1427269" y="152603"/>
                  <a:pt x="1428940" y="153346"/>
                  <a:pt x="1430426" y="155575"/>
                </a:cubicBezTo>
                <a:lnTo>
                  <a:pt x="1431541" y="155575"/>
                </a:lnTo>
                <a:cubicBezTo>
                  <a:pt x="1440456" y="155575"/>
                  <a:pt x="1447700" y="156132"/>
                  <a:pt x="1453272" y="157246"/>
                </a:cubicBezTo>
                <a:cubicBezTo>
                  <a:pt x="1458844" y="158361"/>
                  <a:pt x="1463859" y="161147"/>
                  <a:pt x="1468317" y="165604"/>
                </a:cubicBezTo>
                <a:lnTo>
                  <a:pt x="1492834" y="184550"/>
                </a:lnTo>
                <a:cubicBezTo>
                  <a:pt x="1494320" y="185293"/>
                  <a:pt x="1496920" y="186593"/>
                  <a:pt x="1500635" y="188450"/>
                </a:cubicBezTo>
                <a:cubicBezTo>
                  <a:pt x="1504350" y="190307"/>
                  <a:pt x="1506579" y="192351"/>
                  <a:pt x="1507321" y="194579"/>
                </a:cubicBezTo>
                <a:cubicBezTo>
                  <a:pt x="1508807" y="197551"/>
                  <a:pt x="1511408" y="200894"/>
                  <a:pt x="1515122" y="204609"/>
                </a:cubicBezTo>
                <a:cubicBezTo>
                  <a:pt x="1518837" y="208324"/>
                  <a:pt x="1521437" y="211667"/>
                  <a:pt x="1522923" y="214639"/>
                </a:cubicBezTo>
                <a:cubicBezTo>
                  <a:pt x="1523666" y="219840"/>
                  <a:pt x="1526267" y="223926"/>
                  <a:pt x="1530724" y="226898"/>
                </a:cubicBezTo>
                <a:cubicBezTo>
                  <a:pt x="1532210" y="229127"/>
                  <a:pt x="1532953" y="232841"/>
                  <a:pt x="1532953" y="238042"/>
                </a:cubicBezTo>
                <a:cubicBezTo>
                  <a:pt x="1533696" y="241014"/>
                  <a:pt x="1534439" y="244729"/>
                  <a:pt x="1535182" y="249186"/>
                </a:cubicBezTo>
                <a:cubicBezTo>
                  <a:pt x="1535925" y="253644"/>
                  <a:pt x="1537039" y="257730"/>
                  <a:pt x="1538525" y="261445"/>
                </a:cubicBezTo>
                <a:cubicBezTo>
                  <a:pt x="1540754" y="267389"/>
                  <a:pt x="1540754" y="271846"/>
                  <a:pt x="1538525" y="274818"/>
                </a:cubicBezTo>
                <a:cubicBezTo>
                  <a:pt x="1536297" y="275561"/>
                  <a:pt x="1534625" y="277418"/>
                  <a:pt x="1533510" y="280390"/>
                </a:cubicBezTo>
                <a:cubicBezTo>
                  <a:pt x="1532396" y="283362"/>
                  <a:pt x="1531467" y="285219"/>
                  <a:pt x="1530724" y="285962"/>
                </a:cubicBezTo>
                <a:lnTo>
                  <a:pt x="1527381" y="290420"/>
                </a:lnTo>
                <a:lnTo>
                  <a:pt x="1507321" y="302679"/>
                </a:lnTo>
                <a:lnTo>
                  <a:pt x="1503978" y="304907"/>
                </a:lnTo>
                <a:cubicBezTo>
                  <a:pt x="1502492" y="305650"/>
                  <a:pt x="1500449" y="306579"/>
                  <a:pt x="1497849" y="307694"/>
                </a:cubicBezTo>
                <a:cubicBezTo>
                  <a:pt x="1495249" y="308808"/>
                  <a:pt x="1492463" y="309365"/>
                  <a:pt x="1489491" y="309365"/>
                </a:cubicBezTo>
                <a:lnTo>
                  <a:pt x="1486147" y="309365"/>
                </a:lnTo>
                <a:lnTo>
                  <a:pt x="1483919" y="309365"/>
                </a:lnTo>
                <a:cubicBezTo>
                  <a:pt x="1483176" y="310108"/>
                  <a:pt x="1482061" y="311223"/>
                  <a:pt x="1480575" y="312708"/>
                </a:cubicBezTo>
                <a:cubicBezTo>
                  <a:pt x="1479089" y="314194"/>
                  <a:pt x="1477232" y="314937"/>
                  <a:pt x="1475003" y="314937"/>
                </a:cubicBezTo>
                <a:lnTo>
                  <a:pt x="1472774" y="314937"/>
                </a:lnTo>
                <a:cubicBezTo>
                  <a:pt x="1471288" y="314194"/>
                  <a:pt x="1469617" y="314566"/>
                  <a:pt x="1467759" y="316052"/>
                </a:cubicBezTo>
                <a:cubicBezTo>
                  <a:pt x="1465902" y="317538"/>
                  <a:pt x="1464602" y="318281"/>
                  <a:pt x="1463859" y="318281"/>
                </a:cubicBezTo>
                <a:lnTo>
                  <a:pt x="1460516" y="320509"/>
                </a:lnTo>
                <a:cubicBezTo>
                  <a:pt x="1459030" y="318281"/>
                  <a:pt x="1456801" y="317538"/>
                  <a:pt x="1453829" y="318281"/>
                </a:cubicBezTo>
                <a:lnTo>
                  <a:pt x="1446028" y="320509"/>
                </a:lnTo>
                <a:lnTo>
                  <a:pt x="1434884" y="323853"/>
                </a:lnTo>
                <a:cubicBezTo>
                  <a:pt x="1425225" y="326824"/>
                  <a:pt x="1419282" y="328682"/>
                  <a:pt x="1417053" y="329425"/>
                </a:cubicBezTo>
                <a:cubicBezTo>
                  <a:pt x="1417053" y="329425"/>
                  <a:pt x="1413710" y="331654"/>
                  <a:pt x="1407023" y="336111"/>
                </a:cubicBezTo>
                <a:cubicBezTo>
                  <a:pt x="1397365" y="339083"/>
                  <a:pt x="1391050" y="340941"/>
                  <a:pt x="1388078" y="341683"/>
                </a:cubicBezTo>
                <a:cubicBezTo>
                  <a:pt x="1388078" y="341683"/>
                  <a:pt x="1387892" y="341869"/>
                  <a:pt x="1387521" y="342241"/>
                </a:cubicBezTo>
                <a:cubicBezTo>
                  <a:pt x="1387149" y="342612"/>
                  <a:pt x="1386964" y="342798"/>
                  <a:pt x="1386964" y="342798"/>
                </a:cubicBezTo>
                <a:lnTo>
                  <a:pt x="1381392" y="342798"/>
                </a:lnTo>
                <a:cubicBezTo>
                  <a:pt x="1380648" y="342055"/>
                  <a:pt x="1380277" y="340198"/>
                  <a:pt x="1380277" y="337226"/>
                </a:cubicBezTo>
                <a:lnTo>
                  <a:pt x="1393650" y="314937"/>
                </a:lnTo>
                <a:lnTo>
                  <a:pt x="1412595" y="283733"/>
                </a:lnTo>
                <a:cubicBezTo>
                  <a:pt x="1417053" y="276304"/>
                  <a:pt x="1422997" y="268503"/>
                  <a:pt x="1430426" y="260330"/>
                </a:cubicBezTo>
                <a:lnTo>
                  <a:pt x="1442685" y="242500"/>
                </a:lnTo>
                <a:cubicBezTo>
                  <a:pt x="1444914" y="241757"/>
                  <a:pt x="1445285" y="239899"/>
                  <a:pt x="1443799" y="236928"/>
                </a:cubicBezTo>
                <a:cubicBezTo>
                  <a:pt x="1441570" y="231727"/>
                  <a:pt x="1437484" y="227269"/>
                  <a:pt x="1431541" y="223554"/>
                </a:cubicBezTo>
                <a:lnTo>
                  <a:pt x="1429312" y="222440"/>
                </a:lnTo>
                <a:cubicBezTo>
                  <a:pt x="1427083" y="224669"/>
                  <a:pt x="1423368" y="225783"/>
                  <a:pt x="1418167" y="225783"/>
                </a:cubicBezTo>
                <a:lnTo>
                  <a:pt x="1401451" y="224669"/>
                </a:lnTo>
                <a:cubicBezTo>
                  <a:pt x="1392536" y="223926"/>
                  <a:pt x="1383249" y="224669"/>
                  <a:pt x="1373591" y="226898"/>
                </a:cubicBezTo>
                <a:lnTo>
                  <a:pt x="1342387" y="233584"/>
                </a:lnTo>
                <a:cubicBezTo>
                  <a:pt x="1337186" y="235813"/>
                  <a:pt x="1330499" y="237670"/>
                  <a:pt x="1322327" y="239156"/>
                </a:cubicBezTo>
                <a:cubicBezTo>
                  <a:pt x="1314155" y="240642"/>
                  <a:pt x="1307839" y="242128"/>
                  <a:pt x="1303382" y="243614"/>
                </a:cubicBezTo>
                <a:cubicBezTo>
                  <a:pt x="1301153" y="243614"/>
                  <a:pt x="1298553" y="244171"/>
                  <a:pt x="1295581" y="245286"/>
                </a:cubicBezTo>
                <a:cubicBezTo>
                  <a:pt x="1292609" y="246400"/>
                  <a:pt x="1290009" y="247329"/>
                  <a:pt x="1287780" y="248072"/>
                </a:cubicBezTo>
                <a:cubicBezTo>
                  <a:pt x="1285551" y="248815"/>
                  <a:pt x="1283136" y="249558"/>
                  <a:pt x="1280536" y="250301"/>
                </a:cubicBezTo>
                <a:cubicBezTo>
                  <a:pt x="1277936" y="251044"/>
                  <a:pt x="1275150" y="252158"/>
                  <a:pt x="1272178" y="253644"/>
                </a:cubicBezTo>
                <a:cubicBezTo>
                  <a:pt x="1269949" y="255130"/>
                  <a:pt x="1266977" y="256430"/>
                  <a:pt x="1263262" y="257544"/>
                </a:cubicBezTo>
                <a:cubicBezTo>
                  <a:pt x="1259548" y="258659"/>
                  <a:pt x="1256576" y="259959"/>
                  <a:pt x="1254347" y="261445"/>
                </a:cubicBezTo>
                <a:cubicBezTo>
                  <a:pt x="1253604" y="262188"/>
                  <a:pt x="1252490" y="262559"/>
                  <a:pt x="1251004" y="262559"/>
                </a:cubicBezTo>
                <a:cubicBezTo>
                  <a:pt x="1249518" y="262559"/>
                  <a:pt x="1248403" y="262931"/>
                  <a:pt x="1247660" y="263674"/>
                </a:cubicBezTo>
                <a:lnTo>
                  <a:pt x="1223143" y="271475"/>
                </a:lnTo>
                <a:lnTo>
                  <a:pt x="1194168" y="282619"/>
                </a:lnTo>
                <a:cubicBezTo>
                  <a:pt x="1183024" y="287820"/>
                  <a:pt x="1172251" y="293392"/>
                  <a:pt x="1161850" y="299335"/>
                </a:cubicBezTo>
                <a:lnTo>
                  <a:pt x="1149591" y="303793"/>
                </a:lnTo>
                <a:lnTo>
                  <a:pt x="1147362" y="304907"/>
                </a:lnTo>
                <a:cubicBezTo>
                  <a:pt x="1145133" y="310108"/>
                  <a:pt x="1140304" y="312708"/>
                  <a:pt x="1132875" y="312708"/>
                </a:cubicBezTo>
                <a:lnTo>
                  <a:pt x="1121730" y="314937"/>
                </a:lnTo>
                <a:lnTo>
                  <a:pt x="1119502" y="313823"/>
                </a:lnTo>
                <a:cubicBezTo>
                  <a:pt x="1115044" y="310108"/>
                  <a:pt x="1108729" y="308251"/>
                  <a:pt x="1100556" y="308251"/>
                </a:cubicBezTo>
                <a:cubicBezTo>
                  <a:pt x="1098328" y="307508"/>
                  <a:pt x="1096284" y="306765"/>
                  <a:pt x="1094427" y="306022"/>
                </a:cubicBezTo>
                <a:cubicBezTo>
                  <a:pt x="1092570" y="305279"/>
                  <a:pt x="1090527" y="304907"/>
                  <a:pt x="1088298" y="304907"/>
                </a:cubicBezTo>
                <a:cubicBezTo>
                  <a:pt x="1086069" y="304165"/>
                  <a:pt x="1083283" y="303050"/>
                  <a:pt x="1079940" y="301564"/>
                </a:cubicBezTo>
                <a:cubicBezTo>
                  <a:pt x="1076596" y="300078"/>
                  <a:pt x="1073810" y="298964"/>
                  <a:pt x="1071581" y="298221"/>
                </a:cubicBezTo>
                <a:cubicBezTo>
                  <a:pt x="1070838" y="298221"/>
                  <a:pt x="1070095" y="297664"/>
                  <a:pt x="1069352" y="296549"/>
                </a:cubicBezTo>
                <a:cubicBezTo>
                  <a:pt x="1068609" y="295435"/>
                  <a:pt x="1068238" y="294506"/>
                  <a:pt x="1068238" y="293763"/>
                </a:cubicBezTo>
                <a:lnTo>
                  <a:pt x="1063780" y="302679"/>
                </a:lnTo>
                <a:cubicBezTo>
                  <a:pt x="1062294" y="310108"/>
                  <a:pt x="1061551" y="316052"/>
                  <a:pt x="1061551" y="320509"/>
                </a:cubicBezTo>
                <a:lnTo>
                  <a:pt x="1061551" y="323853"/>
                </a:lnTo>
                <a:cubicBezTo>
                  <a:pt x="1060066" y="337226"/>
                  <a:pt x="1058580" y="345398"/>
                  <a:pt x="1057094" y="348370"/>
                </a:cubicBezTo>
                <a:cubicBezTo>
                  <a:pt x="1056351" y="352828"/>
                  <a:pt x="1055608" y="358586"/>
                  <a:pt x="1054865" y="365644"/>
                </a:cubicBezTo>
                <a:cubicBezTo>
                  <a:pt x="1054122" y="372702"/>
                  <a:pt x="1053008" y="378459"/>
                  <a:pt x="1051522" y="382917"/>
                </a:cubicBezTo>
                <a:cubicBezTo>
                  <a:pt x="1050036" y="388861"/>
                  <a:pt x="1049293" y="392947"/>
                  <a:pt x="1049293" y="395176"/>
                </a:cubicBezTo>
                <a:lnTo>
                  <a:pt x="1050407" y="404091"/>
                </a:lnTo>
                <a:lnTo>
                  <a:pt x="1050407" y="439753"/>
                </a:lnTo>
                <a:cubicBezTo>
                  <a:pt x="1051150" y="440496"/>
                  <a:pt x="1050407" y="443839"/>
                  <a:pt x="1048178" y="449783"/>
                </a:cubicBezTo>
                <a:cubicBezTo>
                  <a:pt x="1048921" y="454240"/>
                  <a:pt x="1047807" y="457769"/>
                  <a:pt x="1044835" y="460370"/>
                </a:cubicBezTo>
                <a:cubicBezTo>
                  <a:pt x="1041863" y="462970"/>
                  <a:pt x="1039634" y="465013"/>
                  <a:pt x="1038149" y="466499"/>
                </a:cubicBezTo>
                <a:lnTo>
                  <a:pt x="1037034" y="468728"/>
                </a:lnTo>
                <a:cubicBezTo>
                  <a:pt x="1036291" y="473186"/>
                  <a:pt x="1033691" y="475414"/>
                  <a:pt x="1029233" y="475414"/>
                </a:cubicBezTo>
                <a:cubicBezTo>
                  <a:pt x="1025518" y="476157"/>
                  <a:pt x="1021989" y="476900"/>
                  <a:pt x="1018646" y="477643"/>
                </a:cubicBezTo>
                <a:cubicBezTo>
                  <a:pt x="1015303" y="478386"/>
                  <a:pt x="1011774" y="479129"/>
                  <a:pt x="1008059" y="479872"/>
                </a:cubicBezTo>
                <a:cubicBezTo>
                  <a:pt x="1005830" y="480615"/>
                  <a:pt x="1004344" y="480615"/>
                  <a:pt x="1003601" y="479872"/>
                </a:cubicBezTo>
                <a:cubicBezTo>
                  <a:pt x="1002858" y="479129"/>
                  <a:pt x="1002487" y="477643"/>
                  <a:pt x="1002487" y="475414"/>
                </a:cubicBezTo>
                <a:cubicBezTo>
                  <a:pt x="1001744" y="473929"/>
                  <a:pt x="1000815" y="471885"/>
                  <a:pt x="999701" y="469285"/>
                </a:cubicBezTo>
                <a:cubicBezTo>
                  <a:pt x="998586" y="466685"/>
                  <a:pt x="997286" y="465013"/>
                  <a:pt x="995800" y="464270"/>
                </a:cubicBezTo>
                <a:cubicBezTo>
                  <a:pt x="994314" y="462784"/>
                  <a:pt x="993572" y="460556"/>
                  <a:pt x="993572" y="457584"/>
                </a:cubicBezTo>
                <a:cubicBezTo>
                  <a:pt x="993572" y="456098"/>
                  <a:pt x="993757" y="454798"/>
                  <a:pt x="994129" y="453683"/>
                </a:cubicBezTo>
                <a:cubicBezTo>
                  <a:pt x="994500" y="452569"/>
                  <a:pt x="994314" y="451269"/>
                  <a:pt x="993572" y="449783"/>
                </a:cubicBezTo>
                <a:cubicBezTo>
                  <a:pt x="992829" y="447554"/>
                  <a:pt x="992457" y="445139"/>
                  <a:pt x="992457" y="442539"/>
                </a:cubicBezTo>
                <a:cubicBezTo>
                  <a:pt x="992457" y="439939"/>
                  <a:pt x="992457" y="437895"/>
                  <a:pt x="992457" y="436410"/>
                </a:cubicBezTo>
                <a:cubicBezTo>
                  <a:pt x="992457" y="434181"/>
                  <a:pt x="992086" y="432323"/>
                  <a:pt x="991343" y="430837"/>
                </a:cubicBezTo>
                <a:lnTo>
                  <a:pt x="990228" y="425265"/>
                </a:lnTo>
                <a:cubicBezTo>
                  <a:pt x="988742" y="419322"/>
                  <a:pt x="987999" y="415607"/>
                  <a:pt x="987999" y="414121"/>
                </a:cubicBezTo>
                <a:cubicBezTo>
                  <a:pt x="986514" y="413378"/>
                  <a:pt x="986514" y="412264"/>
                  <a:pt x="987999" y="410778"/>
                </a:cubicBezTo>
                <a:cubicBezTo>
                  <a:pt x="991714" y="407806"/>
                  <a:pt x="994129" y="403720"/>
                  <a:pt x="995243" y="398519"/>
                </a:cubicBezTo>
                <a:cubicBezTo>
                  <a:pt x="996358" y="393319"/>
                  <a:pt x="997286" y="389604"/>
                  <a:pt x="998029" y="387375"/>
                </a:cubicBezTo>
                <a:cubicBezTo>
                  <a:pt x="1000258" y="381431"/>
                  <a:pt x="1001930" y="375859"/>
                  <a:pt x="1003044" y="370659"/>
                </a:cubicBezTo>
                <a:cubicBezTo>
                  <a:pt x="1004159" y="365458"/>
                  <a:pt x="1005459" y="360629"/>
                  <a:pt x="1006945" y="356171"/>
                </a:cubicBezTo>
                <a:cubicBezTo>
                  <a:pt x="1008431" y="349485"/>
                  <a:pt x="1010659" y="342798"/>
                  <a:pt x="1013631" y="336111"/>
                </a:cubicBezTo>
                <a:cubicBezTo>
                  <a:pt x="1014374" y="333882"/>
                  <a:pt x="1015117" y="330911"/>
                  <a:pt x="1015860" y="327196"/>
                </a:cubicBezTo>
                <a:cubicBezTo>
                  <a:pt x="1016603" y="323481"/>
                  <a:pt x="1017717" y="320881"/>
                  <a:pt x="1019203" y="319395"/>
                </a:cubicBezTo>
                <a:lnTo>
                  <a:pt x="1028119" y="299335"/>
                </a:lnTo>
                <a:lnTo>
                  <a:pt x="1033691" y="285962"/>
                </a:lnTo>
                <a:lnTo>
                  <a:pt x="1053750" y="250301"/>
                </a:lnTo>
                <a:cubicBezTo>
                  <a:pt x="1059694" y="240642"/>
                  <a:pt x="1063037" y="234327"/>
                  <a:pt x="1063780" y="231355"/>
                </a:cubicBezTo>
                <a:cubicBezTo>
                  <a:pt x="1068238" y="223926"/>
                  <a:pt x="1075668" y="215754"/>
                  <a:pt x="1086069" y="206838"/>
                </a:cubicBezTo>
                <a:cubicBezTo>
                  <a:pt x="1088298" y="203123"/>
                  <a:pt x="1091455" y="199037"/>
                  <a:pt x="1095542" y="194579"/>
                </a:cubicBezTo>
                <a:cubicBezTo>
                  <a:pt x="1099628" y="190122"/>
                  <a:pt x="1103157" y="186035"/>
                  <a:pt x="1106129" y="182321"/>
                </a:cubicBezTo>
                <a:lnTo>
                  <a:pt x="1129531" y="160032"/>
                </a:lnTo>
                <a:cubicBezTo>
                  <a:pt x="1134732" y="154832"/>
                  <a:pt x="1142533" y="149631"/>
                  <a:pt x="1152934" y="144430"/>
                </a:cubicBezTo>
                <a:cubicBezTo>
                  <a:pt x="1159621" y="142201"/>
                  <a:pt x="1167794" y="137744"/>
                  <a:pt x="1177452" y="131057"/>
                </a:cubicBezTo>
                <a:cubicBezTo>
                  <a:pt x="1179681" y="131057"/>
                  <a:pt x="1180795" y="129943"/>
                  <a:pt x="1180795" y="127714"/>
                </a:cubicBezTo>
                <a:cubicBezTo>
                  <a:pt x="1183024" y="123999"/>
                  <a:pt x="1186182" y="121585"/>
                  <a:pt x="1190268" y="120470"/>
                </a:cubicBezTo>
                <a:cubicBezTo>
                  <a:pt x="1194354" y="119356"/>
                  <a:pt x="1196769" y="118427"/>
                  <a:pt x="1197511" y="117684"/>
                </a:cubicBezTo>
                <a:lnTo>
                  <a:pt x="1208656" y="110998"/>
                </a:lnTo>
                <a:cubicBezTo>
                  <a:pt x="1210141" y="110998"/>
                  <a:pt x="1210885" y="109883"/>
                  <a:pt x="1210885" y="107654"/>
                </a:cubicBezTo>
                <a:lnTo>
                  <a:pt x="1197511" y="65306"/>
                </a:lnTo>
                <a:cubicBezTo>
                  <a:pt x="1194539" y="54162"/>
                  <a:pt x="1192311" y="47104"/>
                  <a:pt x="1190825" y="44132"/>
                </a:cubicBezTo>
                <a:lnTo>
                  <a:pt x="1190825" y="39674"/>
                </a:lnTo>
                <a:cubicBezTo>
                  <a:pt x="1192311" y="36702"/>
                  <a:pt x="1193425" y="35217"/>
                  <a:pt x="1194168" y="35217"/>
                </a:cubicBezTo>
                <a:cubicBezTo>
                  <a:pt x="1194168" y="34474"/>
                  <a:pt x="1194540" y="34288"/>
                  <a:pt x="1195283" y="34659"/>
                </a:cubicBezTo>
                <a:close/>
                <a:moveTo>
                  <a:pt x="249259" y="20729"/>
                </a:moveTo>
                <a:lnTo>
                  <a:pt x="253717" y="20729"/>
                </a:lnTo>
                <a:cubicBezTo>
                  <a:pt x="258175" y="20729"/>
                  <a:pt x="262261" y="21844"/>
                  <a:pt x="265976" y="24072"/>
                </a:cubicBezTo>
                <a:cubicBezTo>
                  <a:pt x="283807" y="30759"/>
                  <a:pt x="297180" y="37445"/>
                  <a:pt x="306095" y="44132"/>
                </a:cubicBezTo>
                <a:lnTo>
                  <a:pt x="319468" y="55276"/>
                </a:lnTo>
                <a:cubicBezTo>
                  <a:pt x="319468" y="55276"/>
                  <a:pt x="323183" y="58991"/>
                  <a:pt x="330612" y="66421"/>
                </a:cubicBezTo>
                <a:cubicBezTo>
                  <a:pt x="334327" y="70135"/>
                  <a:pt x="336185" y="73107"/>
                  <a:pt x="336185" y="75336"/>
                </a:cubicBezTo>
                <a:cubicBezTo>
                  <a:pt x="336185" y="79051"/>
                  <a:pt x="336927" y="80908"/>
                  <a:pt x="338413" y="80908"/>
                </a:cubicBezTo>
                <a:cubicBezTo>
                  <a:pt x="339899" y="83880"/>
                  <a:pt x="340642" y="87037"/>
                  <a:pt x="340642" y="90381"/>
                </a:cubicBezTo>
                <a:cubicBezTo>
                  <a:pt x="340642" y="93724"/>
                  <a:pt x="339899" y="95767"/>
                  <a:pt x="338413" y="96510"/>
                </a:cubicBezTo>
                <a:cubicBezTo>
                  <a:pt x="335442" y="100968"/>
                  <a:pt x="333956" y="103939"/>
                  <a:pt x="333956" y="105425"/>
                </a:cubicBezTo>
                <a:cubicBezTo>
                  <a:pt x="333956" y="106911"/>
                  <a:pt x="332656" y="108954"/>
                  <a:pt x="330055" y="111555"/>
                </a:cubicBezTo>
                <a:cubicBezTo>
                  <a:pt x="327455" y="114155"/>
                  <a:pt x="324669" y="115455"/>
                  <a:pt x="321697" y="115455"/>
                </a:cubicBezTo>
                <a:cubicBezTo>
                  <a:pt x="317982" y="116941"/>
                  <a:pt x="316125" y="118056"/>
                  <a:pt x="316125" y="118799"/>
                </a:cubicBezTo>
                <a:cubicBezTo>
                  <a:pt x="313153" y="121770"/>
                  <a:pt x="309438" y="122142"/>
                  <a:pt x="304981" y="119913"/>
                </a:cubicBezTo>
                <a:cubicBezTo>
                  <a:pt x="303495" y="119170"/>
                  <a:pt x="301823" y="118984"/>
                  <a:pt x="299966" y="119356"/>
                </a:cubicBezTo>
                <a:cubicBezTo>
                  <a:pt x="298108" y="119727"/>
                  <a:pt x="296808" y="119913"/>
                  <a:pt x="296065" y="119913"/>
                </a:cubicBezTo>
                <a:cubicBezTo>
                  <a:pt x="291608" y="122885"/>
                  <a:pt x="287521" y="123628"/>
                  <a:pt x="283807" y="122142"/>
                </a:cubicBezTo>
                <a:cubicBezTo>
                  <a:pt x="283807" y="120656"/>
                  <a:pt x="284550" y="119913"/>
                  <a:pt x="286035" y="119913"/>
                </a:cubicBezTo>
                <a:cubicBezTo>
                  <a:pt x="281578" y="115455"/>
                  <a:pt x="276006" y="113226"/>
                  <a:pt x="269319" y="113226"/>
                </a:cubicBezTo>
                <a:cubicBezTo>
                  <a:pt x="263375" y="113226"/>
                  <a:pt x="258918" y="114712"/>
                  <a:pt x="255946" y="117684"/>
                </a:cubicBezTo>
                <a:cubicBezTo>
                  <a:pt x="251488" y="122142"/>
                  <a:pt x="244059" y="126971"/>
                  <a:pt x="233657" y="132172"/>
                </a:cubicBezTo>
                <a:cubicBezTo>
                  <a:pt x="218798" y="136629"/>
                  <a:pt x="208769" y="138858"/>
                  <a:pt x="203568" y="138858"/>
                </a:cubicBezTo>
                <a:cubicBezTo>
                  <a:pt x="194653" y="138858"/>
                  <a:pt x="187223" y="137372"/>
                  <a:pt x="181280" y="134400"/>
                </a:cubicBezTo>
                <a:cubicBezTo>
                  <a:pt x="178308" y="132172"/>
                  <a:pt x="174593" y="131057"/>
                  <a:pt x="170135" y="131057"/>
                </a:cubicBezTo>
                <a:cubicBezTo>
                  <a:pt x="162706" y="131057"/>
                  <a:pt x="156391" y="133658"/>
                  <a:pt x="151190" y="138858"/>
                </a:cubicBezTo>
                <a:cubicBezTo>
                  <a:pt x="148961" y="141830"/>
                  <a:pt x="145989" y="144987"/>
                  <a:pt x="142275" y="148331"/>
                </a:cubicBezTo>
                <a:cubicBezTo>
                  <a:pt x="138560" y="151674"/>
                  <a:pt x="135588" y="154832"/>
                  <a:pt x="133359" y="157803"/>
                </a:cubicBezTo>
                <a:cubicBezTo>
                  <a:pt x="124444" y="167462"/>
                  <a:pt x="119986" y="178606"/>
                  <a:pt x="119986" y="191236"/>
                </a:cubicBezTo>
                <a:cubicBezTo>
                  <a:pt x="119243" y="194208"/>
                  <a:pt x="117757" y="196808"/>
                  <a:pt x="115528" y="199037"/>
                </a:cubicBezTo>
                <a:cubicBezTo>
                  <a:pt x="113300" y="201266"/>
                  <a:pt x="111814" y="202752"/>
                  <a:pt x="111071" y="203495"/>
                </a:cubicBezTo>
                <a:cubicBezTo>
                  <a:pt x="110328" y="206467"/>
                  <a:pt x="108470" y="210924"/>
                  <a:pt x="105499" y="216868"/>
                </a:cubicBezTo>
                <a:lnTo>
                  <a:pt x="109956" y="216868"/>
                </a:lnTo>
                <a:cubicBezTo>
                  <a:pt x="121844" y="212410"/>
                  <a:pt x="130759" y="209438"/>
                  <a:pt x="136703" y="207953"/>
                </a:cubicBezTo>
                <a:cubicBezTo>
                  <a:pt x="142646" y="205724"/>
                  <a:pt x="148590" y="203866"/>
                  <a:pt x="154533" y="202380"/>
                </a:cubicBezTo>
                <a:cubicBezTo>
                  <a:pt x="160477" y="200894"/>
                  <a:pt x="166049" y="199037"/>
                  <a:pt x="171250" y="196808"/>
                </a:cubicBezTo>
                <a:cubicBezTo>
                  <a:pt x="177193" y="194579"/>
                  <a:pt x="184994" y="192351"/>
                  <a:pt x="194653" y="190122"/>
                </a:cubicBezTo>
                <a:cubicBezTo>
                  <a:pt x="204311" y="187893"/>
                  <a:pt x="212483" y="186035"/>
                  <a:pt x="219170" y="184550"/>
                </a:cubicBezTo>
                <a:cubicBezTo>
                  <a:pt x="242201" y="176377"/>
                  <a:pt x="265604" y="169691"/>
                  <a:pt x="289379" y="164490"/>
                </a:cubicBezTo>
                <a:lnTo>
                  <a:pt x="340642" y="153346"/>
                </a:lnTo>
                <a:cubicBezTo>
                  <a:pt x="347329" y="151860"/>
                  <a:pt x="354015" y="150374"/>
                  <a:pt x="360702" y="148888"/>
                </a:cubicBezTo>
                <a:cubicBezTo>
                  <a:pt x="367389" y="147402"/>
                  <a:pt x="374075" y="145916"/>
                  <a:pt x="380762" y="144430"/>
                </a:cubicBezTo>
                <a:cubicBezTo>
                  <a:pt x="391163" y="142201"/>
                  <a:pt x="404908" y="139601"/>
                  <a:pt x="421995" y="136629"/>
                </a:cubicBezTo>
                <a:cubicBezTo>
                  <a:pt x="443541" y="133658"/>
                  <a:pt x="458400" y="131800"/>
                  <a:pt x="466572" y="131057"/>
                </a:cubicBezTo>
                <a:lnTo>
                  <a:pt x="489975" y="129943"/>
                </a:lnTo>
                <a:cubicBezTo>
                  <a:pt x="491461" y="129943"/>
                  <a:pt x="492947" y="130314"/>
                  <a:pt x="494433" y="131057"/>
                </a:cubicBezTo>
                <a:cubicBezTo>
                  <a:pt x="495919" y="131800"/>
                  <a:pt x="497405" y="132172"/>
                  <a:pt x="498891" y="132172"/>
                </a:cubicBezTo>
                <a:cubicBezTo>
                  <a:pt x="501119" y="133658"/>
                  <a:pt x="504463" y="134400"/>
                  <a:pt x="508920" y="134400"/>
                </a:cubicBezTo>
                <a:cubicBezTo>
                  <a:pt x="509663" y="135143"/>
                  <a:pt x="512635" y="135515"/>
                  <a:pt x="517836" y="135515"/>
                </a:cubicBezTo>
                <a:cubicBezTo>
                  <a:pt x="522294" y="135515"/>
                  <a:pt x="527494" y="137372"/>
                  <a:pt x="533438" y="141087"/>
                </a:cubicBezTo>
                <a:cubicBezTo>
                  <a:pt x="533438" y="143316"/>
                  <a:pt x="534181" y="145173"/>
                  <a:pt x="535667" y="146659"/>
                </a:cubicBezTo>
                <a:cubicBezTo>
                  <a:pt x="535667" y="147402"/>
                  <a:pt x="535852" y="148331"/>
                  <a:pt x="536224" y="149445"/>
                </a:cubicBezTo>
                <a:cubicBezTo>
                  <a:pt x="536595" y="150560"/>
                  <a:pt x="537524" y="151860"/>
                  <a:pt x="539010" y="153346"/>
                </a:cubicBezTo>
                <a:cubicBezTo>
                  <a:pt x="544953" y="157803"/>
                  <a:pt x="548668" y="160775"/>
                  <a:pt x="550154" y="162261"/>
                </a:cubicBezTo>
                <a:cubicBezTo>
                  <a:pt x="550154" y="162261"/>
                  <a:pt x="553869" y="165976"/>
                  <a:pt x="561298" y="173405"/>
                </a:cubicBezTo>
                <a:cubicBezTo>
                  <a:pt x="563527" y="177120"/>
                  <a:pt x="565013" y="180092"/>
                  <a:pt x="565756" y="182321"/>
                </a:cubicBezTo>
                <a:cubicBezTo>
                  <a:pt x="567985" y="185293"/>
                  <a:pt x="569657" y="188264"/>
                  <a:pt x="570771" y="191236"/>
                </a:cubicBezTo>
                <a:cubicBezTo>
                  <a:pt x="571885" y="194208"/>
                  <a:pt x="573186" y="196808"/>
                  <a:pt x="574672" y="199037"/>
                </a:cubicBezTo>
                <a:cubicBezTo>
                  <a:pt x="578386" y="204981"/>
                  <a:pt x="580244" y="210924"/>
                  <a:pt x="580244" y="216868"/>
                </a:cubicBezTo>
                <a:cubicBezTo>
                  <a:pt x="580244" y="219097"/>
                  <a:pt x="581358" y="220954"/>
                  <a:pt x="583587" y="222440"/>
                </a:cubicBezTo>
                <a:cubicBezTo>
                  <a:pt x="584330" y="223926"/>
                  <a:pt x="584516" y="225226"/>
                  <a:pt x="584144" y="226341"/>
                </a:cubicBezTo>
                <a:cubicBezTo>
                  <a:pt x="583773" y="227455"/>
                  <a:pt x="582844" y="228012"/>
                  <a:pt x="581358" y="228012"/>
                </a:cubicBezTo>
                <a:cubicBezTo>
                  <a:pt x="576900" y="228012"/>
                  <a:pt x="572814" y="229127"/>
                  <a:pt x="569099" y="231355"/>
                </a:cubicBezTo>
                <a:cubicBezTo>
                  <a:pt x="566128" y="232841"/>
                  <a:pt x="562041" y="232841"/>
                  <a:pt x="556841" y="231355"/>
                </a:cubicBezTo>
                <a:lnTo>
                  <a:pt x="552383" y="231355"/>
                </a:lnTo>
                <a:cubicBezTo>
                  <a:pt x="547925" y="231355"/>
                  <a:pt x="544211" y="231727"/>
                  <a:pt x="541239" y="232470"/>
                </a:cubicBezTo>
                <a:cubicBezTo>
                  <a:pt x="540496" y="233956"/>
                  <a:pt x="539010" y="235070"/>
                  <a:pt x="536781" y="235813"/>
                </a:cubicBezTo>
                <a:cubicBezTo>
                  <a:pt x="534552" y="236556"/>
                  <a:pt x="532695" y="237299"/>
                  <a:pt x="531209" y="238042"/>
                </a:cubicBezTo>
                <a:cubicBezTo>
                  <a:pt x="525265" y="241757"/>
                  <a:pt x="520436" y="243986"/>
                  <a:pt x="516721" y="244729"/>
                </a:cubicBezTo>
                <a:lnTo>
                  <a:pt x="506692" y="248072"/>
                </a:lnTo>
                <a:cubicBezTo>
                  <a:pt x="502234" y="248072"/>
                  <a:pt x="497776" y="249558"/>
                  <a:pt x="493319" y="252530"/>
                </a:cubicBezTo>
                <a:cubicBezTo>
                  <a:pt x="490347" y="254015"/>
                  <a:pt x="487003" y="255501"/>
                  <a:pt x="483289" y="256987"/>
                </a:cubicBezTo>
                <a:cubicBezTo>
                  <a:pt x="479574" y="258473"/>
                  <a:pt x="475116" y="259959"/>
                  <a:pt x="469916" y="261445"/>
                </a:cubicBezTo>
                <a:cubicBezTo>
                  <a:pt x="464715" y="263674"/>
                  <a:pt x="455800" y="264788"/>
                  <a:pt x="443169" y="264788"/>
                </a:cubicBezTo>
                <a:cubicBezTo>
                  <a:pt x="436483" y="264788"/>
                  <a:pt x="432025" y="265531"/>
                  <a:pt x="429796" y="267017"/>
                </a:cubicBezTo>
                <a:lnTo>
                  <a:pt x="424224" y="264788"/>
                </a:lnTo>
                <a:cubicBezTo>
                  <a:pt x="424224" y="264788"/>
                  <a:pt x="428682" y="261445"/>
                  <a:pt x="437597" y="254758"/>
                </a:cubicBezTo>
                <a:lnTo>
                  <a:pt x="459886" y="238042"/>
                </a:lnTo>
                <a:cubicBezTo>
                  <a:pt x="475488" y="224669"/>
                  <a:pt x="482917" y="218354"/>
                  <a:pt x="482174" y="219097"/>
                </a:cubicBezTo>
                <a:lnTo>
                  <a:pt x="493319" y="210181"/>
                </a:lnTo>
                <a:cubicBezTo>
                  <a:pt x="494804" y="208695"/>
                  <a:pt x="495919" y="207024"/>
                  <a:pt x="496662" y="205166"/>
                </a:cubicBezTo>
                <a:cubicBezTo>
                  <a:pt x="497405" y="203309"/>
                  <a:pt x="498519" y="201266"/>
                  <a:pt x="500005" y="199037"/>
                </a:cubicBezTo>
                <a:lnTo>
                  <a:pt x="498891" y="195694"/>
                </a:lnTo>
                <a:lnTo>
                  <a:pt x="484403" y="182321"/>
                </a:lnTo>
                <a:cubicBezTo>
                  <a:pt x="484403" y="181578"/>
                  <a:pt x="484032" y="181021"/>
                  <a:pt x="483289" y="180649"/>
                </a:cubicBezTo>
                <a:cubicBezTo>
                  <a:pt x="482546" y="180278"/>
                  <a:pt x="481803" y="180463"/>
                  <a:pt x="481060" y="181206"/>
                </a:cubicBezTo>
                <a:lnTo>
                  <a:pt x="439826" y="186778"/>
                </a:lnTo>
                <a:cubicBezTo>
                  <a:pt x="433883" y="188264"/>
                  <a:pt x="426824" y="189750"/>
                  <a:pt x="418652" y="191236"/>
                </a:cubicBezTo>
                <a:cubicBezTo>
                  <a:pt x="410480" y="192722"/>
                  <a:pt x="403421" y="194208"/>
                  <a:pt x="397478" y="195694"/>
                </a:cubicBezTo>
                <a:lnTo>
                  <a:pt x="368503" y="201266"/>
                </a:lnTo>
                <a:lnTo>
                  <a:pt x="327269" y="207953"/>
                </a:lnTo>
                <a:cubicBezTo>
                  <a:pt x="320583" y="209438"/>
                  <a:pt x="307952" y="212039"/>
                  <a:pt x="289379" y="215754"/>
                </a:cubicBezTo>
                <a:lnTo>
                  <a:pt x="252603" y="222440"/>
                </a:lnTo>
                <a:cubicBezTo>
                  <a:pt x="240716" y="225412"/>
                  <a:pt x="231800" y="227269"/>
                  <a:pt x="225856" y="228012"/>
                </a:cubicBezTo>
                <a:cubicBezTo>
                  <a:pt x="206540" y="232470"/>
                  <a:pt x="191309" y="236928"/>
                  <a:pt x="180165" y="241385"/>
                </a:cubicBezTo>
                <a:cubicBezTo>
                  <a:pt x="174964" y="242871"/>
                  <a:pt x="170692" y="243800"/>
                  <a:pt x="167349" y="244171"/>
                </a:cubicBezTo>
                <a:cubicBezTo>
                  <a:pt x="164006" y="244543"/>
                  <a:pt x="161220" y="244729"/>
                  <a:pt x="158991" y="244729"/>
                </a:cubicBezTo>
                <a:lnTo>
                  <a:pt x="156762" y="245843"/>
                </a:lnTo>
                <a:cubicBezTo>
                  <a:pt x="154533" y="251044"/>
                  <a:pt x="150818" y="252530"/>
                  <a:pt x="145618" y="250301"/>
                </a:cubicBezTo>
                <a:lnTo>
                  <a:pt x="124444" y="244729"/>
                </a:lnTo>
                <a:cubicBezTo>
                  <a:pt x="117757" y="243243"/>
                  <a:pt x="113671" y="242128"/>
                  <a:pt x="112185" y="241385"/>
                </a:cubicBezTo>
                <a:cubicBezTo>
                  <a:pt x="109956" y="241385"/>
                  <a:pt x="108470" y="241014"/>
                  <a:pt x="107727" y="240271"/>
                </a:cubicBezTo>
                <a:cubicBezTo>
                  <a:pt x="106242" y="239528"/>
                  <a:pt x="104756" y="239342"/>
                  <a:pt x="103270" y="239714"/>
                </a:cubicBezTo>
                <a:cubicBezTo>
                  <a:pt x="101784" y="240085"/>
                  <a:pt x="100298" y="239899"/>
                  <a:pt x="98812" y="239156"/>
                </a:cubicBezTo>
                <a:cubicBezTo>
                  <a:pt x="97326" y="244357"/>
                  <a:pt x="95469" y="248815"/>
                  <a:pt x="93240" y="252530"/>
                </a:cubicBezTo>
                <a:cubicBezTo>
                  <a:pt x="93240" y="255501"/>
                  <a:pt x="91383" y="260702"/>
                  <a:pt x="87668" y="268131"/>
                </a:cubicBezTo>
                <a:lnTo>
                  <a:pt x="79867" y="283733"/>
                </a:lnTo>
                <a:cubicBezTo>
                  <a:pt x="78381" y="291906"/>
                  <a:pt x="76895" y="298964"/>
                  <a:pt x="75409" y="304907"/>
                </a:cubicBezTo>
                <a:cubicBezTo>
                  <a:pt x="73923" y="310851"/>
                  <a:pt x="72809" y="316423"/>
                  <a:pt x="72066" y="321624"/>
                </a:cubicBezTo>
                <a:cubicBezTo>
                  <a:pt x="71323" y="324596"/>
                  <a:pt x="70580" y="327753"/>
                  <a:pt x="69837" y="331096"/>
                </a:cubicBezTo>
                <a:cubicBezTo>
                  <a:pt x="69094" y="334440"/>
                  <a:pt x="67980" y="337597"/>
                  <a:pt x="66494" y="340569"/>
                </a:cubicBezTo>
                <a:cubicBezTo>
                  <a:pt x="64265" y="342798"/>
                  <a:pt x="62408" y="346141"/>
                  <a:pt x="60922" y="350599"/>
                </a:cubicBezTo>
                <a:cubicBezTo>
                  <a:pt x="61665" y="351342"/>
                  <a:pt x="60922" y="352828"/>
                  <a:pt x="58693" y="355057"/>
                </a:cubicBezTo>
                <a:cubicBezTo>
                  <a:pt x="57207" y="357285"/>
                  <a:pt x="54792" y="360072"/>
                  <a:pt x="51449" y="363415"/>
                </a:cubicBezTo>
                <a:cubicBezTo>
                  <a:pt x="48106" y="366758"/>
                  <a:pt x="45320" y="369544"/>
                  <a:pt x="43091" y="371773"/>
                </a:cubicBezTo>
                <a:cubicBezTo>
                  <a:pt x="42348" y="374002"/>
                  <a:pt x="41233" y="375116"/>
                  <a:pt x="39748" y="375116"/>
                </a:cubicBezTo>
                <a:cubicBezTo>
                  <a:pt x="38262" y="375116"/>
                  <a:pt x="36776" y="374002"/>
                  <a:pt x="35290" y="371773"/>
                </a:cubicBezTo>
                <a:lnTo>
                  <a:pt x="17459" y="349485"/>
                </a:lnTo>
                <a:cubicBezTo>
                  <a:pt x="15973" y="347999"/>
                  <a:pt x="14116" y="345027"/>
                  <a:pt x="11887" y="340569"/>
                </a:cubicBezTo>
                <a:cubicBezTo>
                  <a:pt x="11144" y="338340"/>
                  <a:pt x="9844" y="335368"/>
                  <a:pt x="7986" y="331654"/>
                </a:cubicBezTo>
                <a:cubicBezTo>
                  <a:pt x="6129" y="327939"/>
                  <a:pt x="4457" y="325339"/>
                  <a:pt x="2972" y="323853"/>
                </a:cubicBezTo>
                <a:cubicBezTo>
                  <a:pt x="0" y="322367"/>
                  <a:pt x="-743" y="320881"/>
                  <a:pt x="743" y="319395"/>
                </a:cubicBezTo>
                <a:cubicBezTo>
                  <a:pt x="2229" y="314937"/>
                  <a:pt x="2972" y="311966"/>
                  <a:pt x="2972" y="310480"/>
                </a:cubicBezTo>
                <a:cubicBezTo>
                  <a:pt x="2972" y="307508"/>
                  <a:pt x="2229" y="303793"/>
                  <a:pt x="743" y="299335"/>
                </a:cubicBezTo>
                <a:cubicBezTo>
                  <a:pt x="3715" y="298592"/>
                  <a:pt x="6129" y="296735"/>
                  <a:pt x="7986" y="293763"/>
                </a:cubicBezTo>
                <a:cubicBezTo>
                  <a:pt x="9844" y="290791"/>
                  <a:pt x="11144" y="288563"/>
                  <a:pt x="11887" y="287077"/>
                </a:cubicBezTo>
                <a:cubicBezTo>
                  <a:pt x="13373" y="281876"/>
                  <a:pt x="15973" y="276675"/>
                  <a:pt x="19688" y="271475"/>
                </a:cubicBezTo>
                <a:cubicBezTo>
                  <a:pt x="24145" y="262559"/>
                  <a:pt x="27489" y="256616"/>
                  <a:pt x="29718" y="253644"/>
                </a:cubicBezTo>
                <a:cubicBezTo>
                  <a:pt x="34175" y="243986"/>
                  <a:pt x="39005" y="235813"/>
                  <a:pt x="44205" y="229127"/>
                </a:cubicBezTo>
                <a:lnTo>
                  <a:pt x="45320" y="224669"/>
                </a:lnTo>
                <a:cubicBezTo>
                  <a:pt x="46063" y="219468"/>
                  <a:pt x="49406" y="213896"/>
                  <a:pt x="55349" y="207953"/>
                </a:cubicBezTo>
                <a:lnTo>
                  <a:pt x="77638" y="186778"/>
                </a:lnTo>
                <a:cubicBezTo>
                  <a:pt x="82096" y="181578"/>
                  <a:pt x="86368" y="177306"/>
                  <a:pt x="90454" y="173963"/>
                </a:cubicBezTo>
                <a:cubicBezTo>
                  <a:pt x="94540" y="170619"/>
                  <a:pt x="98069" y="167462"/>
                  <a:pt x="101041" y="164490"/>
                </a:cubicBezTo>
                <a:lnTo>
                  <a:pt x="114414" y="157803"/>
                </a:lnTo>
                <a:cubicBezTo>
                  <a:pt x="115157" y="157803"/>
                  <a:pt x="115900" y="157432"/>
                  <a:pt x="116643" y="156689"/>
                </a:cubicBezTo>
                <a:cubicBezTo>
                  <a:pt x="117386" y="155946"/>
                  <a:pt x="118129" y="155203"/>
                  <a:pt x="118872" y="154460"/>
                </a:cubicBezTo>
                <a:cubicBezTo>
                  <a:pt x="118872" y="154460"/>
                  <a:pt x="120729" y="152603"/>
                  <a:pt x="124444" y="148888"/>
                </a:cubicBezTo>
                <a:cubicBezTo>
                  <a:pt x="125187" y="148145"/>
                  <a:pt x="126673" y="147216"/>
                  <a:pt x="128902" y="146102"/>
                </a:cubicBezTo>
                <a:cubicBezTo>
                  <a:pt x="131130" y="144987"/>
                  <a:pt x="133359" y="143316"/>
                  <a:pt x="135588" y="141087"/>
                </a:cubicBezTo>
                <a:cubicBezTo>
                  <a:pt x="147475" y="132172"/>
                  <a:pt x="157877" y="126971"/>
                  <a:pt x="166792" y="125485"/>
                </a:cubicBezTo>
                <a:lnTo>
                  <a:pt x="206911" y="114341"/>
                </a:lnTo>
                <a:cubicBezTo>
                  <a:pt x="215827" y="111369"/>
                  <a:pt x="226228" y="107654"/>
                  <a:pt x="238115" y="103197"/>
                </a:cubicBezTo>
                <a:cubicBezTo>
                  <a:pt x="238115" y="103197"/>
                  <a:pt x="240344" y="100968"/>
                  <a:pt x="244802" y="96510"/>
                </a:cubicBezTo>
                <a:lnTo>
                  <a:pt x="264861" y="75336"/>
                </a:lnTo>
                <a:cubicBezTo>
                  <a:pt x="267090" y="73107"/>
                  <a:pt x="267462" y="69764"/>
                  <a:pt x="265976" y="65306"/>
                </a:cubicBezTo>
                <a:cubicBezTo>
                  <a:pt x="260775" y="57877"/>
                  <a:pt x="257432" y="51190"/>
                  <a:pt x="255946" y="45246"/>
                </a:cubicBezTo>
                <a:cubicBezTo>
                  <a:pt x="254460" y="42275"/>
                  <a:pt x="252974" y="36331"/>
                  <a:pt x="251488" y="27416"/>
                </a:cubicBezTo>
                <a:cubicBezTo>
                  <a:pt x="251488" y="25930"/>
                  <a:pt x="250745" y="23701"/>
                  <a:pt x="249259" y="20729"/>
                </a:cubicBezTo>
                <a:close/>
                <a:moveTo>
                  <a:pt x="3282074" y="112"/>
                </a:moveTo>
                <a:cubicBezTo>
                  <a:pt x="3283746" y="-259"/>
                  <a:pt x="3285696" y="298"/>
                  <a:pt x="3287925" y="1784"/>
                </a:cubicBezTo>
                <a:cubicBezTo>
                  <a:pt x="3287925" y="1784"/>
                  <a:pt x="3288482" y="2527"/>
                  <a:pt x="3289597" y="4013"/>
                </a:cubicBezTo>
                <a:cubicBezTo>
                  <a:pt x="3290711" y="5499"/>
                  <a:pt x="3292754" y="4756"/>
                  <a:pt x="3295726" y="1784"/>
                </a:cubicBezTo>
                <a:lnTo>
                  <a:pt x="3297955" y="1784"/>
                </a:lnTo>
                <a:cubicBezTo>
                  <a:pt x="3300926" y="4013"/>
                  <a:pt x="3303898" y="5870"/>
                  <a:pt x="3306870" y="7356"/>
                </a:cubicBezTo>
                <a:cubicBezTo>
                  <a:pt x="3309842" y="8842"/>
                  <a:pt x="3312442" y="10328"/>
                  <a:pt x="3314671" y="11814"/>
                </a:cubicBezTo>
                <a:lnTo>
                  <a:pt x="3331388" y="20729"/>
                </a:lnTo>
                <a:cubicBezTo>
                  <a:pt x="3335102" y="22215"/>
                  <a:pt x="3338074" y="24444"/>
                  <a:pt x="3340303" y="27416"/>
                </a:cubicBezTo>
                <a:cubicBezTo>
                  <a:pt x="3342532" y="30387"/>
                  <a:pt x="3344018" y="32616"/>
                  <a:pt x="3344761" y="34102"/>
                </a:cubicBezTo>
                <a:cubicBezTo>
                  <a:pt x="3346246" y="34102"/>
                  <a:pt x="3346246" y="34845"/>
                  <a:pt x="3344761" y="36331"/>
                </a:cubicBezTo>
                <a:cubicBezTo>
                  <a:pt x="3343274" y="41532"/>
                  <a:pt x="3342532" y="45989"/>
                  <a:pt x="3342532" y="49704"/>
                </a:cubicBezTo>
                <a:cubicBezTo>
                  <a:pt x="3342532" y="53419"/>
                  <a:pt x="3342160" y="56391"/>
                  <a:pt x="3341417" y="58620"/>
                </a:cubicBezTo>
                <a:cubicBezTo>
                  <a:pt x="3342160" y="65306"/>
                  <a:pt x="3342160" y="71250"/>
                  <a:pt x="3341417" y="76450"/>
                </a:cubicBezTo>
                <a:cubicBezTo>
                  <a:pt x="3341417" y="80165"/>
                  <a:pt x="3342903" y="82394"/>
                  <a:pt x="3345875" y="83137"/>
                </a:cubicBezTo>
                <a:cubicBezTo>
                  <a:pt x="3348847" y="83880"/>
                  <a:pt x="3351633" y="84809"/>
                  <a:pt x="3354233" y="85923"/>
                </a:cubicBezTo>
                <a:cubicBezTo>
                  <a:pt x="3356834" y="87037"/>
                  <a:pt x="3358876" y="87966"/>
                  <a:pt x="3360363" y="88709"/>
                </a:cubicBezTo>
                <a:cubicBezTo>
                  <a:pt x="3366306" y="91681"/>
                  <a:pt x="3371693" y="94095"/>
                  <a:pt x="3376522" y="95953"/>
                </a:cubicBezTo>
                <a:cubicBezTo>
                  <a:pt x="3381351" y="97810"/>
                  <a:pt x="3385623" y="99482"/>
                  <a:pt x="3389338" y="100968"/>
                </a:cubicBezTo>
                <a:cubicBezTo>
                  <a:pt x="3397510" y="102454"/>
                  <a:pt x="3402711" y="104311"/>
                  <a:pt x="3404940" y="106540"/>
                </a:cubicBezTo>
                <a:cubicBezTo>
                  <a:pt x="3408654" y="107283"/>
                  <a:pt x="3412369" y="108769"/>
                  <a:pt x="3416084" y="110998"/>
                </a:cubicBezTo>
                <a:cubicBezTo>
                  <a:pt x="3419799" y="113226"/>
                  <a:pt x="3422771" y="115084"/>
                  <a:pt x="3424999" y="116570"/>
                </a:cubicBezTo>
                <a:cubicBezTo>
                  <a:pt x="3427228" y="118056"/>
                  <a:pt x="3430943" y="123256"/>
                  <a:pt x="3436144" y="132172"/>
                </a:cubicBezTo>
                <a:cubicBezTo>
                  <a:pt x="3436886" y="137372"/>
                  <a:pt x="3433915" y="142573"/>
                  <a:pt x="3427228" y="147774"/>
                </a:cubicBezTo>
                <a:lnTo>
                  <a:pt x="3421656" y="152231"/>
                </a:lnTo>
                <a:cubicBezTo>
                  <a:pt x="3418684" y="152974"/>
                  <a:pt x="3416827" y="154646"/>
                  <a:pt x="3416084" y="157246"/>
                </a:cubicBezTo>
                <a:cubicBezTo>
                  <a:pt x="3415341" y="159847"/>
                  <a:pt x="3414598" y="161890"/>
                  <a:pt x="3413855" y="163376"/>
                </a:cubicBezTo>
                <a:cubicBezTo>
                  <a:pt x="3412369" y="164861"/>
                  <a:pt x="3411626" y="165604"/>
                  <a:pt x="3411626" y="165604"/>
                </a:cubicBezTo>
                <a:cubicBezTo>
                  <a:pt x="3405682" y="169319"/>
                  <a:pt x="3399925" y="172477"/>
                  <a:pt x="3394352" y="175077"/>
                </a:cubicBezTo>
                <a:cubicBezTo>
                  <a:pt x="3388780" y="177677"/>
                  <a:pt x="3383766" y="180092"/>
                  <a:pt x="3379308" y="182321"/>
                </a:cubicBezTo>
                <a:cubicBezTo>
                  <a:pt x="3374850" y="184550"/>
                  <a:pt x="3370207" y="187336"/>
                  <a:pt x="3365377" y="190679"/>
                </a:cubicBezTo>
                <a:cubicBezTo>
                  <a:pt x="3360548" y="194022"/>
                  <a:pt x="3355162" y="197180"/>
                  <a:pt x="3349218" y="200152"/>
                </a:cubicBezTo>
                <a:cubicBezTo>
                  <a:pt x="3345503" y="201637"/>
                  <a:pt x="3343089" y="203681"/>
                  <a:pt x="3341975" y="206281"/>
                </a:cubicBezTo>
                <a:cubicBezTo>
                  <a:pt x="3340860" y="208881"/>
                  <a:pt x="3340303" y="212410"/>
                  <a:pt x="3340303" y="216868"/>
                </a:cubicBezTo>
                <a:cubicBezTo>
                  <a:pt x="3338817" y="233213"/>
                  <a:pt x="3337331" y="245100"/>
                  <a:pt x="3335845" y="252530"/>
                </a:cubicBezTo>
                <a:cubicBezTo>
                  <a:pt x="3334359" y="268131"/>
                  <a:pt x="3332873" y="277790"/>
                  <a:pt x="3331388" y="281505"/>
                </a:cubicBezTo>
                <a:lnTo>
                  <a:pt x="3339189" y="277047"/>
                </a:lnTo>
                <a:cubicBezTo>
                  <a:pt x="3350333" y="273332"/>
                  <a:pt x="3362777" y="268689"/>
                  <a:pt x="3376522" y="263117"/>
                </a:cubicBezTo>
                <a:cubicBezTo>
                  <a:pt x="3390266" y="257544"/>
                  <a:pt x="3400482" y="253272"/>
                  <a:pt x="3407169" y="250301"/>
                </a:cubicBezTo>
                <a:cubicBezTo>
                  <a:pt x="3426485" y="244357"/>
                  <a:pt x="3440973" y="239528"/>
                  <a:pt x="3450631" y="235813"/>
                </a:cubicBezTo>
                <a:cubicBezTo>
                  <a:pt x="3455832" y="235070"/>
                  <a:pt x="3459546" y="232098"/>
                  <a:pt x="3461775" y="226898"/>
                </a:cubicBezTo>
                <a:lnTo>
                  <a:pt x="3467347" y="222440"/>
                </a:lnTo>
                <a:cubicBezTo>
                  <a:pt x="3471062" y="220211"/>
                  <a:pt x="3474034" y="221697"/>
                  <a:pt x="3476263" y="226898"/>
                </a:cubicBezTo>
                <a:cubicBezTo>
                  <a:pt x="3479235" y="225412"/>
                  <a:pt x="3483321" y="224669"/>
                  <a:pt x="3488521" y="224669"/>
                </a:cubicBezTo>
                <a:cubicBezTo>
                  <a:pt x="3491493" y="225412"/>
                  <a:pt x="3496322" y="225783"/>
                  <a:pt x="3503009" y="225783"/>
                </a:cubicBezTo>
                <a:lnTo>
                  <a:pt x="3505238" y="226898"/>
                </a:lnTo>
                <a:cubicBezTo>
                  <a:pt x="3508209" y="228384"/>
                  <a:pt x="3510438" y="229127"/>
                  <a:pt x="3511924" y="229127"/>
                </a:cubicBezTo>
                <a:cubicBezTo>
                  <a:pt x="3513410" y="229127"/>
                  <a:pt x="3515268" y="229498"/>
                  <a:pt x="3517496" y="230241"/>
                </a:cubicBezTo>
                <a:cubicBezTo>
                  <a:pt x="3519725" y="230984"/>
                  <a:pt x="3521954" y="231355"/>
                  <a:pt x="3524183" y="231355"/>
                </a:cubicBezTo>
                <a:cubicBezTo>
                  <a:pt x="3523440" y="232098"/>
                  <a:pt x="3522697" y="233027"/>
                  <a:pt x="3521954" y="234141"/>
                </a:cubicBezTo>
                <a:cubicBezTo>
                  <a:pt x="3521211" y="235256"/>
                  <a:pt x="3520840" y="236556"/>
                  <a:pt x="3520840" y="238042"/>
                </a:cubicBezTo>
                <a:cubicBezTo>
                  <a:pt x="3520840" y="238785"/>
                  <a:pt x="3521954" y="240271"/>
                  <a:pt x="3524183" y="242500"/>
                </a:cubicBezTo>
                <a:cubicBezTo>
                  <a:pt x="3527155" y="248443"/>
                  <a:pt x="3529012" y="251787"/>
                  <a:pt x="3529755" y="252530"/>
                </a:cubicBezTo>
                <a:cubicBezTo>
                  <a:pt x="3533470" y="256244"/>
                  <a:pt x="3535327" y="258102"/>
                  <a:pt x="3535327" y="258102"/>
                </a:cubicBezTo>
                <a:lnTo>
                  <a:pt x="3534213" y="264788"/>
                </a:lnTo>
                <a:cubicBezTo>
                  <a:pt x="3533470" y="265531"/>
                  <a:pt x="3533098" y="267017"/>
                  <a:pt x="3533098" y="269246"/>
                </a:cubicBezTo>
                <a:cubicBezTo>
                  <a:pt x="3533841" y="272218"/>
                  <a:pt x="3533656" y="274818"/>
                  <a:pt x="3532541" y="277047"/>
                </a:cubicBezTo>
                <a:cubicBezTo>
                  <a:pt x="3531427" y="279276"/>
                  <a:pt x="3529755" y="280390"/>
                  <a:pt x="3527526" y="280390"/>
                </a:cubicBezTo>
                <a:lnTo>
                  <a:pt x="3525297" y="279276"/>
                </a:lnTo>
                <a:lnTo>
                  <a:pt x="3521954" y="283733"/>
                </a:lnTo>
                <a:cubicBezTo>
                  <a:pt x="3520468" y="283733"/>
                  <a:pt x="3519354" y="284291"/>
                  <a:pt x="3518611" y="285405"/>
                </a:cubicBezTo>
                <a:cubicBezTo>
                  <a:pt x="3517868" y="286519"/>
                  <a:pt x="3517496" y="287448"/>
                  <a:pt x="3517496" y="288191"/>
                </a:cubicBezTo>
                <a:cubicBezTo>
                  <a:pt x="3518239" y="288934"/>
                  <a:pt x="3517125" y="290048"/>
                  <a:pt x="3514153" y="291534"/>
                </a:cubicBezTo>
                <a:cubicBezTo>
                  <a:pt x="3498551" y="297478"/>
                  <a:pt x="3481092" y="303422"/>
                  <a:pt x="3461775" y="309365"/>
                </a:cubicBezTo>
                <a:cubicBezTo>
                  <a:pt x="3456575" y="310851"/>
                  <a:pt x="3448774" y="313451"/>
                  <a:pt x="3438372" y="317166"/>
                </a:cubicBezTo>
                <a:cubicBezTo>
                  <a:pt x="3427971" y="320881"/>
                  <a:pt x="3418684" y="323853"/>
                  <a:pt x="3410512" y="326082"/>
                </a:cubicBezTo>
                <a:lnTo>
                  <a:pt x="3371507" y="339455"/>
                </a:lnTo>
                <a:lnTo>
                  <a:pt x="3331388" y="352828"/>
                </a:lnTo>
                <a:cubicBezTo>
                  <a:pt x="3331388" y="353571"/>
                  <a:pt x="3331016" y="354499"/>
                  <a:pt x="3330273" y="355614"/>
                </a:cubicBezTo>
                <a:cubicBezTo>
                  <a:pt x="3329530" y="356728"/>
                  <a:pt x="3329159" y="358028"/>
                  <a:pt x="3329159" y="359514"/>
                </a:cubicBezTo>
                <a:cubicBezTo>
                  <a:pt x="3329159" y="364715"/>
                  <a:pt x="3326930" y="370287"/>
                  <a:pt x="3322472" y="376231"/>
                </a:cubicBezTo>
                <a:cubicBezTo>
                  <a:pt x="3319500" y="377717"/>
                  <a:pt x="3317271" y="379202"/>
                  <a:pt x="3315786" y="380688"/>
                </a:cubicBezTo>
                <a:cubicBezTo>
                  <a:pt x="3314300" y="382917"/>
                  <a:pt x="3312628" y="385332"/>
                  <a:pt x="3310771" y="387932"/>
                </a:cubicBezTo>
                <a:cubicBezTo>
                  <a:pt x="3308913" y="390532"/>
                  <a:pt x="3306870" y="393690"/>
                  <a:pt x="3304641" y="397405"/>
                </a:cubicBezTo>
                <a:cubicBezTo>
                  <a:pt x="3306127" y="400377"/>
                  <a:pt x="3310213" y="401862"/>
                  <a:pt x="3316900" y="401862"/>
                </a:cubicBezTo>
                <a:cubicBezTo>
                  <a:pt x="3325815" y="401862"/>
                  <a:pt x="3332502" y="405206"/>
                  <a:pt x="3336960" y="411892"/>
                </a:cubicBezTo>
                <a:cubicBezTo>
                  <a:pt x="3339189" y="413378"/>
                  <a:pt x="3341417" y="415793"/>
                  <a:pt x="3343646" y="419136"/>
                </a:cubicBezTo>
                <a:cubicBezTo>
                  <a:pt x="3345875" y="422479"/>
                  <a:pt x="3347732" y="424894"/>
                  <a:pt x="3349218" y="426380"/>
                </a:cubicBezTo>
                <a:cubicBezTo>
                  <a:pt x="3349218" y="429352"/>
                  <a:pt x="3349961" y="433066"/>
                  <a:pt x="3351447" y="437524"/>
                </a:cubicBezTo>
                <a:lnTo>
                  <a:pt x="3354791" y="439753"/>
                </a:lnTo>
                <a:cubicBezTo>
                  <a:pt x="3358505" y="442725"/>
                  <a:pt x="3365192" y="446068"/>
                  <a:pt x="3374850" y="449783"/>
                </a:cubicBezTo>
                <a:lnTo>
                  <a:pt x="3411626" y="466499"/>
                </a:lnTo>
                <a:cubicBezTo>
                  <a:pt x="3414598" y="467242"/>
                  <a:pt x="3417012" y="467428"/>
                  <a:pt x="3418870" y="467056"/>
                </a:cubicBezTo>
                <a:cubicBezTo>
                  <a:pt x="3420727" y="466685"/>
                  <a:pt x="3422399" y="466499"/>
                  <a:pt x="3423885" y="466499"/>
                </a:cubicBezTo>
                <a:cubicBezTo>
                  <a:pt x="3427600" y="466499"/>
                  <a:pt x="3431129" y="467242"/>
                  <a:pt x="3434472" y="468728"/>
                </a:cubicBezTo>
                <a:cubicBezTo>
                  <a:pt x="3437815" y="470214"/>
                  <a:pt x="3440230" y="471328"/>
                  <a:pt x="3441716" y="472071"/>
                </a:cubicBezTo>
                <a:cubicBezTo>
                  <a:pt x="3443202" y="473557"/>
                  <a:pt x="3444316" y="474300"/>
                  <a:pt x="3445059" y="474300"/>
                </a:cubicBezTo>
                <a:cubicBezTo>
                  <a:pt x="3448031" y="472814"/>
                  <a:pt x="3452117" y="471143"/>
                  <a:pt x="3457318" y="469285"/>
                </a:cubicBezTo>
                <a:cubicBezTo>
                  <a:pt x="3462518" y="467428"/>
                  <a:pt x="3468462" y="464642"/>
                  <a:pt x="3475148" y="460927"/>
                </a:cubicBezTo>
                <a:cubicBezTo>
                  <a:pt x="3471434" y="459441"/>
                  <a:pt x="3466418" y="457398"/>
                  <a:pt x="3460104" y="454798"/>
                </a:cubicBezTo>
                <a:cubicBezTo>
                  <a:pt x="3453788" y="452197"/>
                  <a:pt x="3448774" y="450526"/>
                  <a:pt x="3445059" y="449783"/>
                </a:cubicBezTo>
                <a:lnTo>
                  <a:pt x="3428343" y="444211"/>
                </a:lnTo>
                <a:cubicBezTo>
                  <a:pt x="3426114" y="441982"/>
                  <a:pt x="3423885" y="440124"/>
                  <a:pt x="3421656" y="438638"/>
                </a:cubicBezTo>
                <a:cubicBezTo>
                  <a:pt x="3419427" y="437153"/>
                  <a:pt x="3417570" y="435667"/>
                  <a:pt x="3416084" y="434181"/>
                </a:cubicBezTo>
                <a:cubicBezTo>
                  <a:pt x="3413112" y="431952"/>
                  <a:pt x="3409026" y="428794"/>
                  <a:pt x="3403825" y="424708"/>
                </a:cubicBezTo>
                <a:cubicBezTo>
                  <a:pt x="3398625" y="420622"/>
                  <a:pt x="3394538" y="416350"/>
                  <a:pt x="3391567" y="411892"/>
                </a:cubicBezTo>
                <a:cubicBezTo>
                  <a:pt x="3390080" y="411149"/>
                  <a:pt x="3387852" y="409292"/>
                  <a:pt x="3384880" y="406320"/>
                </a:cubicBezTo>
                <a:cubicBezTo>
                  <a:pt x="3384880" y="405577"/>
                  <a:pt x="3384508" y="404463"/>
                  <a:pt x="3383766" y="402977"/>
                </a:cubicBezTo>
                <a:cubicBezTo>
                  <a:pt x="3383023" y="401491"/>
                  <a:pt x="3381165" y="401119"/>
                  <a:pt x="3378193" y="401862"/>
                </a:cubicBezTo>
                <a:cubicBezTo>
                  <a:pt x="3378193" y="401119"/>
                  <a:pt x="3378008" y="400562"/>
                  <a:pt x="3377636" y="400191"/>
                </a:cubicBezTo>
                <a:cubicBezTo>
                  <a:pt x="3377265" y="399819"/>
                  <a:pt x="3376707" y="399634"/>
                  <a:pt x="3375965" y="399634"/>
                </a:cubicBezTo>
                <a:lnTo>
                  <a:pt x="3375965" y="392947"/>
                </a:lnTo>
                <a:lnTo>
                  <a:pt x="3394910" y="389604"/>
                </a:lnTo>
                <a:cubicBezTo>
                  <a:pt x="3396396" y="389604"/>
                  <a:pt x="3398625" y="389418"/>
                  <a:pt x="3401596" y="389047"/>
                </a:cubicBezTo>
                <a:cubicBezTo>
                  <a:pt x="3404568" y="388675"/>
                  <a:pt x="3406797" y="387003"/>
                  <a:pt x="3408283" y="384032"/>
                </a:cubicBezTo>
                <a:lnTo>
                  <a:pt x="3412741" y="385146"/>
                </a:lnTo>
                <a:lnTo>
                  <a:pt x="3427228" y="389604"/>
                </a:lnTo>
                <a:cubicBezTo>
                  <a:pt x="3427228" y="390347"/>
                  <a:pt x="3428343" y="390718"/>
                  <a:pt x="3430571" y="390718"/>
                </a:cubicBezTo>
                <a:cubicBezTo>
                  <a:pt x="3434286" y="388489"/>
                  <a:pt x="3439115" y="388675"/>
                  <a:pt x="3445059" y="391275"/>
                </a:cubicBezTo>
                <a:cubicBezTo>
                  <a:pt x="3451003" y="393876"/>
                  <a:pt x="3455089" y="395176"/>
                  <a:pt x="3457318" y="395176"/>
                </a:cubicBezTo>
                <a:cubicBezTo>
                  <a:pt x="3466976" y="396662"/>
                  <a:pt x="3478863" y="400377"/>
                  <a:pt x="3492979" y="406320"/>
                </a:cubicBezTo>
                <a:lnTo>
                  <a:pt x="3519725" y="416350"/>
                </a:lnTo>
                <a:cubicBezTo>
                  <a:pt x="3523440" y="417836"/>
                  <a:pt x="3527526" y="419693"/>
                  <a:pt x="3531984" y="421922"/>
                </a:cubicBezTo>
                <a:cubicBezTo>
                  <a:pt x="3536442" y="424151"/>
                  <a:pt x="3540899" y="426380"/>
                  <a:pt x="3545357" y="428609"/>
                </a:cubicBezTo>
                <a:cubicBezTo>
                  <a:pt x="3552786" y="432323"/>
                  <a:pt x="3557987" y="437524"/>
                  <a:pt x="3560959" y="444211"/>
                </a:cubicBezTo>
                <a:cubicBezTo>
                  <a:pt x="3560959" y="446439"/>
                  <a:pt x="3560587" y="448297"/>
                  <a:pt x="3559845" y="449783"/>
                </a:cubicBezTo>
                <a:cubicBezTo>
                  <a:pt x="3558359" y="454240"/>
                  <a:pt x="3557616" y="457584"/>
                  <a:pt x="3557616" y="459813"/>
                </a:cubicBezTo>
                <a:cubicBezTo>
                  <a:pt x="3557616" y="462041"/>
                  <a:pt x="3557987" y="463899"/>
                  <a:pt x="3558730" y="465385"/>
                </a:cubicBezTo>
                <a:cubicBezTo>
                  <a:pt x="3562445" y="469099"/>
                  <a:pt x="3564302" y="471700"/>
                  <a:pt x="3564302" y="473186"/>
                </a:cubicBezTo>
                <a:lnTo>
                  <a:pt x="3563188" y="475414"/>
                </a:lnTo>
                <a:cubicBezTo>
                  <a:pt x="3563188" y="480615"/>
                  <a:pt x="3562445" y="483958"/>
                  <a:pt x="3560959" y="485444"/>
                </a:cubicBezTo>
                <a:cubicBezTo>
                  <a:pt x="3559473" y="486187"/>
                  <a:pt x="3558173" y="486373"/>
                  <a:pt x="3557059" y="486002"/>
                </a:cubicBezTo>
                <a:cubicBezTo>
                  <a:pt x="3555944" y="485630"/>
                  <a:pt x="3554273" y="485816"/>
                  <a:pt x="3552044" y="486559"/>
                </a:cubicBezTo>
                <a:cubicBezTo>
                  <a:pt x="3550558" y="487302"/>
                  <a:pt x="3548700" y="487302"/>
                  <a:pt x="3546472" y="486559"/>
                </a:cubicBezTo>
                <a:cubicBezTo>
                  <a:pt x="3542757" y="485073"/>
                  <a:pt x="3538671" y="485073"/>
                  <a:pt x="3534213" y="486559"/>
                </a:cubicBezTo>
                <a:cubicBezTo>
                  <a:pt x="3534213" y="488045"/>
                  <a:pt x="3532727" y="488045"/>
                  <a:pt x="3529755" y="486559"/>
                </a:cubicBezTo>
                <a:cubicBezTo>
                  <a:pt x="3526040" y="484330"/>
                  <a:pt x="3522697" y="483215"/>
                  <a:pt x="3519725" y="483215"/>
                </a:cubicBezTo>
                <a:lnTo>
                  <a:pt x="3509695" y="485444"/>
                </a:lnTo>
                <a:lnTo>
                  <a:pt x="3497437" y="485444"/>
                </a:lnTo>
                <a:lnTo>
                  <a:pt x="3486293" y="485444"/>
                </a:lnTo>
                <a:lnTo>
                  <a:pt x="3465119" y="487673"/>
                </a:lnTo>
                <a:lnTo>
                  <a:pt x="3453974" y="487673"/>
                </a:lnTo>
                <a:cubicBezTo>
                  <a:pt x="3453974" y="489902"/>
                  <a:pt x="3454346" y="492317"/>
                  <a:pt x="3455089" y="494917"/>
                </a:cubicBezTo>
                <a:cubicBezTo>
                  <a:pt x="3455832" y="497517"/>
                  <a:pt x="3456203" y="499932"/>
                  <a:pt x="3456203" y="502161"/>
                </a:cubicBezTo>
                <a:cubicBezTo>
                  <a:pt x="3456946" y="502904"/>
                  <a:pt x="3456946" y="503647"/>
                  <a:pt x="3456203" y="504390"/>
                </a:cubicBezTo>
                <a:cubicBezTo>
                  <a:pt x="3455460" y="505133"/>
                  <a:pt x="3454717" y="505875"/>
                  <a:pt x="3453974" y="506618"/>
                </a:cubicBezTo>
                <a:cubicBezTo>
                  <a:pt x="3451003" y="508847"/>
                  <a:pt x="3436144" y="515905"/>
                  <a:pt x="3409397" y="527792"/>
                </a:cubicBezTo>
                <a:lnTo>
                  <a:pt x="3383766" y="538937"/>
                </a:lnTo>
                <a:cubicBezTo>
                  <a:pt x="3374850" y="544137"/>
                  <a:pt x="3365192" y="548967"/>
                  <a:pt x="3354791" y="553424"/>
                </a:cubicBezTo>
                <a:cubicBezTo>
                  <a:pt x="3351819" y="554167"/>
                  <a:pt x="3350333" y="557139"/>
                  <a:pt x="3350333" y="562340"/>
                </a:cubicBezTo>
                <a:lnTo>
                  <a:pt x="3345875" y="592429"/>
                </a:lnTo>
                <a:cubicBezTo>
                  <a:pt x="3344389" y="599859"/>
                  <a:pt x="3342903" y="605059"/>
                  <a:pt x="3341417" y="608031"/>
                </a:cubicBezTo>
                <a:lnTo>
                  <a:pt x="3338074" y="626976"/>
                </a:lnTo>
                <a:lnTo>
                  <a:pt x="3348104" y="624747"/>
                </a:lnTo>
                <a:cubicBezTo>
                  <a:pt x="3385994" y="618804"/>
                  <a:pt x="3412369" y="614718"/>
                  <a:pt x="3427228" y="612489"/>
                </a:cubicBezTo>
                <a:cubicBezTo>
                  <a:pt x="3450260" y="608774"/>
                  <a:pt x="3479235" y="607660"/>
                  <a:pt x="3514153" y="609145"/>
                </a:cubicBezTo>
                <a:cubicBezTo>
                  <a:pt x="3525297" y="609888"/>
                  <a:pt x="3538299" y="611746"/>
                  <a:pt x="3553158" y="614718"/>
                </a:cubicBezTo>
                <a:cubicBezTo>
                  <a:pt x="3555387" y="614718"/>
                  <a:pt x="3557244" y="616575"/>
                  <a:pt x="3558730" y="620290"/>
                </a:cubicBezTo>
                <a:cubicBezTo>
                  <a:pt x="3558730" y="620290"/>
                  <a:pt x="3559473" y="621033"/>
                  <a:pt x="3560959" y="622519"/>
                </a:cubicBezTo>
                <a:cubicBezTo>
                  <a:pt x="3563931" y="624747"/>
                  <a:pt x="3567274" y="629577"/>
                  <a:pt x="3570989" y="637006"/>
                </a:cubicBezTo>
                <a:lnTo>
                  <a:pt x="3583248" y="652608"/>
                </a:lnTo>
                <a:cubicBezTo>
                  <a:pt x="3587705" y="657809"/>
                  <a:pt x="3591791" y="665981"/>
                  <a:pt x="3595506" y="677125"/>
                </a:cubicBezTo>
                <a:cubicBezTo>
                  <a:pt x="3595506" y="677125"/>
                  <a:pt x="3595506" y="678240"/>
                  <a:pt x="3595506" y="680469"/>
                </a:cubicBezTo>
                <a:cubicBezTo>
                  <a:pt x="3595506" y="682698"/>
                  <a:pt x="3594392" y="684555"/>
                  <a:pt x="3592163" y="686041"/>
                </a:cubicBezTo>
                <a:cubicBezTo>
                  <a:pt x="3588448" y="688270"/>
                  <a:pt x="3587334" y="691613"/>
                  <a:pt x="3588820" y="696071"/>
                </a:cubicBezTo>
                <a:cubicBezTo>
                  <a:pt x="3584362" y="700528"/>
                  <a:pt x="3577304" y="702757"/>
                  <a:pt x="3567646" y="702757"/>
                </a:cubicBezTo>
                <a:lnTo>
                  <a:pt x="3559845" y="702757"/>
                </a:lnTo>
                <a:cubicBezTo>
                  <a:pt x="3553901" y="702757"/>
                  <a:pt x="3547957" y="703872"/>
                  <a:pt x="3542014" y="706100"/>
                </a:cubicBezTo>
                <a:cubicBezTo>
                  <a:pt x="3539042" y="706843"/>
                  <a:pt x="3535699" y="707586"/>
                  <a:pt x="3531984" y="708329"/>
                </a:cubicBezTo>
                <a:cubicBezTo>
                  <a:pt x="3528269" y="709072"/>
                  <a:pt x="3523811" y="709444"/>
                  <a:pt x="3518611" y="709444"/>
                </a:cubicBezTo>
                <a:cubicBezTo>
                  <a:pt x="3514153" y="711672"/>
                  <a:pt x="3509695" y="712787"/>
                  <a:pt x="3505238" y="712787"/>
                </a:cubicBezTo>
                <a:cubicBezTo>
                  <a:pt x="3503752" y="712787"/>
                  <a:pt x="3502080" y="713158"/>
                  <a:pt x="3500223" y="713901"/>
                </a:cubicBezTo>
                <a:cubicBezTo>
                  <a:pt x="3498366" y="714644"/>
                  <a:pt x="3496322" y="715016"/>
                  <a:pt x="3494094" y="715016"/>
                </a:cubicBezTo>
                <a:lnTo>
                  <a:pt x="3491865" y="715016"/>
                </a:lnTo>
                <a:cubicBezTo>
                  <a:pt x="3489636" y="713530"/>
                  <a:pt x="3485921" y="714273"/>
                  <a:pt x="3480720" y="717245"/>
                </a:cubicBezTo>
                <a:cubicBezTo>
                  <a:pt x="3459918" y="723188"/>
                  <a:pt x="3444687" y="728389"/>
                  <a:pt x="3435029" y="732847"/>
                </a:cubicBezTo>
                <a:lnTo>
                  <a:pt x="3420542" y="737304"/>
                </a:lnTo>
                <a:cubicBezTo>
                  <a:pt x="3419799" y="738047"/>
                  <a:pt x="3418684" y="738419"/>
                  <a:pt x="3417198" y="738419"/>
                </a:cubicBezTo>
                <a:cubicBezTo>
                  <a:pt x="3415712" y="736933"/>
                  <a:pt x="3413669" y="736376"/>
                  <a:pt x="3411069" y="736747"/>
                </a:cubicBezTo>
                <a:cubicBezTo>
                  <a:pt x="3408468" y="737119"/>
                  <a:pt x="3406797" y="737304"/>
                  <a:pt x="3406054" y="737304"/>
                </a:cubicBezTo>
                <a:cubicBezTo>
                  <a:pt x="3398625" y="738790"/>
                  <a:pt x="3393052" y="739533"/>
                  <a:pt x="3389338" y="739533"/>
                </a:cubicBezTo>
                <a:cubicBezTo>
                  <a:pt x="3402711" y="734333"/>
                  <a:pt x="3412369" y="729132"/>
                  <a:pt x="3418313" y="723931"/>
                </a:cubicBezTo>
                <a:cubicBezTo>
                  <a:pt x="3430200" y="719474"/>
                  <a:pt x="3440601" y="713901"/>
                  <a:pt x="3449517" y="707215"/>
                </a:cubicBezTo>
                <a:cubicBezTo>
                  <a:pt x="3462890" y="699785"/>
                  <a:pt x="3472919" y="693470"/>
                  <a:pt x="3479606" y="688270"/>
                </a:cubicBezTo>
                <a:lnTo>
                  <a:pt x="3468462" y="687155"/>
                </a:lnTo>
                <a:lnTo>
                  <a:pt x="3466233" y="687155"/>
                </a:lnTo>
                <a:lnTo>
                  <a:pt x="3412741" y="691613"/>
                </a:lnTo>
                <a:lnTo>
                  <a:pt x="3369278" y="698299"/>
                </a:lnTo>
                <a:cubicBezTo>
                  <a:pt x="3363334" y="699042"/>
                  <a:pt x="3357019" y="700157"/>
                  <a:pt x="3350333" y="701643"/>
                </a:cubicBezTo>
                <a:cubicBezTo>
                  <a:pt x="3343646" y="703129"/>
                  <a:pt x="3338445" y="704243"/>
                  <a:pt x="3334731" y="704986"/>
                </a:cubicBezTo>
                <a:lnTo>
                  <a:pt x="3311328" y="710558"/>
                </a:lnTo>
                <a:lnTo>
                  <a:pt x="3281238" y="719474"/>
                </a:lnTo>
                <a:cubicBezTo>
                  <a:pt x="3275295" y="721702"/>
                  <a:pt x="3268423" y="724117"/>
                  <a:pt x="3260622" y="726717"/>
                </a:cubicBezTo>
                <a:cubicBezTo>
                  <a:pt x="3252821" y="729318"/>
                  <a:pt x="3243720" y="732475"/>
                  <a:pt x="3233318" y="736190"/>
                </a:cubicBezTo>
                <a:cubicBezTo>
                  <a:pt x="3230346" y="736933"/>
                  <a:pt x="3227189" y="737676"/>
                  <a:pt x="3223845" y="738419"/>
                </a:cubicBezTo>
                <a:cubicBezTo>
                  <a:pt x="3220502" y="739162"/>
                  <a:pt x="3216973" y="739905"/>
                  <a:pt x="3213259" y="740648"/>
                </a:cubicBezTo>
                <a:cubicBezTo>
                  <a:pt x="3211772" y="740648"/>
                  <a:pt x="3207687" y="740833"/>
                  <a:pt x="3201000" y="741205"/>
                </a:cubicBezTo>
                <a:cubicBezTo>
                  <a:pt x="3194313" y="741576"/>
                  <a:pt x="3188741" y="739905"/>
                  <a:pt x="3184284" y="736190"/>
                </a:cubicBezTo>
                <a:lnTo>
                  <a:pt x="3179826" y="729503"/>
                </a:lnTo>
                <a:lnTo>
                  <a:pt x="3156423" y="708329"/>
                </a:lnTo>
                <a:cubicBezTo>
                  <a:pt x="3155680" y="707586"/>
                  <a:pt x="3155123" y="706658"/>
                  <a:pt x="3154751" y="705543"/>
                </a:cubicBezTo>
                <a:cubicBezTo>
                  <a:pt x="3154380" y="704429"/>
                  <a:pt x="3154565" y="703500"/>
                  <a:pt x="3155308" y="702757"/>
                </a:cubicBezTo>
                <a:cubicBezTo>
                  <a:pt x="3156051" y="700528"/>
                  <a:pt x="3154937" y="698671"/>
                  <a:pt x="3151965" y="697185"/>
                </a:cubicBezTo>
                <a:cubicBezTo>
                  <a:pt x="3146764" y="694213"/>
                  <a:pt x="3146393" y="690498"/>
                  <a:pt x="3150851" y="686041"/>
                </a:cubicBezTo>
                <a:cubicBezTo>
                  <a:pt x="3153822" y="684555"/>
                  <a:pt x="3156794" y="682326"/>
                  <a:pt x="3159766" y="679354"/>
                </a:cubicBezTo>
                <a:cubicBezTo>
                  <a:pt x="3161252" y="677868"/>
                  <a:pt x="3163481" y="677125"/>
                  <a:pt x="3166453" y="677125"/>
                </a:cubicBezTo>
                <a:cubicBezTo>
                  <a:pt x="3167938" y="677125"/>
                  <a:pt x="3169053" y="677868"/>
                  <a:pt x="3169796" y="679354"/>
                </a:cubicBezTo>
                <a:cubicBezTo>
                  <a:pt x="3171282" y="681583"/>
                  <a:pt x="3172210" y="683626"/>
                  <a:pt x="3172582" y="685484"/>
                </a:cubicBezTo>
                <a:cubicBezTo>
                  <a:pt x="3172953" y="687341"/>
                  <a:pt x="3173139" y="688641"/>
                  <a:pt x="3173139" y="689384"/>
                </a:cubicBezTo>
                <a:cubicBezTo>
                  <a:pt x="3207315" y="673782"/>
                  <a:pt x="3227374" y="664867"/>
                  <a:pt x="3233318" y="662638"/>
                </a:cubicBezTo>
                <a:cubicBezTo>
                  <a:pt x="3251149" y="654465"/>
                  <a:pt x="3271952" y="646664"/>
                  <a:pt x="3295726" y="639235"/>
                </a:cubicBezTo>
                <a:cubicBezTo>
                  <a:pt x="3296469" y="626605"/>
                  <a:pt x="3296840" y="607660"/>
                  <a:pt x="3296840" y="582399"/>
                </a:cubicBezTo>
                <a:cubicBezTo>
                  <a:pt x="3294611" y="582399"/>
                  <a:pt x="3292011" y="583142"/>
                  <a:pt x="3289039" y="584628"/>
                </a:cubicBezTo>
                <a:cubicBezTo>
                  <a:pt x="3285325" y="585371"/>
                  <a:pt x="3281424" y="585000"/>
                  <a:pt x="3277338" y="583514"/>
                </a:cubicBezTo>
                <a:cubicBezTo>
                  <a:pt x="3273252" y="582028"/>
                  <a:pt x="3270094" y="580913"/>
                  <a:pt x="3267865" y="580170"/>
                </a:cubicBezTo>
                <a:cubicBezTo>
                  <a:pt x="3254492" y="571255"/>
                  <a:pt x="3247806" y="566797"/>
                  <a:pt x="3247806" y="566797"/>
                </a:cubicBezTo>
                <a:cubicBezTo>
                  <a:pt x="3246320" y="566054"/>
                  <a:pt x="3245020" y="564940"/>
                  <a:pt x="3243905" y="563454"/>
                </a:cubicBezTo>
                <a:cubicBezTo>
                  <a:pt x="3242791" y="561968"/>
                  <a:pt x="3241119" y="560482"/>
                  <a:pt x="3238890" y="558996"/>
                </a:cubicBezTo>
                <a:cubicBezTo>
                  <a:pt x="3241119" y="556025"/>
                  <a:pt x="3240376" y="553796"/>
                  <a:pt x="3236662" y="552310"/>
                </a:cubicBezTo>
                <a:cubicBezTo>
                  <a:pt x="3235919" y="551567"/>
                  <a:pt x="3235175" y="551195"/>
                  <a:pt x="3234433" y="551195"/>
                </a:cubicBezTo>
                <a:cubicBezTo>
                  <a:pt x="3233690" y="551195"/>
                  <a:pt x="3232947" y="550452"/>
                  <a:pt x="3232204" y="548967"/>
                </a:cubicBezTo>
                <a:cubicBezTo>
                  <a:pt x="3230718" y="547481"/>
                  <a:pt x="3229789" y="545995"/>
                  <a:pt x="3229418" y="544509"/>
                </a:cubicBezTo>
                <a:cubicBezTo>
                  <a:pt x="3229046" y="543023"/>
                  <a:pt x="3229603" y="541909"/>
                  <a:pt x="3231089" y="541166"/>
                </a:cubicBezTo>
                <a:cubicBezTo>
                  <a:pt x="3232575" y="539680"/>
                  <a:pt x="3233132" y="538008"/>
                  <a:pt x="3232761" y="536151"/>
                </a:cubicBezTo>
                <a:cubicBezTo>
                  <a:pt x="3232389" y="534293"/>
                  <a:pt x="3232204" y="532993"/>
                  <a:pt x="3232204" y="532250"/>
                </a:cubicBezTo>
                <a:lnTo>
                  <a:pt x="3228861" y="526678"/>
                </a:lnTo>
                <a:cubicBezTo>
                  <a:pt x="3231089" y="526678"/>
                  <a:pt x="3232575" y="526307"/>
                  <a:pt x="3233318" y="525564"/>
                </a:cubicBezTo>
                <a:cubicBezTo>
                  <a:pt x="3237033" y="523335"/>
                  <a:pt x="3239262" y="522220"/>
                  <a:pt x="3240005" y="522220"/>
                </a:cubicBezTo>
                <a:cubicBezTo>
                  <a:pt x="3240748" y="522220"/>
                  <a:pt x="3242234" y="523706"/>
                  <a:pt x="3244462" y="526678"/>
                </a:cubicBezTo>
                <a:lnTo>
                  <a:pt x="3250035" y="536708"/>
                </a:lnTo>
                <a:cubicBezTo>
                  <a:pt x="3252263" y="538194"/>
                  <a:pt x="3254864" y="538565"/>
                  <a:pt x="3257836" y="537822"/>
                </a:cubicBezTo>
                <a:lnTo>
                  <a:pt x="3293497" y="522220"/>
                </a:lnTo>
                <a:cubicBezTo>
                  <a:pt x="3299441" y="519991"/>
                  <a:pt x="3302412" y="515162"/>
                  <a:pt x="3302412" y="507733"/>
                </a:cubicBezTo>
                <a:lnTo>
                  <a:pt x="3303527" y="484330"/>
                </a:lnTo>
                <a:cubicBezTo>
                  <a:pt x="3303527" y="473186"/>
                  <a:pt x="3304270" y="457212"/>
                  <a:pt x="3305756" y="436410"/>
                </a:cubicBezTo>
                <a:cubicBezTo>
                  <a:pt x="3305756" y="429723"/>
                  <a:pt x="3304641" y="423779"/>
                  <a:pt x="3302412" y="418579"/>
                </a:cubicBezTo>
                <a:cubicBezTo>
                  <a:pt x="3302412" y="415607"/>
                  <a:pt x="3299812" y="414121"/>
                  <a:pt x="3294611" y="414121"/>
                </a:cubicBezTo>
                <a:cubicBezTo>
                  <a:pt x="3294611" y="413378"/>
                  <a:pt x="3293868" y="411521"/>
                  <a:pt x="3292383" y="408549"/>
                </a:cubicBezTo>
                <a:lnTo>
                  <a:pt x="3270094" y="429723"/>
                </a:lnTo>
                <a:cubicBezTo>
                  <a:pt x="3267865" y="433438"/>
                  <a:pt x="3263408" y="438638"/>
                  <a:pt x="3256721" y="445325"/>
                </a:cubicBezTo>
                <a:cubicBezTo>
                  <a:pt x="3251520" y="450526"/>
                  <a:pt x="3245391" y="456655"/>
                  <a:pt x="3238333" y="463713"/>
                </a:cubicBezTo>
                <a:cubicBezTo>
                  <a:pt x="3231275" y="470771"/>
                  <a:pt x="3225146" y="476529"/>
                  <a:pt x="3219945" y="480987"/>
                </a:cubicBezTo>
                <a:cubicBezTo>
                  <a:pt x="3216973" y="483958"/>
                  <a:pt x="3211772" y="487673"/>
                  <a:pt x="3204343" y="492131"/>
                </a:cubicBezTo>
                <a:lnTo>
                  <a:pt x="3175368" y="516648"/>
                </a:lnTo>
                <a:lnTo>
                  <a:pt x="3154194" y="535593"/>
                </a:lnTo>
                <a:cubicBezTo>
                  <a:pt x="3152708" y="537079"/>
                  <a:pt x="3151965" y="540794"/>
                  <a:pt x="3151965" y="546738"/>
                </a:cubicBezTo>
                <a:cubicBezTo>
                  <a:pt x="3153451" y="559368"/>
                  <a:pt x="3153451" y="572369"/>
                  <a:pt x="3151965" y="585743"/>
                </a:cubicBezTo>
                <a:lnTo>
                  <a:pt x="3154194" y="620290"/>
                </a:lnTo>
                <a:cubicBezTo>
                  <a:pt x="3154194" y="629205"/>
                  <a:pt x="3153451" y="644064"/>
                  <a:pt x="3151965" y="664867"/>
                </a:cubicBezTo>
                <a:cubicBezTo>
                  <a:pt x="3151965" y="670067"/>
                  <a:pt x="3150108" y="673596"/>
                  <a:pt x="3146393" y="675454"/>
                </a:cubicBezTo>
                <a:cubicBezTo>
                  <a:pt x="3142678" y="677311"/>
                  <a:pt x="3140449" y="678611"/>
                  <a:pt x="3139706" y="679354"/>
                </a:cubicBezTo>
                <a:cubicBezTo>
                  <a:pt x="3135991" y="681583"/>
                  <a:pt x="3134134" y="684555"/>
                  <a:pt x="3134134" y="688270"/>
                </a:cubicBezTo>
                <a:cubicBezTo>
                  <a:pt x="3134134" y="690498"/>
                  <a:pt x="3133763" y="692356"/>
                  <a:pt x="3133020" y="693842"/>
                </a:cubicBezTo>
                <a:lnTo>
                  <a:pt x="3128562" y="699414"/>
                </a:lnTo>
                <a:cubicBezTo>
                  <a:pt x="3127819" y="700157"/>
                  <a:pt x="3125962" y="701271"/>
                  <a:pt x="3122990" y="702757"/>
                </a:cubicBezTo>
                <a:cubicBezTo>
                  <a:pt x="3120761" y="702757"/>
                  <a:pt x="3118718" y="702943"/>
                  <a:pt x="3116861" y="703314"/>
                </a:cubicBezTo>
                <a:cubicBezTo>
                  <a:pt x="3115003" y="703686"/>
                  <a:pt x="3112589" y="703500"/>
                  <a:pt x="3109617" y="702757"/>
                </a:cubicBezTo>
                <a:cubicBezTo>
                  <a:pt x="3106645" y="702757"/>
                  <a:pt x="3102187" y="702014"/>
                  <a:pt x="3096244" y="700528"/>
                </a:cubicBezTo>
                <a:cubicBezTo>
                  <a:pt x="3085843" y="695328"/>
                  <a:pt x="3072469" y="685669"/>
                  <a:pt x="3056125" y="671553"/>
                </a:cubicBezTo>
                <a:lnTo>
                  <a:pt x="3036065" y="657066"/>
                </a:lnTo>
                <a:cubicBezTo>
                  <a:pt x="3034579" y="655580"/>
                  <a:pt x="3033093" y="654094"/>
                  <a:pt x="3031607" y="652608"/>
                </a:cubicBezTo>
                <a:cubicBezTo>
                  <a:pt x="3030121" y="651122"/>
                  <a:pt x="3028635" y="649636"/>
                  <a:pt x="3027150" y="648150"/>
                </a:cubicBezTo>
                <a:lnTo>
                  <a:pt x="3014891" y="662638"/>
                </a:lnTo>
                <a:cubicBezTo>
                  <a:pt x="3003747" y="671553"/>
                  <a:pt x="2997803" y="676382"/>
                  <a:pt x="2997060" y="677125"/>
                </a:cubicBezTo>
                <a:cubicBezTo>
                  <a:pt x="2991116" y="682326"/>
                  <a:pt x="2984430" y="684926"/>
                  <a:pt x="2977000" y="684926"/>
                </a:cubicBezTo>
                <a:cubicBezTo>
                  <a:pt x="2972543" y="684926"/>
                  <a:pt x="2969199" y="684555"/>
                  <a:pt x="2966971" y="683812"/>
                </a:cubicBezTo>
                <a:cubicBezTo>
                  <a:pt x="2964742" y="682326"/>
                  <a:pt x="2961770" y="678240"/>
                  <a:pt x="2958055" y="671553"/>
                </a:cubicBezTo>
                <a:cubicBezTo>
                  <a:pt x="2957312" y="670810"/>
                  <a:pt x="2956755" y="669139"/>
                  <a:pt x="2956384" y="666538"/>
                </a:cubicBezTo>
                <a:cubicBezTo>
                  <a:pt x="2956012" y="663938"/>
                  <a:pt x="2955455" y="661895"/>
                  <a:pt x="2954712" y="660409"/>
                </a:cubicBezTo>
                <a:lnTo>
                  <a:pt x="2954712" y="658180"/>
                </a:lnTo>
                <a:cubicBezTo>
                  <a:pt x="2951740" y="654465"/>
                  <a:pt x="2950068" y="650751"/>
                  <a:pt x="2949697" y="647036"/>
                </a:cubicBezTo>
                <a:cubicBezTo>
                  <a:pt x="2949325" y="643321"/>
                  <a:pt x="2949140" y="640721"/>
                  <a:pt x="2949140" y="639235"/>
                </a:cubicBezTo>
                <a:cubicBezTo>
                  <a:pt x="2949140" y="635520"/>
                  <a:pt x="2950254" y="633291"/>
                  <a:pt x="2952483" y="632548"/>
                </a:cubicBezTo>
                <a:cubicBezTo>
                  <a:pt x="2953969" y="630320"/>
                  <a:pt x="2955269" y="627719"/>
                  <a:pt x="2956384" y="624747"/>
                </a:cubicBezTo>
                <a:cubicBezTo>
                  <a:pt x="2957498" y="621776"/>
                  <a:pt x="2959541" y="619918"/>
                  <a:pt x="2962513" y="619175"/>
                </a:cubicBezTo>
                <a:cubicBezTo>
                  <a:pt x="2958798" y="600602"/>
                  <a:pt x="2956941" y="584628"/>
                  <a:pt x="2956941" y="571255"/>
                </a:cubicBezTo>
                <a:cubicBezTo>
                  <a:pt x="2956941" y="554910"/>
                  <a:pt x="2957683" y="531136"/>
                  <a:pt x="2959170" y="499932"/>
                </a:cubicBezTo>
                <a:cubicBezTo>
                  <a:pt x="2960655" y="479129"/>
                  <a:pt x="2961398" y="463527"/>
                  <a:pt x="2961398" y="453126"/>
                </a:cubicBezTo>
                <a:cubicBezTo>
                  <a:pt x="2964370" y="418207"/>
                  <a:pt x="2966971" y="393319"/>
                  <a:pt x="2969199" y="378459"/>
                </a:cubicBezTo>
                <a:cubicBezTo>
                  <a:pt x="2970685" y="354685"/>
                  <a:pt x="2972171" y="337226"/>
                  <a:pt x="2973657" y="326082"/>
                </a:cubicBezTo>
                <a:cubicBezTo>
                  <a:pt x="2974400" y="323110"/>
                  <a:pt x="2973657" y="321624"/>
                  <a:pt x="2971428" y="321624"/>
                </a:cubicBezTo>
                <a:lnTo>
                  <a:pt x="2956941" y="320509"/>
                </a:lnTo>
                <a:cubicBezTo>
                  <a:pt x="2950254" y="319766"/>
                  <a:pt x="2943568" y="316052"/>
                  <a:pt x="2936881" y="309365"/>
                </a:cubicBezTo>
                <a:cubicBezTo>
                  <a:pt x="2936881" y="308622"/>
                  <a:pt x="2936881" y="308065"/>
                  <a:pt x="2936881" y="307694"/>
                </a:cubicBezTo>
                <a:cubicBezTo>
                  <a:pt x="2936881" y="307322"/>
                  <a:pt x="2936509" y="307136"/>
                  <a:pt x="2935767" y="307136"/>
                </a:cubicBezTo>
                <a:cubicBezTo>
                  <a:pt x="2931309" y="304165"/>
                  <a:pt x="2929080" y="301193"/>
                  <a:pt x="2929080" y="298221"/>
                </a:cubicBezTo>
                <a:lnTo>
                  <a:pt x="2930194" y="294878"/>
                </a:lnTo>
                <a:cubicBezTo>
                  <a:pt x="2930937" y="291906"/>
                  <a:pt x="2930566" y="288934"/>
                  <a:pt x="2929080" y="285962"/>
                </a:cubicBezTo>
                <a:cubicBezTo>
                  <a:pt x="2928337" y="281505"/>
                  <a:pt x="2929823" y="279276"/>
                  <a:pt x="2933538" y="279276"/>
                </a:cubicBezTo>
                <a:lnTo>
                  <a:pt x="2940224" y="279276"/>
                </a:lnTo>
                <a:cubicBezTo>
                  <a:pt x="2942453" y="281505"/>
                  <a:pt x="2944682" y="281690"/>
                  <a:pt x="2946911" y="279833"/>
                </a:cubicBezTo>
                <a:cubicBezTo>
                  <a:pt x="2949140" y="277976"/>
                  <a:pt x="2950997" y="276675"/>
                  <a:pt x="2952483" y="275932"/>
                </a:cubicBezTo>
                <a:lnTo>
                  <a:pt x="2980344" y="253644"/>
                </a:lnTo>
                <a:cubicBezTo>
                  <a:pt x="2984801" y="251415"/>
                  <a:pt x="2987402" y="247700"/>
                  <a:pt x="2988145" y="242500"/>
                </a:cubicBezTo>
                <a:cubicBezTo>
                  <a:pt x="2991116" y="235813"/>
                  <a:pt x="2989259" y="229127"/>
                  <a:pt x="2982573" y="222440"/>
                </a:cubicBezTo>
                <a:cubicBezTo>
                  <a:pt x="2975143" y="214268"/>
                  <a:pt x="2969571" y="208324"/>
                  <a:pt x="2965856" y="204609"/>
                </a:cubicBezTo>
                <a:cubicBezTo>
                  <a:pt x="2960655" y="199409"/>
                  <a:pt x="2957683" y="194579"/>
                  <a:pt x="2956941" y="190122"/>
                </a:cubicBezTo>
                <a:lnTo>
                  <a:pt x="2952483" y="178977"/>
                </a:lnTo>
                <a:cubicBezTo>
                  <a:pt x="2957683" y="178977"/>
                  <a:pt x="2962141" y="181578"/>
                  <a:pt x="2965856" y="186778"/>
                </a:cubicBezTo>
                <a:lnTo>
                  <a:pt x="2989259" y="206838"/>
                </a:lnTo>
                <a:cubicBezTo>
                  <a:pt x="2990002" y="207581"/>
                  <a:pt x="2992231" y="207953"/>
                  <a:pt x="2995946" y="207953"/>
                </a:cubicBezTo>
                <a:cubicBezTo>
                  <a:pt x="3001146" y="213153"/>
                  <a:pt x="3003747" y="215754"/>
                  <a:pt x="3003747" y="215754"/>
                </a:cubicBezTo>
                <a:lnTo>
                  <a:pt x="3012662" y="226898"/>
                </a:lnTo>
                <a:cubicBezTo>
                  <a:pt x="3014148" y="228384"/>
                  <a:pt x="3015634" y="228384"/>
                  <a:pt x="3017120" y="226898"/>
                </a:cubicBezTo>
                <a:cubicBezTo>
                  <a:pt x="3028264" y="223183"/>
                  <a:pt x="3040151" y="217982"/>
                  <a:pt x="3052781" y="211296"/>
                </a:cubicBezTo>
                <a:cubicBezTo>
                  <a:pt x="3057239" y="209067"/>
                  <a:pt x="3062068" y="207953"/>
                  <a:pt x="3067269" y="207953"/>
                </a:cubicBezTo>
                <a:lnTo>
                  <a:pt x="3072841" y="207953"/>
                </a:lnTo>
                <a:lnTo>
                  <a:pt x="3077299" y="206838"/>
                </a:lnTo>
                <a:cubicBezTo>
                  <a:pt x="3080270" y="206095"/>
                  <a:pt x="3083985" y="205724"/>
                  <a:pt x="3088443" y="205724"/>
                </a:cubicBezTo>
                <a:cubicBezTo>
                  <a:pt x="3097358" y="205724"/>
                  <a:pt x="3105531" y="208324"/>
                  <a:pt x="3112960" y="213525"/>
                </a:cubicBezTo>
                <a:cubicBezTo>
                  <a:pt x="3115932" y="215754"/>
                  <a:pt x="3118347" y="217982"/>
                  <a:pt x="3120204" y="220211"/>
                </a:cubicBezTo>
                <a:cubicBezTo>
                  <a:pt x="3122061" y="222440"/>
                  <a:pt x="3124476" y="224669"/>
                  <a:pt x="3127448" y="226898"/>
                </a:cubicBezTo>
                <a:cubicBezTo>
                  <a:pt x="3128933" y="228384"/>
                  <a:pt x="3130791" y="229127"/>
                  <a:pt x="3133020" y="229127"/>
                </a:cubicBezTo>
                <a:cubicBezTo>
                  <a:pt x="3142678" y="233584"/>
                  <a:pt x="3149736" y="240271"/>
                  <a:pt x="3154194" y="249186"/>
                </a:cubicBezTo>
                <a:cubicBezTo>
                  <a:pt x="3156423" y="251415"/>
                  <a:pt x="3157537" y="254387"/>
                  <a:pt x="3157537" y="258102"/>
                </a:cubicBezTo>
                <a:cubicBezTo>
                  <a:pt x="3157537" y="261073"/>
                  <a:pt x="3157165" y="263302"/>
                  <a:pt x="3156423" y="264788"/>
                </a:cubicBezTo>
                <a:cubicBezTo>
                  <a:pt x="3154937" y="266274"/>
                  <a:pt x="3153451" y="267017"/>
                  <a:pt x="3151965" y="267017"/>
                </a:cubicBezTo>
                <a:cubicBezTo>
                  <a:pt x="3147507" y="268503"/>
                  <a:pt x="3144535" y="270546"/>
                  <a:pt x="3143050" y="273146"/>
                </a:cubicBezTo>
                <a:cubicBezTo>
                  <a:pt x="3141564" y="275747"/>
                  <a:pt x="3140449" y="279276"/>
                  <a:pt x="3139706" y="283733"/>
                </a:cubicBezTo>
                <a:cubicBezTo>
                  <a:pt x="3140449" y="291163"/>
                  <a:pt x="3140821" y="302307"/>
                  <a:pt x="3140821" y="317166"/>
                </a:cubicBezTo>
                <a:lnTo>
                  <a:pt x="3140821" y="351713"/>
                </a:lnTo>
                <a:cubicBezTo>
                  <a:pt x="3142307" y="382917"/>
                  <a:pt x="3143050" y="406320"/>
                  <a:pt x="3143050" y="421922"/>
                </a:cubicBezTo>
                <a:cubicBezTo>
                  <a:pt x="3144535" y="430837"/>
                  <a:pt x="3146021" y="444954"/>
                  <a:pt x="3147507" y="464270"/>
                </a:cubicBezTo>
                <a:cubicBezTo>
                  <a:pt x="3148250" y="471700"/>
                  <a:pt x="3148622" y="482472"/>
                  <a:pt x="3148622" y="496589"/>
                </a:cubicBezTo>
                <a:lnTo>
                  <a:pt x="3148622" y="504390"/>
                </a:lnTo>
                <a:cubicBezTo>
                  <a:pt x="3157537" y="490273"/>
                  <a:pt x="3168496" y="475972"/>
                  <a:pt x="3181497" y="461484"/>
                </a:cubicBezTo>
                <a:cubicBezTo>
                  <a:pt x="3194499" y="446997"/>
                  <a:pt x="3203229" y="437153"/>
                  <a:pt x="3207687" y="431952"/>
                </a:cubicBezTo>
                <a:cubicBezTo>
                  <a:pt x="3218088" y="420808"/>
                  <a:pt x="3232947" y="403348"/>
                  <a:pt x="3252263" y="379574"/>
                </a:cubicBezTo>
                <a:lnTo>
                  <a:pt x="3226632" y="387375"/>
                </a:lnTo>
                <a:cubicBezTo>
                  <a:pt x="3223660" y="388118"/>
                  <a:pt x="3221245" y="388861"/>
                  <a:pt x="3219388" y="389604"/>
                </a:cubicBezTo>
                <a:cubicBezTo>
                  <a:pt x="3217530" y="390347"/>
                  <a:pt x="3215488" y="391090"/>
                  <a:pt x="3213259" y="391833"/>
                </a:cubicBezTo>
                <a:lnTo>
                  <a:pt x="3203229" y="390718"/>
                </a:lnTo>
                <a:lnTo>
                  <a:pt x="3184284" y="382917"/>
                </a:lnTo>
                <a:cubicBezTo>
                  <a:pt x="3182055" y="381431"/>
                  <a:pt x="3179826" y="379945"/>
                  <a:pt x="3177597" y="378459"/>
                </a:cubicBezTo>
                <a:cubicBezTo>
                  <a:pt x="3175368" y="376974"/>
                  <a:pt x="3172396" y="375116"/>
                  <a:pt x="3168682" y="372887"/>
                </a:cubicBezTo>
                <a:lnTo>
                  <a:pt x="3164224" y="370659"/>
                </a:lnTo>
                <a:cubicBezTo>
                  <a:pt x="3161252" y="369173"/>
                  <a:pt x="3158837" y="367501"/>
                  <a:pt x="3156980" y="365644"/>
                </a:cubicBezTo>
                <a:cubicBezTo>
                  <a:pt x="3155123" y="363786"/>
                  <a:pt x="3154194" y="361743"/>
                  <a:pt x="3154194" y="359514"/>
                </a:cubicBezTo>
                <a:cubicBezTo>
                  <a:pt x="3154194" y="358028"/>
                  <a:pt x="3153451" y="357285"/>
                  <a:pt x="3151965" y="357285"/>
                </a:cubicBezTo>
                <a:cubicBezTo>
                  <a:pt x="3148250" y="352085"/>
                  <a:pt x="3146393" y="348370"/>
                  <a:pt x="3146393" y="346141"/>
                </a:cubicBezTo>
                <a:cubicBezTo>
                  <a:pt x="3146393" y="343912"/>
                  <a:pt x="3147879" y="340569"/>
                  <a:pt x="3150851" y="336111"/>
                </a:cubicBezTo>
                <a:cubicBezTo>
                  <a:pt x="3151593" y="335368"/>
                  <a:pt x="3152151" y="334625"/>
                  <a:pt x="3152522" y="333882"/>
                </a:cubicBezTo>
                <a:cubicBezTo>
                  <a:pt x="3152894" y="333140"/>
                  <a:pt x="3153451" y="332025"/>
                  <a:pt x="3154194" y="330539"/>
                </a:cubicBezTo>
                <a:cubicBezTo>
                  <a:pt x="3154937" y="327567"/>
                  <a:pt x="3156794" y="323110"/>
                  <a:pt x="3159766" y="317166"/>
                </a:cubicBezTo>
                <a:cubicBezTo>
                  <a:pt x="3160509" y="317166"/>
                  <a:pt x="3161066" y="317352"/>
                  <a:pt x="3161438" y="317723"/>
                </a:cubicBezTo>
                <a:cubicBezTo>
                  <a:pt x="3161809" y="318095"/>
                  <a:pt x="3161995" y="318652"/>
                  <a:pt x="3161995" y="319395"/>
                </a:cubicBezTo>
                <a:cubicBezTo>
                  <a:pt x="3163481" y="323110"/>
                  <a:pt x="3164781" y="326639"/>
                  <a:pt x="3165895" y="329982"/>
                </a:cubicBezTo>
                <a:cubicBezTo>
                  <a:pt x="3167010" y="333325"/>
                  <a:pt x="3167938" y="336111"/>
                  <a:pt x="3168682" y="338340"/>
                </a:cubicBezTo>
                <a:cubicBezTo>
                  <a:pt x="3169424" y="339826"/>
                  <a:pt x="3170539" y="340941"/>
                  <a:pt x="3172025" y="341683"/>
                </a:cubicBezTo>
                <a:cubicBezTo>
                  <a:pt x="3173511" y="342426"/>
                  <a:pt x="3174996" y="342426"/>
                  <a:pt x="3176483" y="341683"/>
                </a:cubicBezTo>
                <a:lnTo>
                  <a:pt x="3197657" y="333882"/>
                </a:lnTo>
                <a:lnTo>
                  <a:pt x="3292383" y="297106"/>
                </a:lnTo>
                <a:cubicBezTo>
                  <a:pt x="3296097" y="295621"/>
                  <a:pt x="3297583" y="292649"/>
                  <a:pt x="3296840" y="288191"/>
                </a:cubicBezTo>
                <a:cubicBezTo>
                  <a:pt x="3295354" y="279276"/>
                  <a:pt x="3294611" y="271846"/>
                  <a:pt x="3294611" y="265903"/>
                </a:cubicBezTo>
                <a:lnTo>
                  <a:pt x="3295726" y="235813"/>
                </a:lnTo>
                <a:lnTo>
                  <a:pt x="3294611" y="231355"/>
                </a:lnTo>
                <a:cubicBezTo>
                  <a:pt x="3294611" y="227641"/>
                  <a:pt x="3293126" y="226898"/>
                  <a:pt x="3290154" y="229127"/>
                </a:cubicBezTo>
                <a:cubicBezTo>
                  <a:pt x="3284210" y="232098"/>
                  <a:pt x="3279381" y="233584"/>
                  <a:pt x="3275666" y="233584"/>
                </a:cubicBezTo>
                <a:lnTo>
                  <a:pt x="3273437" y="233584"/>
                </a:lnTo>
                <a:cubicBezTo>
                  <a:pt x="3268980" y="232098"/>
                  <a:pt x="3264894" y="230427"/>
                  <a:pt x="3261179" y="228569"/>
                </a:cubicBezTo>
                <a:cubicBezTo>
                  <a:pt x="3257464" y="226712"/>
                  <a:pt x="3254121" y="225040"/>
                  <a:pt x="3251149" y="223554"/>
                </a:cubicBezTo>
                <a:cubicBezTo>
                  <a:pt x="3248920" y="222069"/>
                  <a:pt x="3238890" y="216868"/>
                  <a:pt x="3221060" y="207953"/>
                </a:cubicBezTo>
                <a:cubicBezTo>
                  <a:pt x="3214373" y="204238"/>
                  <a:pt x="3211030" y="199780"/>
                  <a:pt x="3211030" y="194579"/>
                </a:cubicBezTo>
                <a:lnTo>
                  <a:pt x="3212144" y="191236"/>
                </a:lnTo>
                <a:cubicBezTo>
                  <a:pt x="3218088" y="186778"/>
                  <a:pt x="3221431" y="181206"/>
                  <a:pt x="3222174" y="174520"/>
                </a:cubicBezTo>
                <a:lnTo>
                  <a:pt x="3224403" y="170062"/>
                </a:lnTo>
                <a:cubicBezTo>
                  <a:pt x="3228861" y="173034"/>
                  <a:pt x="3232947" y="175263"/>
                  <a:pt x="3236662" y="176749"/>
                </a:cubicBezTo>
                <a:cubicBezTo>
                  <a:pt x="3236662" y="172291"/>
                  <a:pt x="3236290" y="168576"/>
                  <a:pt x="3235547" y="165604"/>
                </a:cubicBezTo>
                <a:lnTo>
                  <a:pt x="3236662" y="165604"/>
                </a:lnTo>
                <a:cubicBezTo>
                  <a:pt x="3242605" y="173034"/>
                  <a:pt x="3246320" y="179349"/>
                  <a:pt x="3247806" y="184550"/>
                </a:cubicBezTo>
                <a:cubicBezTo>
                  <a:pt x="3249292" y="183807"/>
                  <a:pt x="3251149" y="182692"/>
                  <a:pt x="3253378" y="181206"/>
                </a:cubicBezTo>
                <a:cubicBezTo>
                  <a:pt x="3255607" y="179720"/>
                  <a:pt x="3258207" y="178235"/>
                  <a:pt x="3261179" y="176749"/>
                </a:cubicBezTo>
                <a:lnTo>
                  <a:pt x="3293497" y="157803"/>
                </a:lnTo>
                <a:cubicBezTo>
                  <a:pt x="3295726" y="156317"/>
                  <a:pt x="3296840" y="154089"/>
                  <a:pt x="3296840" y="151117"/>
                </a:cubicBezTo>
                <a:cubicBezTo>
                  <a:pt x="3296840" y="124371"/>
                  <a:pt x="3296469" y="104311"/>
                  <a:pt x="3295726" y="90938"/>
                </a:cubicBezTo>
                <a:cubicBezTo>
                  <a:pt x="3296469" y="87223"/>
                  <a:pt x="3296840" y="81651"/>
                  <a:pt x="3296840" y="74221"/>
                </a:cubicBezTo>
                <a:cubicBezTo>
                  <a:pt x="3298326" y="69764"/>
                  <a:pt x="3297212" y="66792"/>
                  <a:pt x="3293497" y="65306"/>
                </a:cubicBezTo>
                <a:cubicBezTo>
                  <a:pt x="3284582" y="61591"/>
                  <a:pt x="3276781" y="57134"/>
                  <a:pt x="3270094" y="51933"/>
                </a:cubicBezTo>
                <a:cubicBezTo>
                  <a:pt x="3274552" y="53419"/>
                  <a:pt x="3279010" y="54905"/>
                  <a:pt x="3283467" y="56391"/>
                </a:cubicBezTo>
                <a:cubicBezTo>
                  <a:pt x="3287925" y="57877"/>
                  <a:pt x="3292383" y="59363"/>
                  <a:pt x="3296840" y="60848"/>
                </a:cubicBezTo>
                <a:cubicBezTo>
                  <a:pt x="3298326" y="54905"/>
                  <a:pt x="3299069" y="46732"/>
                  <a:pt x="3299069" y="36331"/>
                </a:cubicBezTo>
                <a:cubicBezTo>
                  <a:pt x="3298326" y="31130"/>
                  <a:pt x="3296097" y="28530"/>
                  <a:pt x="3292383" y="28530"/>
                </a:cubicBezTo>
                <a:cubicBezTo>
                  <a:pt x="3290897" y="28530"/>
                  <a:pt x="3289782" y="28902"/>
                  <a:pt x="3289039" y="29644"/>
                </a:cubicBezTo>
                <a:cubicBezTo>
                  <a:pt x="3288296" y="30387"/>
                  <a:pt x="3286439" y="30759"/>
                  <a:pt x="3283467" y="30759"/>
                </a:cubicBezTo>
                <a:cubicBezTo>
                  <a:pt x="3283467" y="30016"/>
                  <a:pt x="3283839" y="28530"/>
                  <a:pt x="3284582" y="26301"/>
                </a:cubicBezTo>
                <a:cubicBezTo>
                  <a:pt x="3285325" y="24072"/>
                  <a:pt x="3287553" y="22958"/>
                  <a:pt x="3291268" y="22958"/>
                </a:cubicBezTo>
                <a:lnTo>
                  <a:pt x="3285696" y="11814"/>
                </a:lnTo>
                <a:lnTo>
                  <a:pt x="3284582" y="12928"/>
                </a:lnTo>
                <a:cubicBezTo>
                  <a:pt x="3285325" y="9213"/>
                  <a:pt x="3285139" y="6799"/>
                  <a:pt x="3284025" y="5684"/>
                </a:cubicBezTo>
                <a:cubicBezTo>
                  <a:pt x="3282910" y="4570"/>
                  <a:pt x="3280867" y="4013"/>
                  <a:pt x="3277895" y="4013"/>
                </a:cubicBezTo>
                <a:cubicBezTo>
                  <a:pt x="3279010" y="1784"/>
                  <a:pt x="3280402" y="484"/>
                  <a:pt x="3282074" y="112"/>
                </a:cubicBezTo>
                <a:close/>
              </a:path>
            </a:pathLst>
          </a:custGeom>
          <a:solidFill>
            <a:schemeClr val="bg1">
              <a:lumMod val="100000"/>
            </a:schemeClr>
          </a:solidFill>
          <a:ln>
            <a:noFill/>
          </a:ln>
          <a:effectLst>
            <a:glow>
              <a:srgbClr val="000000"/>
            </a:glow>
            <a:outerShdw blurRad="50800" dist="38100" dir="2700000" algn="tl" rotWithShape="0">
              <a:schemeClr val="accent1">
                <a:alpha val="40000"/>
              </a:schemeClr>
            </a:outerShdw>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6600" dirty="0">
              <a:solidFill>
                <a:schemeClr val="bg1">
                  <a:lumMod val="100000"/>
                </a:schemeClr>
              </a:solidFill>
              <a:effectLst>
                <a:outerShdw blurRad="50800" dist="38100" dir="2700000" algn="tl" rotWithShape="0">
                  <a:schemeClr val="accent1">
                    <a:alpha val="40000"/>
                  </a:schemeClr>
                </a:outerShdw>
              </a:effectLst>
              <a:latin typeface="演示悠然小楷" panose="00000500000000000000" pitchFamily="2" charset="-122"/>
              <a:ea typeface="演示悠然小楷" panose="00000500000000000000" pitchFamily="2" charset="-122"/>
              <a:cs typeface="演示流云楷" panose="02000600000000000000" pitchFamily="2" charset="-122"/>
            </a:endParaRPr>
          </a:p>
        </p:txBody>
      </p:sp>
      <p:sp>
        <p:nvSpPr>
          <p:cNvPr id="32" name="TextBox 29"/>
          <p:cNvSpPr txBox="1"/>
          <p:nvPr>
            <p:custDataLst>
              <p:tags r:id="rId3"/>
            </p:custDataLst>
          </p:nvPr>
        </p:nvSpPr>
        <p:spPr>
          <a:xfrm>
            <a:off x="905685" y="1650053"/>
            <a:ext cx="2613327" cy="535481"/>
          </a:xfrm>
          <a:custGeom>
            <a:avLst/>
            <a:gdLst/>
            <a:ahLst/>
            <a:cxnLst/>
            <a:rect l="l" t="t" r="r" b="b"/>
            <a:pathLst>
              <a:path w="3484436" h="713975">
                <a:moveTo>
                  <a:pt x="3136735" y="557213"/>
                </a:moveTo>
                <a:lnTo>
                  <a:pt x="3138964" y="557213"/>
                </a:lnTo>
                <a:lnTo>
                  <a:pt x="3130049" y="561670"/>
                </a:lnTo>
                <a:cubicBezTo>
                  <a:pt x="3122619" y="569100"/>
                  <a:pt x="3115561" y="574672"/>
                  <a:pt x="3108874" y="578387"/>
                </a:cubicBezTo>
                <a:cubicBezTo>
                  <a:pt x="3107388" y="579130"/>
                  <a:pt x="3104602" y="580616"/>
                  <a:pt x="3100516" y="582844"/>
                </a:cubicBezTo>
                <a:cubicBezTo>
                  <a:pt x="3096430" y="585073"/>
                  <a:pt x="3093272" y="587302"/>
                  <a:pt x="3091044" y="589531"/>
                </a:cubicBezTo>
                <a:cubicBezTo>
                  <a:pt x="3072470" y="602904"/>
                  <a:pt x="3061697" y="610705"/>
                  <a:pt x="3058725" y="612934"/>
                </a:cubicBezTo>
                <a:cubicBezTo>
                  <a:pt x="3057239" y="613677"/>
                  <a:pt x="3056125" y="614791"/>
                  <a:pt x="3055382" y="616277"/>
                </a:cubicBezTo>
                <a:cubicBezTo>
                  <a:pt x="3054639" y="617763"/>
                  <a:pt x="3053896" y="618877"/>
                  <a:pt x="3053153" y="619620"/>
                </a:cubicBezTo>
                <a:lnTo>
                  <a:pt x="3039780" y="637451"/>
                </a:lnTo>
                <a:cubicBezTo>
                  <a:pt x="3036065" y="641166"/>
                  <a:pt x="3033836" y="643766"/>
                  <a:pt x="3033093" y="645252"/>
                </a:cubicBezTo>
                <a:cubicBezTo>
                  <a:pt x="3030122" y="650453"/>
                  <a:pt x="3024921" y="654168"/>
                  <a:pt x="3017492" y="656396"/>
                </a:cubicBezTo>
                <a:cubicBezTo>
                  <a:pt x="3013034" y="656396"/>
                  <a:pt x="3010062" y="657139"/>
                  <a:pt x="3008576" y="658625"/>
                </a:cubicBezTo>
                <a:cubicBezTo>
                  <a:pt x="3006347" y="659368"/>
                  <a:pt x="3004490" y="659925"/>
                  <a:pt x="3003004" y="660297"/>
                </a:cubicBezTo>
                <a:cubicBezTo>
                  <a:pt x="3001518" y="660668"/>
                  <a:pt x="2999846" y="660297"/>
                  <a:pt x="2997989" y="659182"/>
                </a:cubicBezTo>
                <a:cubicBezTo>
                  <a:pt x="2996132" y="658068"/>
                  <a:pt x="2994831" y="657139"/>
                  <a:pt x="2994089" y="656396"/>
                </a:cubicBezTo>
                <a:cubicBezTo>
                  <a:pt x="2991860" y="654168"/>
                  <a:pt x="2990188" y="651939"/>
                  <a:pt x="2989074" y="649710"/>
                </a:cubicBezTo>
                <a:cubicBezTo>
                  <a:pt x="2987959" y="647481"/>
                  <a:pt x="2986659" y="645624"/>
                  <a:pt x="2985173" y="644138"/>
                </a:cubicBezTo>
                <a:cubicBezTo>
                  <a:pt x="2978487" y="638937"/>
                  <a:pt x="2973657" y="635965"/>
                  <a:pt x="2970686" y="635222"/>
                </a:cubicBezTo>
                <a:cubicBezTo>
                  <a:pt x="2967714" y="635222"/>
                  <a:pt x="2961770" y="633736"/>
                  <a:pt x="2952855" y="630765"/>
                </a:cubicBezTo>
                <a:cubicBezTo>
                  <a:pt x="2948397" y="628536"/>
                  <a:pt x="2947654" y="625193"/>
                  <a:pt x="2950626" y="620735"/>
                </a:cubicBezTo>
                <a:cubicBezTo>
                  <a:pt x="2952855" y="614048"/>
                  <a:pt x="2957684" y="609962"/>
                  <a:pt x="2965114" y="608476"/>
                </a:cubicBezTo>
                <a:lnTo>
                  <a:pt x="2970686" y="604018"/>
                </a:lnTo>
                <a:cubicBezTo>
                  <a:pt x="2972915" y="602533"/>
                  <a:pt x="2975329" y="600861"/>
                  <a:pt x="2977929" y="599004"/>
                </a:cubicBezTo>
                <a:cubicBezTo>
                  <a:pt x="2980530" y="597146"/>
                  <a:pt x="2982944" y="595475"/>
                  <a:pt x="2985173" y="593989"/>
                </a:cubicBezTo>
                <a:cubicBezTo>
                  <a:pt x="2986659" y="594732"/>
                  <a:pt x="2988888" y="596589"/>
                  <a:pt x="2991860" y="599561"/>
                </a:cubicBezTo>
                <a:cubicBezTo>
                  <a:pt x="2993346" y="601047"/>
                  <a:pt x="2994831" y="601975"/>
                  <a:pt x="2996318" y="602347"/>
                </a:cubicBezTo>
                <a:cubicBezTo>
                  <a:pt x="2997803" y="602718"/>
                  <a:pt x="2999289" y="603275"/>
                  <a:pt x="3000775" y="604018"/>
                </a:cubicBezTo>
                <a:cubicBezTo>
                  <a:pt x="3003747" y="604018"/>
                  <a:pt x="3008205" y="602533"/>
                  <a:pt x="3014148" y="599561"/>
                </a:cubicBezTo>
                <a:cubicBezTo>
                  <a:pt x="3021578" y="596589"/>
                  <a:pt x="3027150" y="594732"/>
                  <a:pt x="3030865" y="593989"/>
                </a:cubicBezTo>
                <a:lnTo>
                  <a:pt x="3065412" y="581730"/>
                </a:lnTo>
                <a:cubicBezTo>
                  <a:pt x="3069869" y="580244"/>
                  <a:pt x="3074513" y="578387"/>
                  <a:pt x="3079342" y="576158"/>
                </a:cubicBezTo>
                <a:cubicBezTo>
                  <a:pt x="3084171" y="573929"/>
                  <a:pt x="3088815" y="572072"/>
                  <a:pt x="3093272" y="570586"/>
                </a:cubicBezTo>
                <a:cubicBezTo>
                  <a:pt x="3099216" y="567614"/>
                  <a:pt x="3108131" y="564642"/>
                  <a:pt x="3120019" y="561670"/>
                </a:cubicBezTo>
                <a:cubicBezTo>
                  <a:pt x="3123733" y="560184"/>
                  <a:pt x="3129305" y="558698"/>
                  <a:pt x="3136735" y="557213"/>
                </a:cubicBezTo>
                <a:close/>
                <a:moveTo>
                  <a:pt x="2426970" y="538267"/>
                </a:moveTo>
                <a:lnTo>
                  <a:pt x="2415826" y="544954"/>
                </a:lnTo>
                <a:cubicBezTo>
                  <a:pt x="2405424" y="550155"/>
                  <a:pt x="2395395" y="557584"/>
                  <a:pt x="2385736" y="567242"/>
                </a:cubicBezTo>
                <a:cubicBezTo>
                  <a:pt x="2382765" y="570214"/>
                  <a:pt x="2383508" y="572815"/>
                  <a:pt x="2387965" y="575043"/>
                </a:cubicBezTo>
                <a:cubicBezTo>
                  <a:pt x="2394652" y="578758"/>
                  <a:pt x="2403196" y="580616"/>
                  <a:pt x="2413597" y="580616"/>
                </a:cubicBezTo>
                <a:lnTo>
                  <a:pt x="2422512" y="580616"/>
                </a:lnTo>
                <a:cubicBezTo>
                  <a:pt x="2426227" y="580616"/>
                  <a:pt x="2428084" y="579130"/>
                  <a:pt x="2428084" y="576158"/>
                </a:cubicBezTo>
                <a:lnTo>
                  <a:pt x="2426970" y="557213"/>
                </a:lnTo>
                <a:close/>
                <a:moveTo>
                  <a:pt x="3329531" y="530466"/>
                </a:moveTo>
                <a:cubicBezTo>
                  <a:pt x="3359248" y="531209"/>
                  <a:pt x="3390452" y="536782"/>
                  <a:pt x="3423142" y="547183"/>
                </a:cubicBezTo>
                <a:cubicBezTo>
                  <a:pt x="3443945" y="554612"/>
                  <a:pt x="3460290" y="566499"/>
                  <a:pt x="3472177" y="582844"/>
                </a:cubicBezTo>
                <a:cubicBezTo>
                  <a:pt x="3480349" y="593989"/>
                  <a:pt x="3484436" y="603275"/>
                  <a:pt x="3484436" y="610705"/>
                </a:cubicBezTo>
                <a:cubicBezTo>
                  <a:pt x="3484436" y="618877"/>
                  <a:pt x="3479606" y="625564"/>
                  <a:pt x="3469948" y="630765"/>
                </a:cubicBezTo>
                <a:cubicBezTo>
                  <a:pt x="3459546" y="638194"/>
                  <a:pt x="3454346" y="644881"/>
                  <a:pt x="3454346" y="650824"/>
                </a:cubicBezTo>
                <a:lnTo>
                  <a:pt x="3454346" y="651939"/>
                </a:lnTo>
                <a:cubicBezTo>
                  <a:pt x="3453603" y="654911"/>
                  <a:pt x="3451560" y="657697"/>
                  <a:pt x="3448217" y="660297"/>
                </a:cubicBezTo>
                <a:cubicBezTo>
                  <a:pt x="3444874" y="662897"/>
                  <a:pt x="3442459" y="664569"/>
                  <a:pt x="3440973" y="665312"/>
                </a:cubicBezTo>
                <a:lnTo>
                  <a:pt x="3435401" y="669770"/>
                </a:lnTo>
                <a:cubicBezTo>
                  <a:pt x="3432429" y="672741"/>
                  <a:pt x="3428343" y="673113"/>
                  <a:pt x="3423142" y="670884"/>
                </a:cubicBezTo>
                <a:cubicBezTo>
                  <a:pt x="3422399" y="670141"/>
                  <a:pt x="3421099" y="669027"/>
                  <a:pt x="3419242" y="667541"/>
                </a:cubicBezTo>
                <a:cubicBezTo>
                  <a:pt x="3417384" y="666055"/>
                  <a:pt x="3415341" y="665312"/>
                  <a:pt x="3413112" y="665312"/>
                </a:cubicBezTo>
                <a:cubicBezTo>
                  <a:pt x="3408655" y="663826"/>
                  <a:pt x="3405311" y="661969"/>
                  <a:pt x="3403083" y="659740"/>
                </a:cubicBezTo>
                <a:cubicBezTo>
                  <a:pt x="3400854" y="657511"/>
                  <a:pt x="3399368" y="656025"/>
                  <a:pt x="3398625" y="655282"/>
                </a:cubicBezTo>
                <a:cubicBezTo>
                  <a:pt x="3397139" y="653796"/>
                  <a:pt x="3395467" y="652310"/>
                  <a:pt x="3393610" y="650824"/>
                </a:cubicBezTo>
                <a:cubicBezTo>
                  <a:pt x="3391752" y="649338"/>
                  <a:pt x="3390081" y="647852"/>
                  <a:pt x="3388595" y="646367"/>
                </a:cubicBezTo>
                <a:cubicBezTo>
                  <a:pt x="3387852" y="646367"/>
                  <a:pt x="3386738" y="645624"/>
                  <a:pt x="3385252" y="644138"/>
                </a:cubicBezTo>
                <a:cubicBezTo>
                  <a:pt x="3383766" y="639680"/>
                  <a:pt x="3381351" y="633922"/>
                  <a:pt x="3378008" y="626864"/>
                </a:cubicBezTo>
                <a:cubicBezTo>
                  <a:pt x="3374665" y="619806"/>
                  <a:pt x="3372250" y="614048"/>
                  <a:pt x="3370764" y="609591"/>
                </a:cubicBezTo>
                <a:cubicBezTo>
                  <a:pt x="3369278" y="608105"/>
                  <a:pt x="3368349" y="606804"/>
                  <a:pt x="3367978" y="605690"/>
                </a:cubicBezTo>
                <a:cubicBezTo>
                  <a:pt x="3367606" y="604576"/>
                  <a:pt x="3367421" y="603647"/>
                  <a:pt x="3367421" y="602904"/>
                </a:cubicBezTo>
                <a:cubicBezTo>
                  <a:pt x="3366678" y="600675"/>
                  <a:pt x="3365935" y="598632"/>
                  <a:pt x="3365192" y="596775"/>
                </a:cubicBezTo>
                <a:cubicBezTo>
                  <a:pt x="3364449" y="594917"/>
                  <a:pt x="3363706" y="592874"/>
                  <a:pt x="3362963" y="590645"/>
                </a:cubicBezTo>
                <a:cubicBezTo>
                  <a:pt x="3354048" y="577272"/>
                  <a:pt x="3336960" y="561299"/>
                  <a:pt x="3311700" y="542725"/>
                </a:cubicBezTo>
                <a:cubicBezTo>
                  <a:pt x="3309471" y="542725"/>
                  <a:pt x="3307242" y="541982"/>
                  <a:pt x="3305013" y="540496"/>
                </a:cubicBezTo>
                <a:cubicBezTo>
                  <a:pt x="3309471" y="539010"/>
                  <a:pt x="3313000" y="537524"/>
                  <a:pt x="3315600" y="536039"/>
                </a:cubicBezTo>
                <a:cubicBezTo>
                  <a:pt x="3318200" y="534553"/>
                  <a:pt x="3320615" y="533067"/>
                  <a:pt x="3322844" y="531581"/>
                </a:cubicBezTo>
                <a:cubicBezTo>
                  <a:pt x="3325816" y="530095"/>
                  <a:pt x="3328044" y="529723"/>
                  <a:pt x="3329531" y="530466"/>
                </a:cubicBezTo>
                <a:close/>
                <a:moveTo>
                  <a:pt x="2292125" y="472516"/>
                </a:moveTo>
                <a:lnTo>
                  <a:pt x="2288781" y="499263"/>
                </a:lnTo>
                <a:cubicBezTo>
                  <a:pt x="2287295" y="509664"/>
                  <a:pt x="2286552" y="517836"/>
                  <a:pt x="2286552" y="523780"/>
                </a:cubicBezTo>
                <a:lnTo>
                  <a:pt x="2288781" y="523780"/>
                </a:lnTo>
                <a:lnTo>
                  <a:pt x="2325557" y="480317"/>
                </a:lnTo>
                <a:cubicBezTo>
                  <a:pt x="2325557" y="479574"/>
                  <a:pt x="2325186" y="479203"/>
                  <a:pt x="2324443" y="479203"/>
                </a:cubicBezTo>
                <a:cubicBezTo>
                  <a:pt x="2314784" y="479946"/>
                  <a:pt x="2304012" y="477717"/>
                  <a:pt x="2292125" y="472516"/>
                </a:cubicBezTo>
                <a:close/>
                <a:moveTo>
                  <a:pt x="2424741" y="435740"/>
                </a:moveTo>
                <a:cubicBezTo>
                  <a:pt x="2421026" y="435740"/>
                  <a:pt x="2417312" y="436855"/>
                  <a:pt x="2413597" y="439084"/>
                </a:cubicBezTo>
                <a:lnTo>
                  <a:pt x="2387965" y="458029"/>
                </a:lnTo>
                <a:cubicBezTo>
                  <a:pt x="2382765" y="463229"/>
                  <a:pt x="2378678" y="466573"/>
                  <a:pt x="2375707" y="468059"/>
                </a:cubicBezTo>
                <a:cubicBezTo>
                  <a:pt x="2365305" y="476974"/>
                  <a:pt x="2359362" y="482175"/>
                  <a:pt x="2357876" y="483661"/>
                </a:cubicBezTo>
                <a:lnTo>
                  <a:pt x="2348960" y="490347"/>
                </a:lnTo>
                <a:lnTo>
                  <a:pt x="2331130" y="504835"/>
                </a:lnTo>
                <a:cubicBezTo>
                  <a:pt x="2319985" y="513750"/>
                  <a:pt x="2314042" y="518579"/>
                  <a:pt x="2313299" y="519322"/>
                </a:cubicBezTo>
                <a:lnTo>
                  <a:pt x="2293239" y="538267"/>
                </a:lnTo>
                <a:cubicBezTo>
                  <a:pt x="2287295" y="541982"/>
                  <a:pt x="2284324" y="546811"/>
                  <a:pt x="2284324" y="552755"/>
                </a:cubicBezTo>
                <a:lnTo>
                  <a:pt x="2289896" y="551640"/>
                </a:lnTo>
                <a:lnTo>
                  <a:pt x="2327786" y="538267"/>
                </a:lnTo>
                <a:lnTo>
                  <a:pt x="2354533" y="528238"/>
                </a:lnTo>
                <a:cubicBezTo>
                  <a:pt x="2366419" y="525266"/>
                  <a:pt x="2375335" y="522665"/>
                  <a:pt x="2381279" y="520437"/>
                </a:cubicBezTo>
                <a:cubicBezTo>
                  <a:pt x="2399109" y="515979"/>
                  <a:pt x="2412483" y="512264"/>
                  <a:pt x="2421398" y="509292"/>
                </a:cubicBezTo>
                <a:cubicBezTo>
                  <a:pt x="2425856" y="506321"/>
                  <a:pt x="2428084" y="503349"/>
                  <a:pt x="2428084" y="500377"/>
                </a:cubicBezTo>
                <a:lnTo>
                  <a:pt x="2428084" y="498148"/>
                </a:lnTo>
                <a:cubicBezTo>
                  <a:pt x="2427341" y="498148"/>
                  <a:pt x="2426970" y="496291"/>
                  <a:pt x="2426970" y="492576"/>
                </a:cubicBezTo>
                <a:lnTo>
                  <a:pt x="2426970" y="480317"/>
                </a:lnTo>
                <a:lnTo>
                  <a:pt x="2426970" y="444656"/>
                </a:lnTo>
                <a:close/>
                <a:moveTo>
                  <a:pt x="2029120" y="415681"/>
                </a:moveTo>
                <a:cubicBezTo>
                  <a:pt x="2022434" y="415681"/>
                  <a:pt x="2017233" y="416052"/>
                  <a:pt x="2013518" y="416795"/>
                </a:cubicBezTo>
                <a:lnTo>
                  <a:pt x="2002374" y="416795"/>
                </a:lnTo>
                <a:cubicBezTo>
                  <a:pt x="1997173" y="416795"/>
                  <a:pt x="1993273" y="417909"/>
                  <a:pt x="1990673" y="420138"/>
                </a:cubicBezTo>
                <a:cubicBezTo>
                  <a:pt x="1988072" y="422367"/>
                  <a:pt x="1986401" y="423853"/>
                  <a:pt x="1985658" y="424596"/>
                </a:cubicBezTo>
                <a:cubicBezTo>
                  <a:pt x="1983429" y="427568"/>
                  <a:pt x="1981200" y="430354"/>
                  <a:pt x="1978971" y="432954"/>
                </a:cubicBezTo>
                <a:cubicBezTo>
                  <a:pt x="1976742" y="435555"/>
                  <a:pt x="1974885" y="438341"/>
                  <a:pt x="1973399" y="441312"/>
                </a:cubicBezTo>
                <a:lnTo>
                  <a:pt x="1944424" y="478088"/>
                </a:lnTo>
                <a:cubicBezTo>
                  <a:pt x="1939966" y="482546"/>
                  <a:pt x="1939223" y="486261"/>
                  <a:pt x="1942195" y="489233"/>
                </a:cubicBezTo>
                <a:lnTo>
                  <a:pt x="1947767" y="500377"/>
                </a:lnTo>
                <a:lnTo>
                  <a:pt x="1948882" y="500377"/>
                </a:lnTo>
                <a:cubicBezTo>
                  <a:pt x="1952596" y="501120"/>
                  <a:pt x="1954454" y="504092"/>
                  <a:pt x="1954454" y="509292"/>
                </a:cubicBezTo>
                <a:cubicBezTo>
                  <a:pt x="1958169" y="507806"/>
                  <a:pt x="1960026" y="508921"/>
                  <a:pt x="1960026" y="512636"/>
                </a:cubicBezTo>
                <a:cubicBezTo>
                  <a:pt x="1960769" y="514121"/>
                  <a:pt x="1961512" y="515979"/>
                  <a:pt x="1962255" y="518208"/>
                </a:cubicBezTo>
                <a:cubicBezTo>
                  <a:pt x="1962998" y="520437"/>
                  <a:pt x="1964112" y="522294"/>
                  <a:pt x="1965598" y="523780"/>
                </a:cubicBezTo>
                <a:cubicBezTo>
                  <a:pt x="1966341" y="523780"/>
                  <a:pt x="1968198" y="525266"/>
                  <a:pt x="1971170" y="528238"/>
                </a:cubicBezTo>
                <a:cubicBezTo>
                  <a:pt x="1977857" y="537896"/>
                  <a:pt x="1982686" y="543840"/>
                  <a:pt x="1985658" y="546068"/>
                </a:cubicBezTo>
                <a:lnTo>
                  <a:pt x="1993459" y="557213"/>
                </a:lnTo>
                <a:cubicBezTo>
                  <a:pt x="2000888" y="564642"/>
                  <a:pt x="2004603" y="568357"/>
                  <a:pt x="2004603" y="568357"/>
                </a:cubicBezTo>
                <a:cubicBezTo>
                  <a:pt x="2005346" y="569100"/>
                  <a:pt x="2007575" y="571700"/>
                  <a:pt x="2011290" y="576158"/>
                </a:cubicBezTo>
                <a:cubicBezTo>
                  <a:pt x="2012775" y="578387"/>
                  <a:pt x="2014633" y="580244"/>
                  <a:pt x="2016862" y="581730"/>
                </a:cubicBezTo>
                <a:cubicBezTo>
                  <a:pt x="2019091" y="583216"/>
                  <a:pt x="2020205" y="584330"/>
                  <a:pt x="2020205" y="585073"/>
                </a:cubicBezTo>
                <a:lnTo>
                  <a:pt x="2035807" y="599561"/>
                </a:lnTo>
                <a:cubicBezTo>
                  <a:pt x="2036550" y="600304"/>
                  <a:pt x="2037850" y="600861"/>
                  <a:pt x="2039707" y="601232"/>
                </a:cubicBezTo>
                <a:cubicBezTo>
                  <a:pt x="2041565" y="601604"/>
                  <a:pt x="2042865" y="602161"/>
                  <a:pt x="2043608" y="602904"/>
                </a:cubicBezTo>
                <a:lnTo>
                  <a:pt x="2043608" y="596217"/>
                </a:lnTo>
                <a:cubicBezTo>
                  <a:pt x="2043608" y="593246"/>
                  <a:pt x="2043794" y="589531"/>
                  <a:pt x="2044165" y="585073"/>
                </a:cubicBezTo>
                <a:cubicBezTo>
                  <a:pt x="2044537" y="580616"/>
                  <a:pt x="2044351" y="576901"/>
                  <a:pt x="2043608" y="573929"/>
                </a:cubicBezTo>
                <a:cubicBezTo>
                  <a:pt x="2043608" y="573186"/>
                  <a:pt x="2043979" y="572257"/>
                  <a:pt x="2044722" y="571143"/>
                </a:cubicBezTo>
                <a:cubicBezTo>
                  <a:pt x="2045465" y="570029"/>
                  <a:pt x="2045837" y="569100"/>
                  <a:pt x="2045837" y="568357"/>
                </a:cubicBezTo>
                <a:lnTo>
                  <a:pt x="2044722" y="530466"/>
                </a:lnTo>
                <a:lnTo>
                  <a:pt x="2045837" y="473631"/>
                </a:lnTo>
                <a:cubicBezTo>
                  <a:pt x="2046580" y="461001"/>
                  <a:pt x="2046951" y="442055"/>
                  <a:pt x="2046951" y="416795"/>
                </a:cubicBezTo>
                <a:close/>
                <a:moveTo>
                  <a:pt x="2043608" y="362188"/>
                </a:moveTo>
                <a:cubicBezTo>
                  <a:pt x="2036178" y="368132"/>
                  <a:pt x="2025777" y="377790"/>
                  <a:pt x="2012404" y="391163"/>
                </a:cubicBezTo>
                <a:cubicBezTo>
                  <a:pt x="2014633" y="392649"/>
                  <a:pt x="2016119" y="393021"/>
                  <a:pt x="2016862" y="392278"/>
                </a:cubicBezTo>
                <a:lnTo>
                  <a:pt x="2042493" y="387820"/>
                </a:lnTo>
                <a:cubicBezTo>
                  <a:pt x="2043236" y="387820"/>
                  <a:pt x="2043979" y="387449"/>
                  <a:pt x="2044722" y="386706"/>
                </a:cubicBezTo>
                <a:cubicBezTo>
                  <a:pt x="2045465" y="385963"/>
                  <a:pt x="2045837" y="384848"/>
                  <a:pt x="2045837" y="383362"/>
                </a:cubicBezTo>
                <a:cubicBezTo>
                  <a:pt x="2045837" y="381876"/>
                  <a:pt x="2045651" y="379462"/>
                  <a:pt x="2045279" y="376119"/>
                </a:cubicBezTo>
                <a:cubicBezTo>
                  <a:pt x="2044908" y="372775"/>
                  <a:pt x="2045465" y="369989"/>
                  <a:pt x="2046951" y="367760"/>
                </a:cubicBezTo>
                <a:lnTo>
                  <a:pt x="2045837" y="362188"/>
                </a:lnTo>
                <a:close/>
                <a:moveTo>
                  <a:pt x="1243575" y="343243"/>
                </a:moveTo>
                <a:cubicBezTo>
                  <a:pt x="1242089" y="347701"/>
                  <a:pt x="1238931" y="355873"/>
                  <a:pt x="1234102" y="367760"/>
                </a:cubicBezTo>
                <a:cubicBezTo>
                  <a:pt x="1229273" y="379648"/>
                  <a:pt x="1226858" y="390420"/>
                  <a:pt x="1226858" y="400079"/>
                </a:cubicBezTo>
                <a:lnTo>
                  <a:pt x="1227973" y="402307"/>
                </a:lnTo>
                <a:lnTo>
                  <a:pt x="1280351" y="374447"/>
                </a:lnTo>
                <a:cubicBezTo>
                  <a:pt x="1272178" y="362560"/>
                  <a:pt x="1259919" y="352158"/>
                  <a:pt x="1243575" y="343243"/>
                </a:cubicBezTo>
                <a:close/>
                <a:moveTo>
                  <a:pt x="2424741" y="309810"/>
                </a:moveTo>
                <a:cubicBezTo>
                  <a:pt x="2423255" y="309067"/>
                  <a:pt x="2422327" y="309253"/>
                  <a:pt x="2421955" y="310367"/>
                </a:cubicBezTo>
                <a:cubicBezTo>
                  <a:pt x="2421583" y="311482"/>
                  <a:pt x="2421398" y="312411"/>
                  <a:pt x="2421398" y="313153"/>
                </a:cubicBezTo>
                <a:cubicBezTo>
                  <a:pt x="2419912" y="315382"/>
                  <a:pt x="2418055" y="317240"/>
                  <a:pt x="2415826" y="318726"/>
                </a:cubicBezTo>
                <a:cubicBezTo>
                  <a:pt x="2414340" y="319469"/>
                  <a:pt x="2411368" y="320769"/>
                  <a:pt x="2406910" y="322626"/>
                </a:cubicBezTo>
                <a:cubicBezTo>
                  <a:pt x="2402453" y="324483"/>
                  <a:pt x="2398738" y="326898"/>
                  <a:pt x="2395766" y="329870"/>
                </a:cubicBezTo>
                <a:cubicBezTo>
                  <a:pt x="2384622" y="336556"/>
                  <a:pt x="2374592" y="344357"/>
                  <a:pt x="2365677" y="353273"/>
                </a:cubicBezTo>
                <a:cubicBezTo>
                  <a:pt x="2359733" y="357730"/>
                  <a:pt x="2351932" y="364788"/>
                  <a:pt x="2342274" y="374447"/>
                </a:cubicBezTo>
                <a:cubicBezTo>
                  <a:pt x="2339302" y="377419"/>
                  <a:pt x="2336144" y="380390"/>
                  <a:pt x="2332801" y="383362"/>
                </a:cubicBezTo>
                <a:cubicBezTo>
                  <a:pt x="2329458" y="386334"/>
                  <a:pt x="2325929" y="389677"/>
                  <a:pt x="2322214" y="393392"/>
                </a:cubicBezTo>
                <a:cubicBezTo>
                  <a:pt x="2317756" y="396364"/>
                  <a:pt x="2312927" y="397850"/>
                  <a:pt x="2307727" y="397850"/>
                </a:cubicBezTo>
                <a:cubicBezTo>
                  <a:pt x="2304755" y="397850"/>
                  <a:pt x="2302898" y="397478"/>
                  <a:pt x="2302154" y="396735"/>
                </a:cubicBezTo>
                <a:cubicBezTo>
                  <a:pt x="2311813" y="378905"/>
                  <a:pt x="2317756" y="368503"/>
                  <a:pt x="2319985" y="365531"/>
                </a:cubicBezTo>
                <a:lnTo>
                  <a:pt x="2317756" y="364417"/>
                </a:lnTo>
                <a:cubicBezTo>
                  <a:pt x="2315528" y="365160"/>
                  <a:pt x="2312184" y="367017"/>
                  <a:pt x="2307727" y="369989"/>
                </a:cubicBezTo>
                <a:lnTo>
                  <a:pt x="2303269" y="372218"/>
                </a:lnTo>
                <a:cubicBezTo>
                  <a:pt x="2299554" y="372961"/>
                  <a:pt x="2296954" y="375190"/>
                  <a:pt x="2295468" y="378905"/>
                </a:cubicBezTo>
                <a:cubicBezTo>
                  <a:pt x="2293982" y="389306"/>
                  <a:pt x="2293239" y="396735"/>
                  <a:pt x="2293239" y="401193"/>
                </a:cubicBezTo>
                <a:lnTo>
                  <a:pt x="2293239" y="433511"/>
                </a:lnTo>
                <a:lnTo>
                  <a:pt x="2304383" y="427939"/>
                </a:lnTo>
                <a:lnTo>
                  <a:pt x="2327786" y="416795"/>
                </a:lnTo>
                <a:cubicBezTo>
                  <a:pt x="2337444" y="413080"/>
                  <a:pt x="2351189" y="406765"/>
                  <a:pt x="2369020" y="397850"/>
                </a:cubicBezTo>
                <a:cubicBezTo>
                  <a:pt x="2374964" y="395621"/>
                  <a:pt x="2377935" y="393392"/>
                  <a:pt x="2377935" y="391163"/>
                </a:cubicBezTo>
                <a:cubicBezTo>
                  <a:pt x="2379421" y="388191"/>
                  <a:pt x="2382022" y="387449"/>
                  <a:pt x="2385736" y="388934"/>
                </a:cubicBezTo>
                <a:cubicBezTo>
                  <a:pt x="2389451" y="390420"/>
                  <a:pt x="2394652" y="389677"/>
                  <a:pt x="2401338" y="386706"/>
                </a:cubicBezTo>
                <a:cubicBezTo>
                  <a:pt x="2407282" y="385220"/>
                  <a:pt x="2411740" y="384477"/>
                  <a:pt x="2414711" y="384477"/>
                </a:cubicBezTo>
                <a:lnTo>
                  <a:pt x="2420283" y="384477"/>
                </a:lnTo>
                <a:cubicBezTo>
                  <a:pt x="2425484" y="386706"/>
                  <a:pt x="2427341" y="385591"/>
                  <a:pt x="2425856" y="381133"/>
                </a:cubicBezTo>
                <a:lnTo>
                  <a:pt x="2425856" y="377790"/>
                </a:lnTo>
                <a:cubicBezTo>
                  <a:pt x="2426599" y="369618"/>
                  <a:pt x="2426970" y="357359"/>
                  <a:pt x="2426970" y="341014"/>
                </a:cubicBezTo>
                <a:lnTo>
                  <a:pt x="2426970" y="314268"/>
                </a:lnTo>
                <a:cubicBezTo>
                  <a:pt x="2426970" y="311296"/>
                  <a:pt x="2426227" y="309810"/>
                  <a:pt x="2424741" y="309810"/>
                </a:cubicBezTo>
                <a:close/>
                <a:moveTo>
                  <a:pt x="3355162" y="276377"/>
                </a:moveTo>
                <a:lnTo>
                  <a:pt x="3365192" y="277492"/>
                </a:lnTo>
                <a:cubicBezTo>
                  <a:pt x="3377079" y="279721"/>
                  <a:pt x="3385995" y="283436"/>
                  <a:pt x="3391938" y="288636"/>
                </a:cubicBezTo>
                <a:cubicBezTo>
                  <a:pt x="3394910" y="290865"/>
                  <a:pt x="3396396" y="296066"/>
                  <a:pt x="3396396" y="304238"/>
                </a:cubicBezTo>
                <a:cubicBezTo>
                  <a:pt x="3396396" y="307210"/>
                  <a:pt x="3395282" y="309810"/>
                  <a:pt x="3393053" y="312039"/>
                </a:cubicBezTo>
                <a:cubicBezTo>
                  <a:pt x="3390824" y="314268"/>
                  <a:pt x="3387481" y="316311"/>
                  <a:pt x="3383023" y="318168"/>
                </a:cubicBezTo>
                <a:cubicBezTo>
                  <a:pt x="3378565" y="320026"/>
                  <a:pt x="3375593" y="321326"/>
                  <a:pt x="3374108" y="322069"/>
                </a:cubicBezTo>
                <a:cubicBezTo>
                  <a:pt x="3368907" y="322812"/>
                  <a:pt x="3358134" y="325784"/>
                  <a:pt x="3341789" y="330984"/>
                </a:cubicBezTo>
                <a:lnTo>
                  <a:pt x="3329531" y="334328"/>
                </a:lnTo>
                <a:lnTo>
                  <a:pt x="3289411" y="345472"/>
                </a:lnTo>
                <a:lnTo>
                  <a:pt x="3200257" y="368875"/>
                </a:lnTo>
                <a:lnTo>
                  <a:pt x="3193571" y="371104"/>
                </a:lnTo>
                <a:lnTo>
                  <a:pt x="3194685" y="372218"/>
                </a:lnTo>
                <a:cubicBezTo>
                  <a:pt x="3200629" y="375933"/>
                  <a:pt x="3205829" y="380390"/>
                  <a:pt x="3210287" y="385591"/>
                </a:cubicBezTo>
                <a:cubicBezTo>
                  <a:pt x="3214745" y="390792"/>
                  <a:pt x="3217716" y="394507"/>
                  <a:pt x="3219202" y="396735"/>
                </a:cubicBezTo>
                <a:cubicBezTo>
                  <a:pt x="3219945" y="398221"/>
                  <a:pt x="3221060" y="399707"/>
                  <a:pt x="3222546" y="401193"/>
                </a:cubicBezTo>
                <a:cubicBezTo>
                  <a:pt x="3224032" y="402679"/>
                  <a:pt x="3225517" y="404908"/>
                  <a:pt x="3227003" y="407880"/>
                </a:cubicBezTo>
                <a:cubicBezTo>
                  <a:pt x="3228489" y="409365"/>
                  <a:pt x="3231090" y="410108"/>
                  <a:pt x="3234804" y="410108"/>
                </a:cubicBezTo>
                <a:lnTo>
                  <a:pt x="3282725" y="400079"/>
                </a:lnTo>
                <a:lnTo>
                  <a:pt x="3309471" y="393392"/>
                </a:lnTo>
                <a:lnTo>
                  <a:pt x="3301670" y="388934"/>
                </a:lnTo>
                <a:lnTo>
                  <a:pt x="3283839" y="381133"/>
                </a:lnTo>
                <a:cubicBezTo>
                  <a:pt x="3277153" y="378162"/>
                  <a:pt x="3273066" y="374818"/>
                  <a:pt x="3271580" y="371104"/>
                </a:cubicBezTo>
                <a:lnTo>
                  <a:pt x="3262665" y="359959"/>
                </a:lnTo>
                <a:lnTo>
                  <a:pt x="3266008" y="359959"/>
                </a:lnTo>
                <a:cubicBezTo>
                  <a:pt x="3273438" y="363674"/>
                  <a:pt x="3280496" y="365531"/>
                  <a:pt x="3287182" y="365531"/>
                </a:cubicBezTo>
                <a:lnTo>
                  <a:pt x="3292755" y="365531"/>
                </a:lnTo>
                <a:cubicBezTo>
                  <a:pt x="3297212" y="365531"/>
                  <a:pt x="3304641" y="367017"/>
                  <a:pt x="3315043" y="369989"/>
                </a:cubicBezTo>
                <a:cubicBezTo>
                  <a:pt x="3320243" y="370732"/>
                  <a:pt x="3324887" y="371847"/>
                  <a:pt x="3328973" y="373332"/>
                </a:cubicBezTo>
                <a:cubicBezTo>
                  <a:pt x="3333059" y="374818"/>
                  <a:pt x="3337703" y="375933"/>
                  <a:pt x="3342904" y="376676"/>
                </a:cubicBezTo>
                <a:cubicBezTo>
                  <a:pt x="3349590" y="378162"/>
                  <a:pt x="3359248" y="378905"/>
                  <a:pt x="3371879" y="378905"/>
                </a:cubicBezTo>
                <a:lnTo>
                  <a:pt x="3390824" y="378905"/>
                </a:lnTo>
                <a:lnTo>
                  <a:pt x="3409769" y="378905"/>
                </a:lnTo>
                <a:cubicBezTo>
                  <a:pt x="3416456" y="384105"/>
                  <a:pt x="3420913" y="387077"/>
                  <a:pt x="3423142" y="387820"/>
                </a:cubicBezTo>
                <a:cubicBezTo>
                  <a:pt x="3423142" y="390049"/>
                  <a:pt x="3424257" y="391906"/>
                  <a:pt x="3426485" y="393392"/>
                </a:cubicBezTo>
                <a:cubicBezTo>
                  <a:pt x="3427971" y="396364"/>
                  <a:pt x="3429643" y="398778"/>
                  <a:pt x="3431501" y="400636"/>
                </a:cubicBezTo>
                <a:cubicBezTo>
                  <a:pt x="3433358" y="402493"/>
                  <a:pt x="3435029" y="404165"/>
                  <a:pt x="3436515" y="405651"/>
                </a:cubicBezTo>
                <a:cubicBezTo>
                  <a:pt x="3439487" y="410851"/>
                  <a:pt x="3438558" y="416424"/>
                  <a:pt x="3433729" y="422367"/>
                </a:cubicBezTo>
                <a:cubicBezTo>
                  <a:pt x="3428900" y="428311"/>
                  <a:pt x="3422399" y="432026"/>
                  <a:pt x="3414227" y="433511"/>
                </a:cubicBezTo>
                <a:cubicBezTo>
                  <a:pt x="3414227" y="434254"/>
                  <a:pt x="3413484" y="434440"/>
                  <a:pt x="3411998" y="434069"/>
                </a:cubicBezTo>
                <a:cubicBezTo>
                  <a:pt x="3410512" y="433697"/>
                  <a:pt x="3409398" y="433511"/>
                  <a:pt x="3408655" y="433511"/>
                </a:cubicBezTo>
                <a:lnTo>
                  <a:pt x="3401968" y="433511"/>
                </a:lnTo>
                <a:cubicBezTo>
                  <a:pt x="3392310" y="435740"/>
                  <a:pt x="3374108" y="439455"/>
                  <a:pt x="3347361" y="444656"/>
                </a:cubicBezTo>
                <a:lnTo>
                  <a:pt x="3287182" y="458029"/>
                </a:lnTo>
                <a:lnTo>
                  <a:pt x="3263779" y="463601"/>
                </a:lnTo>
                <a:lnTo>
                  <a:pt x="3263779" y="464715"/>
                </a:lnTo>
                <a:cubicBezTo>
                  <a:pt x="3256350" y="465458"/>
                  <a:pt x="3252078" y="466387"/>
                  <a:pt x="3250964" y="467501"/>
                </a:cubicBezTo>
                <a:cubicBezTo>
                  <a:pt x="3249849" y="468616"/>
                  <a:pt x="3249292" y="471773"/>
                  <a:pt x="3249292" y="476974"/>
                </a:cubicBezTo>
                <a:cubicBezTo>
                  <a:pt x="3249292" y="480689"/>
                  <a:pt x="3249477" y="485332"/>
                  <a:pt x="3249849" y="490904"/>
                </a:cubicBezTo>
                <a:cubicBezTo>
                  <a:pt x="3250221" y="496476"/>
                  <a:pt x="3250035" y="502977"/>
                  <a:pt x="3249292" y="510407"/>
                </a:cubicBezTo>
                <a:cubicBezTo>
                  <a:pt x="3250778" y="529723"/>
                  <a:pt x="3251521" y="543468"/>
                  <a:pt x="3251521" y="551640"/>
                </a:cubicBezTo>
                <a:cubicBezTo>
                  <a:pt x="3251521" y="564271"/>
                  <a:pt x="3251149" y="573929"/>
                  <a:pt x="3250406" y="580616"/>
                </a:cubicBezTo>
                <a:cubicBezTo>
                  <a:pt x="3251149" y="588788"/>
                  <a:pt x="3251149" y="597332"/>
                  <a:pt x="3250406" y="606247"/>
                </a:cubicBezTo>
                <a:cubicBezTo>
                  <a:pt x="3251149" y="610705"/>
                  <a:pt x="3250964" y="615534"/>
                  <a:pt x="3249849" y="620735"/>
                </a:cubicBezTo>
                <a:cubicBezTo>
                  <a:pt x="3248735" y="625936"/>
                  <a:pt x="3248177" y="630022"/>
                  <a:pt x="3248177" y="632994"/>
                </a:cubicBezTo>
                <a:cubicBezTo>
                  <a:pt x="3246691" y="637451"/>
                  <a:pt x="3245392" y="642280"/>
                  <a:pt x="3244277" y="647481"/>
                </a:cubicBezTo>
                <a:cubicBezTo>
                  <a:pt x="3243163" y="652682"/>
                  <a:pt x="3241862" y="657511"/>
                  <a:pt x="3240376" y="661969"/>
                </a:cubicBezTo>
                <a:cubicBezTo>
                  <a:pt x="3239633" y="664197"/>
                  <a:pt x="3238333" y="668098"/>
                  <a:pt x="3236476" y="673670"/>
                </a:cubicBezTo>
                <a:cubicBezTo>
                  <a:pt x="3234619" y="679242"/>
                  <a:pt x="3231832" y="684629"/>
                  <a:pt x="3228118" y="689829"/>
                </a:cubicBezTo>
                <a:cubicBezTo>
                  <a:pt x="3227375" y="689829"/>
                  <a:pt x="3226260" y="690572"/>
                  <a:pt x="3224774" y="692058"/>
                </a:cubicBezTo>
                <a:lnTo>
                  <a:pt x="3190227" y="707660"/>
                </a:lnTo>
                <a:cubicBezTo>
                  <a:pt x="3184284" y="711375"/>
                  <a:pt x="3177969" y="713232"/>
                  <a:pt x="3171282" y="713232"/>
                </a:cubicBezTo>
                <a:cubicBezTo>
                  <a:pt x="3170539" y="713975"/>
                  <a:pt x="3169239" y="714161"/>
                  <a:pt x="3167382" y="713789"/>
                </a:cubicBezTo>
                <a:cubicBezTo>
                  <a:pt x="3165524" y="713418"/>
                  <a:pt x="3164224" y="712861"/>
                  <a:pt x="3163481" y="712118"/>
                </a:cubicBezTo>
                <a:cubicBezTo>
                  <a:pt x="3163481" y="712118"/>
                  <a:pt x="3158281" y="706917"/>
                  <a:pt x="3147879" y="696516"/>
                </a:cubicBezTo>
                <a:cubicBezTo>
                  <a:pt x="3135249" y="684629"/>
                  <a:pt x="3122619" y="671256"/>
                  <a:pt x="3109989" y="656396"/>
                </a:cubicBezTo>
                <a:cubicBezTo>
                  <a:pt x="3108503" y="654168"/>
                  <a:pt x="3104602" y="649896"/>
                  <a:pt x="3098287" y="643581"/>
                </a:cubicBezTo>
                <a:cubicBezTo>
                  <a:pt x="3091972" y="637265"/>
                  <a:pt x="3087700" y="630393"/>
                  <a:pt x="3085471" y="622964"/>
                </a:cubicBezTo>
                <a:lnTo>
                  <a:pt x="3086586" y="619620"/>
                </a:lnTo>
                <a:lnTo>
                  <a:pt x="3092158" y="619620"/>
                </a:lnTo>
                <a:cubicBezTo>
                  <a:pt x="3095873" y="621849"/>
                  <a:pt x="3099402" y="623892"/>
                  <a:pt x="3102745" y="625750"/>
                </a:cubicBezTo>
                <a:cubicBezTo>
                  <a:pt x="3106088" y="627607"/>
                  <a:pt x="3109246" y="629650"/>
                  <a:pt x="3112218" y="631879"/>
                </a:cubicBezTo>
                <a:cubicBezTo>
                  <a:pt x="3116675" y="634851"/>
                  <a:pt x="3120576" y="638380"/>
                  <a:pt x="3123919" y="642466"/>
                </a:cubicBezTo>
                <a:cubicBezTo>
                  <a:pt x="3127262" y="646552"/>
                  <a:pt x="3131163" y="650081"/>
                  <a:pt x="3135621" y="653053"/>
                </a:cubicBezTo>
                <a:cubicBezTo>
                  <a:pt x="3137850" y="655282"/>
                  <a:pt x="3142679" y="657882"/>
                  <a:pt x="3150108" y="660854"/>
                </a:cubicBezTo>
                <a:lnTo>
                  <a:pt x="3153452" y="658625"/>
                </a:lnTo>
                <a:cubicBezTo>
                  <a:pt x="3153452" y="657882"/>
                  <a:pt x="3154566" y="652682"/>
                  <a:pt x="3156795" y="643023"/>
                </a:cubicBezTo>
                <a:lnTo>
                  <a:pt x="3163481" y="621849"/>
                </a:lnTo>
                <a:cubicBezTo>
                  <a:pt x="3165710" y="615906"/>
                  <a:pt x="3168310" y="606990"/>
                  <a:pt x="3171282" y="595103"/>
                </a:cubicBezTo>
                <a:cubicBezTo>
                  <a:pt x="3172025" y="589902"/>
                  <a:pt x="3172768" y="583030"/>
                  <a:pt x="3173511" y="574486"/>
                </a:cubicBezTo>
                <a:cubicBezTo>
                  <a:pt x="3174254" y="565942"/>
                  <a:pt x="3175740" y="556098"/>
                  <a:pt x="3177969" y="544954"/>
                </a:cubicBezTo>
                <a:cubicBezTo>
                  <a:pt x="3179455" y="527123"/>
                  <a:pt x="3180940" y="513750"/>
                  <a:pt x="3182426" y="504835"/>
                </a:cubicBezTo>
                <a:lnTo>
                  <a:pt x="3181312" y="483661"/>
                </a:lnTo>
                <a:cubicBezTo>
                  <a:pt x="3176854" y="484403"/>
                  <a:pt x="3164224" y="487375"/>
                  <a:pt x="3143422" y="492576"/>
                </a:cubicBezTo>
                <a:cubicBezTo>
                  <a:pt x="3134506" y="494062"/>
                  <a:pt x="3123733" y="497034"/>
                  <a:pt x="3111103" y="501491"/>
                </a:cubicBezTo>
                <a:lnTo>
                  <a:pt x="3079899" y="510407"/>
                </a:lnTo>
                <a:lnTo>
                  <a:pt x="3055382" y="517093"/>
                </a:lnTo>
                <a:cubicBezTo>
                  <a:pt x="3051667" y="517836"/>
                  <a:pt x="3047024" y="518022"/>
                  <a:pt x="3041452" y="517650"/>
                </a:cubicBezTo>
                <a:cubicBezTo>
                  <a:pt x="3035880" y="517279"/>
                  <a:pt x="3031608" y="517093"/>
                  <a:pt x="3028636" y="517093"/>
                </a:cubicBezTo>
                <a:cubicBezTo>
                  <a:pt x="3027150" y="517093"/>
                  <a:pt x="3025664" y="516536"/>
                  <a:pt x="3024178" y="515422"/>
                </a:cubicBezTo>
                <a:cubicBezTo>
                  <a:pt x="3022692" y="514307"/>
                  <a:pt x="3021578" y="513750"/>
                  <a:pt x="3020835" y="513750"/>
                </a:cubicBezTo>
                <a:cubicBezTo>
                  <a:pt x="3016377" y="510035"/>
                  <a:pt x="3011919" y="507806"/>
                  <a:pt x="3007462" y="507063"/>
                </a:cubicBezTo>
                <a:lnTo>
                  <a:pt x="2988517" y="500377"/>
                </a:lnTo>
                <a:lnTo>
                  <a:pt x="2977372" y="497034"/>
                </a:lnTo>
                <a:cubicBezTo>
                  <a:pt x="2972172" y="494805"/>
                  <a:pt x="2969571" y="491833"/>
                  <a:pt x="2969571" y="488118"/>
                </a:cubicBezTo>
                <a:cubicBezTo>
                  <a:pt x="2969571" y="486632"/>
                  <a:pt x="2971057" y="483661"/>
                  <a:pt x="2974029" y="479203"/>
                </a:cubicBezTo>
                <a:lnTo>
                  <a:pt x="2980716" y="470287"/>
                </a:lnTo>
                <a:cubicBezTo>
                  <a:pt x="2983687" y="467316"/>
                  <a:pt x="2986659" y="466944"/>
                  <a:pt x="2989631" y="469173"/>
                </a:cubicBezTo>
                <a:cubicBezTo>
                  <a:pt x="2992603" y="471402"/>
                  <a:pt x="2996318" y="472516"/>
                  <a:pt x="3000775" y="472516"/>
                </a:cubicBezTo>
                <a:cubicBezTo>
                  <a:pt x="3005233" y="472516"/>
                  <a:pt x="3009691" y="471402"/>
                  <a:pt x="3014148" y="469173"/>
                </a:cubicBezTo>
                <a:cubicBezTo>
                  <a:pt x="3031979" y="464715"/>
                  <a:pt x="3052782" y="458400"/>
                  <a:pt x="3076556" y="450228"/>
                </a:cubicBezTo>
                <a:lnTo>
                  <a:pt x="3137850" y="433511"/>
                </a:lnTo>
                <a:cubicBezTo>
                  <a:pt x="3157166" y="429054"/>
                  <a:pt x="3171654" y="425339"/>
                  <a:pt x="3181312" y="422367"/>
                </a:cubicBezTo>
                <a:cubicBezTo>
                  <a:pt x="3182055" y="422367"/>
                  <a:pt x="3182798" y="421996"/>
                  <a:pt x="3183541" y="421253"/>
                </a:cubicBezTo>
                <a:cubicBezTo>
                  <a:pt x="3184284" y="420510"/>
                  <a:pt x="3184655" y="419767"/>
                  <a:pt x="3184655" y="419024"/>
                </a:cubicBezTo>
                <a:cubicBezTo>
                  <a:pt x="3183912" y="415309"/>
                  <a:pt x="3183355" y="409365"/>
                  <a:pt x="3182984" y="401193"/>
                </a:cubicBezTo>
                <a:cubicBezTo>
                  <a:pt x="3182612" y="393021"/>
                  <a:pt x="3180569" y="385963"/>
                  <a:pt x="3176854" y="380019"/>
                </a:cubicBezTo>
                <a:cubicBezTo>
                  <a:pt x="3176111" y="379276"/>
                  <a:pt x="3175740" y="378533"/>
                  <a:pt x="3175740" y="377790"/>
                </a:cubicBezTo>
                <a:cubicBezTo>
                  <a:pt x="3175740" y="377047"/>
                  <a:pt x="3175368" y="376304"/>
                  <a:pt x="3174626" y="375561"/>
                </a:cubicBezTo>
                <a:lnTo>
                  <a:pt x="3153452" y="380019"/>
                </a:lnTo>
                <a:cubicBezTo>
                  <a:pt x="3122248" y="388934"/>
                  <a:pt x="3098845" y="395249"/>
                  <a:pt x="3083243" y="398964"/>
                </a:cubicBezTo>
                <a:lnTo>
                  <a:pt x="3055382" y="405651"/>
                </a:lnTo>
                <a:cubicBezTo>
                  <a:pt x="3042009" y="407880"/>
                  <a:pt x="3031608" y="410480"/>
                  <a:pt x="3024178" y="413452"/>
                </a:cubicBezTo>
                <a:cubicBezTo>
                  <a:pt x="3021949" y="414195"/>
                  <a:pt x="3018234" y="414566"/>
                  <a:pt x="3013034" y="414566"/>
                </a:cubicBezTo>
                <a:cubicBezTo>
                  <a:pt x="3010062" y="414566"/>
                  <a:pt x="3007833" y="414195"/>
                  <a:pt x="3006347" y="413452"/>
                </a:cubicBezTo>
                <a:lnTo>
                  <a:pt x="3001890" y="414566"/>
                </a:lnTo>
                <a:cubicBezTo>
                  <a:pt x="2999661" y="414566"/>
                  <a:pt x="2997803" y="414195"/>
                  <a:pt x="2996318" y="413452"/>
                </a:cubicBezTo>
                <a:cubicBezTo>
                  <a:pt x="2994089" y="412709"/>
                  <a:pt x="2988888" y="410851"/>
                  <a:pt x="2980716" y="407880"/>
                </a:cubicBezTo>
                <a:lnTo>
                  <a:pt x="2953969" y="397850"/>
                </a:lnTo>
                <a:cubicBezTo>
                  <a:pt x="2951741" y="397850"/>
                  <a:pt x="2949140" y="397107"/>
                  <a:pt x="2946168" y="395621"/>
                </a:cubicBezTo>
                <a:cubicBezTo>
                  <a:pt x="2943940" y="395621"/>
                  <a:pt x="2942268" y="395249"/>
                  <a:pt x="2941153" y="394507"/>
                </a:cubicBezTo>
                <a:cubicBezTo>
                  <a:pt x="2940039" y="393764"/>
                  <a:pt x="2939110" y="393392"/>
                  <a:pt x="2938367" y="393392"/>
                </a:cubicBezTo>
                <a:cubicBezTo>
                  <a:pt x="2938367" y="391163"/>
                  <a:pt x="2939482" y="385591"/>
                  <a:pt x="2941711" y="376676"/>
                </a:cubicBezTo>
                <a:cubicBezTo>
                  <a:pt x="2942453" y="375190"/>
                  <a:pt x="2944311" y="374447"/>
                  <a:pt x="2947283" y="374447"/>
                </a:cubicBezTo>
                <a:cubicBezTo>
                  <a:pt x="2951741" y="374447"/>
                  <a:pt x="2956570" y="375561"/>
                  <a:pt x="2961770" y="377790"/>
                </a:cubicBezTo>
                <a:cubicBezTo>
                  <a:pt x="2963256" y="379276"/>
                  <a:pt x="2965856" y="378905"/>
                  <a:pt x="2969571" y="376676"/>
                </a:cubicBezTo>
                <a:lnTo>
                  <a:pt x="3068755" y="348815"/>
                </a:lnTo>
                <a:cubicBezTo>
                  <a:pt x="3090300" y="341386"/>
                  <a:pt x="3113332" y="334699"/>
                  <a:pt x="3137850" y="328755"/>
                </a:cubicBezTo>
                <a:cubicBezTo>
                  <a:pt x="3171282" y="319097"/>
                  <a:pt x="3199886" y="311668"/>
                  <a:pt x="3223660" y="306467"/>
                </a:cubicBezTo>
                <a:lnTo>
                  <a:pt x="3270466" y="294208"/>
                </a:lnTo>
                <a:lnTo>
                  <a:pt x="3310585" y="284178"/>
                </a:lnTo>
                <a:cubicBezTo>
                  <a:pt x="3312814" y="283436"/>
                  <a:pt x="3315414" y="282878"/>
                  <a:pt x="3318386" y="282507"/>
                </a:cubicBezTo>
                <a:cubicBezTo>
                  <a:pt x="3321358" y="282135"/>
                  <a:pt x="3323215" y="281207"/>
                  <a:pt x="3323958" y="279721"/>
                </a:cubicBezTo>
                <a:cubicBezTo>
                  <a:pt x="3324701" y="278978"/>
                  <a:pt x="3326930" y="278606"/>
                  <a:pt x="3330645" y="278606"/>
                </a:cubicBezTo>
                <a:cubicBezTo>
                  <a:pt x="3332131" y="278606"/>
                  <a:pt x="3333988" y="278792"/>
                  <a:pt x="3336217" y="279164"/>
                </a:cubicBezTo>
                <a:cubicBezTo>
                  <a:pt x="3338446" y="279535"/>
                  <a:pt x="3341046" y="279349"/>
                  <a:pt x="3344018" y="278606"/>
                </a:cubicBezTo>
                <a:cubicBezTo>
                  <a:pt x="3345504" y="278606"/>
                  <a:pt x="3349219" y="277863"/>
                  <a:pt x="3355162" y="276377"/>
                </a:cubicBezTo>
                <a:close/>
                <a:moveTo>
                  <a:pt x="320954" y="235144"/>
                </a:moveTo>
                <a:cubicBezTo>
                  <a:pt x="318726" y="235144"/>
                  <a:pt x="316868" y="235515"/>
                  <a:pt x="315382" y="236258"/>
                </a:cubicBezTo>
                <a:cubicBezTo>
                  <a:pt x="310925" y="237001"/>
                  <a:pt x="304981" y="239230"/>
                  <a:pt x="297552" y="242945"/>
                </a:cubicBezTo>
                <a:cubicBezTo>
                  <a:pt x="291608" y="245917"/>
                  <a:pt x="288636" y="250003"/>
                  <a:pt x="288636" y="255203"/>
                </a:cubicBezTo>
                <a:lnTo>
                  <a:pt x="291979" y="281950"/>
                </a:lnTo>
                <a:cubicBezTo>
                  <a:pt x="292722" y="287150"/>
                  <a:pt x="293094" y="294580"/>
                  <a:pt x="293094" y="304238"/>
                </a:cubicBezTo>
                <a:cubicBezTo>
                  <a:pt x="293837" y="304238"/>
                  <a:pt x="294208" y="304610"/>
                  <a:pt x="294208" y="305353"/>
                </a:cubicBezTo>
                <a:cubicBezTo>
                  <a:pt x="297923" y="303867"/>
                  <a:pt x="302009" y="302195"/>
                  <a:pt x="306467" y="300338"/>
                </a:cubicBezTo>
                <a:cubicBezTo>
                  <a:pt x="310925" y="298480"/>
                  <a:pt x="316125" y="296437"/>
                  <a:pt x="322069" y="294208"/>
                </a:cubicBezTo>
                <a:cubicBezTo>
                  <a:pt x="342872" y="284550"/>
                  <a:pt x="358845" y="277863"/>
                  <a:pt x="369989" y="274149"/>
                </a:cubicBezTo>
                <a:cubicBezTo>
                  <a:pt x="377419" y="270434"/>
                  <a:pt x="377790" y="267091"/>
                  <a:pt x="371104" y="264119"/>
                </a:cubicBezTo>
                <a:cubicBezTo>
                  <a:pt x="364417" y="261147"/>
                  <a:pt x="358102" y="257061"/>
                  <a:pt x="352158" y="251860"/>
                </a:cubicBezTo>
                <a:lnTo>
                  <a:pt x="329870" y="237373"/>
                </a:lnTo>
                <a:cubicBezTo>
                  <a:pt x="325412" y="235887"/>
                  <a:pt x="322440" y="235144"/>
                  <a:pt x="320954" y="235144"/>
                </a:cubicBezTo>
                <a:close/>
                <a:moveTo>
                  <a:pt x="2433657" y="169950"/>
                </a:moveTo>
                <a:cubicBezTo>
                  <a:pt x="2432914" y="169578"/>
                  <a:pt x="2431799" y="169764"/>
                  <a:pt x="2430313" y="170507"/>
                </a:cubicBezTo>
                <a:cubicBezTo>
                  <a:pt x="2420655" y="173479"/>
                  <a:pt x="2412854" y="176822"/>
                  <a:pt x="2406910" y="180537"/>
                </a:cubicBezTo>
                <a:cubicBezTo>
                  <a:pt x="2397995" y="183509"/>
                  <a:pt x="2388337" y="187595"/>
                  <a:pt x="2377935" y="192796"/>
                </a:cubicBezTo>
                <a:cubicBezTo>
                  <a:pt x="2371992" y="195024"/>
                  <a:pt x="2367348" y="197253"/>
                  <a:pt x="2364005" y="199482"/>
                </a:cubicBezTo>
                <a:cubicBezTo>
                  <a:pt x="2360662" y="201711"/>
                  <a:pt x="2357876" y="203197"/>
                  <a:pt x="2355647" y="203940"/>
                </a:cubicBezTo>
                <a:cubicBezTo>
                  <a:pt x="2351189" y="206169"/>
                  <a:pt x="2346174" y="208955"/>
                  <a:pt x="2340602" y="212298"/>
                </a:cubicBezTo>
                <a:cubicBezTo>
                  <a:pt x="2335030" y="215641"/>
                  <a:pt x="2328901" y="218799"/>
                  <a:pt x="2322214" y="221771"/>
                </a:cubicBezTo>
                <a:cubicBezTo>
                  <a:pt x="2315528" y="224742"/>
                  <a:pt x="2308098" y="227343"/>
                  <a:pt x="2299926" y="229572"/>
                </a:cubicBezTo>
                <a:lnTo>
                  <a:pt x="2296582" y="231800"/>
                </a:lnTo>
                <a:cubicBezTo>
                  <a:pt x="2297325" y="234772"/>
                  <a:pt x="2296954" y="239973"/>
                  <a:pt x="2295468" y="247402"/>
                </a:cubicBezTo>
                <a:cubicBezTo>
                  <a:pt x="2293982" y="251117"/>
                  <a:pt x="2293239" y="257061"/>
                  <a:pt x="2293239" y="265233"/>
                </a:cubicBezTo>
                <a:lnTo>
                  <a:pt x="2296582" y="293094"/>
                </a:lnTo>
                <a:lnTo>
                  <a:pt x="2296582" y="300895"/>
                </a:lnTo>
                <a:lnTo>
                  <a:pt x="2293239" y="313153"/>
                </a:lnTo>
                <a:lnTo>
                  <a:pt x="2296582" y="313153"/>
                </a:lnTo>
                <a:lnTo>
                  <a:pt x="2297697" y="313153"/>
                </a:lnTo>
                <a:lnTo>
                  <a:pt x="2335587" y="294208"/>
                </a:lnTo>
                <a:lnTo>
                  <a:pt x="2351189" y="286407"/>
                </a:lnTo>
                <a:cubicBezTo>
                  <a:pt x="2353418" y="284921"/>
                  <a:pt x="2355461" y="283436"/>
                  <a:pt x="2357318" y="281950"/>
                </a:cubicBezTo>
                <a:cubicBezTo>
                  <a:pt x="2359176" y="280464"/>
                  <a:pt x="2361219" y="278978"/>
                  <a:pt x="2363448" y="277492"/>
                </a:cubicBezTo>
                <a:lnTo>
                  <a:pt x="2369020" y="277492"/>
                </a:lnTo>
                <a:cubicBezTo>
                  <a:pt x="2369763" y="277492"/>
                  <a:pt x="2370877" y="277863"/>
                  <a:pt x="2372363" y="278606"/>
                </a:cubicBezTo>
                <a:cubicBezTo>
                  <a:pt x="2373849" y="279349"/>
                  <a:pt x="2374964" y="279349"/>
                  <a:pt x="2375707" y="278606"/>
                </a:cubicBezTo>
                <a:cubicBezTo>
                  <a:pt x="2378678" y="277863"/>
                  <a:pt x="2385736" y="276006"/>
                  <a:pt x="2396881" y="273034"/>
                </a:cubicBezTo>
                <a:cubicBezTo>
                  <a:pt x="2399109" y="273034"/>
                  <a:pt x="2400595" y="273406"/>
                  <a:pt x="2401338" y="274149"/>
                </a:cubicBezTo>
                <a:cubicBezTo>
                  <a:pt x="2405796" y="276377"/>
                  <a:pt x="2408768" y="277492"/>
                  <a:pt x="2410254" y="277492"/>
                </a:cubicBezTo>
                <a:cubicBezTo>
                  <a:pt x="2413225" y="277492"/>
                  <a:pt x="2415454" y="278978"/>
                  <a:pt x="2416940" y="281950"/>
                </a:cubicBezTo>
                <a:lnTo>
                  <a:pt x="2419169" y="286407"/>
                </a:lnTo>
                <a:cubicBezTo>
                  <a:pt x="2421398" y="288636"/>
                  <a:pt x="2423998" y="290122"/>
                  <a:pt x="2426970" y="290865"/>
                </a:cubicBezTo>
                <a:lnTo>
                  <a:pt x="2429199" y="254089"/>
                </a:lnTo>
                <a:lnTo>
                  <a:pt x="2433657" y="199482"/>
                </a:lnTo>
                <a:lnTo>
                  <a:pt x="2434771" y="172736"/>
                </a:lnTo>
                <a:cubicBezTo>
                  <a:pt x="2434771" y="171250"/>
                  <a:pt x="2434399" y="170321"/>
                  <a:pt x="2433657" y="169950"/>
                </a:cubicBezTo>
                <a:close/>
                <a:moveTo>
                  <a:pt x="3258207" y="166049"/>
                </a:moveTo>
                <a:cubicBezTo>
                  <a:pt x="3265637" y="166049"/>
                  <a:pt x="3272695" y="168278"/>
                  <a:pt x="3279381" y="172736"/>
                </a:cubicBezTo>
                <a:cubicBezTo>
                  <a:pt x="3281610" y="174222"/>
                  <a:pt x="3285325" y="176636"/>
                  <a:pt x="3290526" y="179980"/>
                </a:cubicBezTo>
                <a:cubicBezTo>
                  <a:pt x="3295726" y="183323"/>
                  <a:pt x="3299812" y="186852"/>
                  <a:pt x="3302784" y="190567"/>
                </a:cubicBezTo>
                <a:cubicBezTo>
                  <a:pt x="3313186" y="200968"/>
                  <a:pt x="3318386" y="210626"/>
                  <a:pt x="3318386" y="219542"/>
                </a:cubicBezTo>
                <a:cubicBezTo>
                  <a:pt x="3318386" y="223257"/>
                  <a:pt x="3318015" y="225857"/>
                  <a:pt x="3317272" y="227343"/>
                </a:cubicBezTo>
                <a:cubicBezTo>
                  <a:pt x="3315043" y="232543"/>
                  <a:pt x="3311328" y="237744"/>
                  <a:pt x="3306128" y="242945"/>
                </a:cubicBezTo>
                <a:cubicBezTo>
                  <a:pt x="3298698" y="250374"/>
                  <a:pt x="3289411" y="257804"/>
                  <a:pt x="3278267" y="265233"/>
                </a:cubicBezTo>
                <a:cubicBezTo>
                  <a:pt x="3274552" y="268205"/>
                  <a:pt x="3269723" y="271177"/>
                  <a:pt x="3263779" y="274149"/>
                </a:cubicBezTo>
                <a:cubicBezTo>
                  <a:pt x="3257836" y="277120"/>
                  <a:pt x="3253006" y="279721"/>
                  <a:pt x="3249292" y="281950"/>
                </a:cubicBezTo>
                <a:cubicBezTo>
                  <a:pt x="3247063" y="283436"/>
                  <a:pt x="3244277" y="285107"/>
                  <a:pt x="3240934" y="286965"/>
                </a:cubicBezTo>
                <a:cubicBezTo>
                  <a:pt x="3237591" y="288822"/>
                  <a:pt x="3233690" y="290494"/>
                  <a:pt x="3229232" y="291979"/>
                </a:cubicBezTo>
                <a:cubicBezTo>
                  <a:pt x="3223289" y="293465"/>
                  <a:pt x="3211401" y="298295"/>
                  <a:pt x="3193571" y="306467"/>
                </a:cubicBezTo>
                <a:lnTo>
                  <a:pt x="3186884" y="307581"/>
                </a:lnTo>
                <a:cubicBezTo>
                  <a:pt x="3186141" y="307581"/>
                  <a:pt x="3185212" y="307396"/>
                  <a:pt x="3184098" y="307024"/>
                </a:cubicBezTo>
                <a:cubicBezTo>
                  <a:pt x="3182984" y="306653"/>
                  <a:pt x="3182426" y="306095"/>
                  <a:pt x="3182426" y="305353"/>
                </a:cubicBezTo>
                <a:cubicBezTo>
                  <a:pt x="3181684" y="305353"/>
                  <a:pt x="3181497" y="304981"/>
                  <a:pt x="3181869" y="304238"/>
                </a:cubicBezTo>
                <a:cubicBezTo>
                  <a:pt x="3182240" y="303495"/>
                  <a:pt x="3182426" y="302752"/>
                  <a:pt x="3182426" y="302009"/>
                </a:cubicBezTo>
                <a:lnTo>
                  <a:pt x="3198028" y="283064"/>
                </a:lnTo>
                <a:cubicBezTo>
                  <a:pt x="3199514" y="280835"/>
                  <a:pt x="3205829" y="274149"/>
                  <a:pt x="3216974" y="263004"/>
                </a:cubicBezTo>
                <a:lnTo>
                  <a:pt x="3232575" y="245174"/>
                </a:lnTo>
                <a:cubicBezTo>
                  <a:pt x="3244463" y="233286"/>
                  <a:pt x="3254492" y="221771"/>
                  <a:pt x="3262665" y="210626"/>
                </a:cubicBezTo>
                <a:cubicBezTo>
                  <a:pt x="3266380" y="206912"/>
                  <a:pt x="3268237" y="202454"/>
                  <a:pt x="3268237" y="197253"/>
                </a:cubicBezTo>
                <a:cubicBezTo>
                  <a:pt x="3268237" y="189824"/>
                  <a:pt x="3264894" y="183880"/>
                  <a:pt x="3258207" y="179422"/>
                </a:cubicBezTo>
                <a:cubicBezTo>
                  <a:pt x="3256721" y="177937"/>
                  <a:pt x="3251149" y="175708"/>
                  <a:pt x="3241491" y="172736"/>
                </a:cubicBezTo>
                <a:cubicBezTo>
                  <a:pt x="3241491" y="172736"/>
                  <a:pt x="3241676" y="172550"/>
                  <a:pt x="3242048" y="172179"/>
                </a:cubicBezTo>
                <a:cubicBezTo>
                  <a:pt x="3242420" y="171807"/>
                  <a:pt x="3242605" y="171622"/>
                  <a:pt x="3242605" y="171622"/>
                </a:cubicBezTo>
                <a:cubicBezTo>
                  <a:pt x="3246320" y="171622"/>
                  <a:pt x="3249292" y="171993"/>
                  <a:pt x="3251521" y="172736"/>
                </a:cubicBezTo>
                <a:cubicBezTo>
                  <a:pt x="3251521" y="170507"/>
                  <a:pt x="3250778" y="168650"/>
                  <a:pt x="3249292" y="167164"/>
                </a:cubicBezTo>
                <a:cubicBezTo>
                  <a:pt x="3250778" y="166421"/>
                  <a:pt x="3253750" y="166049"/>
                  <a:pt x="3258207" y="166049"/>
                </a:cubicBezTo>
                <a:close/>
                <a:moveTo>
                  <a:pt x="1195654" y="147104"/>
                </a:moveTo>
                <a:lnTo>
                  <a:pt x="1181167" y="157134"/>
                </a:lnTo>
                <a:cubicBezTo>
                  <a:pt x="1169280" y="163078"/>
                  <a:pt x="1160736" y="167907"/>
                  <a:pt x="1155535" y="171622"/>
                </a:cubicBezTo>
                <a:cubicBezTo>
                  <a:pt x="1154049" y="172364"/>
                  <a:pt x="1152563" y="173293"/>
                  <a:pt x="1151077" y="174408"/>
                </a:cubicBezTo>
                <a:cubicBezTo>
                  <a:pt x="1149591" y="175522"/>
                  <a:pt x="1148106" y="176079"/>
                  <a:pt x="1146620" y="176079"/>
                </a:cubicBezTo>
                <a:cubicBezTo>
                  <a:pt x="1141419" y="177565"/>
                  <a:pt x="1134733" y="177194"/>
                  <a:pt x="1126560" y="174965"/>
                </a:cubicBezTo>
                <a:cubicBezTo>
                  <a:pt x="1123588" y="173479"/>
                  <a:pt x="1118387" y="171993"/>
                  <a:pt x="1110958" y="170507"/>
                </a:cubicBezTo>
                <a:cubicBezTo>
                  <a:pt x="1108729" y="169764"/>
                  <a:pt x="1105200" y="169207"/>
                  <a:pt x="1100371" y="168835"/>
                </a:cubicBezTo>
                <a:cubicBezTo>
                  <a:pt x="1095542" y="168464"/>
                  <a:pt x="1091641" y="166792"/>
                  <a:pt x="1088669" y="163821"/>
                </a:cubicBezTo>
                <a:cubicBezTo>
                  <a:pt x="1087184" y="163078"/>
                  <a:pt x="1085512" y="162706"/>
                  <a:pt x="1083655" y="162706"/>
                </a:cubicBezTo>
                <a:cubicBezTo>
                  <a:pt x="1081797" y="162706"/>
                  <a:pt x="1079754" y="162335"/>
                  <a:pt x="1077525" y="161592"/>
                </a:cubicBezTo>
                <a:lnTo>
                  <a:pt x="1089784" y="195024"/>
                </a:lnTo>
                <a:cubicBezTo>
                  <a:pt x="1091270" y="199482"/>
                  <a:pt x="1093499" y="204683"/>
                  <a:pt x="1096470" y="210626"/>
                </a:cubicBezTo>
                <a:cubicBezTo>
                  <a:pt x="1099442" y="216570"/>
                  <a:pt x="1102414" y="223628"/>
                  <a:pt x="1105386" y="231800"/>
                </a:cubicBezTo>
                <a:lnTo>
                  <a:pt x="1115416" y="263004"/>
                </a:lnTo>
                <a:cubicBezTo>
                  <a:pt x="1116159" y="265976"/>
                  <a:pt x="1119131" y="273406"/>
                  <a:pt x="1124331" y="285293"/>
                </a:cubicBezTo>
                <a:cubicBezTo>
                  <a:pt x="1124331" y="288265"/>
                  <a:pt x="1125446" y="289751"/>
                  <a:pt x="1127674" y="289751"/>
                </a:cubicBezTo>
                <a:cubicBezTo>
                  <a:pt x="1130646" y="290494"/>
                  <a:pt x="1132132" y="289008"/>
                  <a:pt x="1132132" y="285293"/>
                </a:cubicBezTo>
                <a:lnTo>
                  <a:pt x="1149963" y="244059"/>
                </a:lnTo>
                <a:cubicBezTo>
                  <a:pt x="1154421" y="234401"/>
                  <a:pt x="1161850" y="219913"/>
                  <a:pt x="1172251" y="200597"/>
                </a:cubicBezTo>
                <a:cubicBezTo>
                  <a:pt x="1174480" y="195396"/>
                  <a:pt x="1177638" y="188895"/>
                  <a:pt x="1181724" y="181094"/>
                </a:cubicBezTo>
                <a:cubicBezTo>
                  <a:pt x="1185810" y="173293"/>
                  <a:pt x="1188596" y="166792"/>
                  <a:pt x="1190082" y="161592"/>
                </a:cubicBezTo>
                <a:cubicBezTo>
                  <a:pt x="1193054" y="156391"/>
                  <a:pt x="1194911" y="151562"/>
                  <a:pt x="1195654" y="147104"/>
                </a:cubicBezTo>
                <a:close/>
                <a:moveTo>
                  <a:pt x="2431149" y="126348"/>
                </a:moveTo>
                <a:cubicBezTo>
                  <a:pt x="2433935" y="126255"/>
                  <a:pt x="2436628" y="126673"/>
                  <a:pt x="2439229" y="127602"/>
                </a:cubicBezTo>
                <a:cubicBezTo>
                  <a:pt x="2444429" y="129459"/>
                  <a:pt x="2447401" y="130388"/>
                  <a:pt x="2448144" y="130388"/>
                </a:cubicBezTo>
                <a:cubicBezTo>
                  <a:pt x="2448887" y="130388"/>
                  <a:pt x="2449444" y="130574"/>
                  <a:pt x="2449816" y="130945"/>
                </a:cubicBezTo>
                <a:cubicBezTo>
                  <a:pt x="2450187" y="131316"/>
                  <a:pt x="2450373" y="131874"/>
                  <a:pt x="2450373" y="132617"/>
                </a:cubicBezTo>
                <a:cubicBezTo>
                  <a:pt x="2449630" y="135588"/>
                  <a:pt x="2450744" y="138003"/>
                  <a:pt x="2453716" y="139860"/>
                </a:cubicBezTo>
                <a:cubicBezTo>
                  <a:pt x="2456688" y="141718"/>
                  <a:pt x="2458545" y="143018"/>
                  <a:pt x="2459288" y="143761"/>
                </a:cubicBezTo>
                <a:cubicBezTo>
                  <a:pt x="2462260" y="145247"/>
                  <a:pt x="2466161" y="147290"/>
                  <a:pt x="2470990" y="149890"/>
                </a:cubicBezTo>
                <a:cubicBezTo>
                  <a:pt x="2475819" y="152491"/>
                  <a:pt x="2479348" y="154534"/>
                  <a:pt x="2481577" y="156020"/>
                </a:cubicBezTo>
                <a:cubicBezTo>
                  <a:pt x="2484548" y="158248"/>
                  <a:pt x="2487149" y="161592"/>
                  <a:pt x="2489378" y="166049"/>
                </a:cubicBezTo>
                <a:cubicBezTo>
                  <a:pt x="2489378" y="167535"/>
                  <a:pt x="2490307" y="169578"/>
                  <a:pt x="2492164" y="172179"/>
                </a:cubicBezTo>
                <a:cubicBezTo>
                  <a:pt x="2494021" y="174779"/>
                  <a:pt x="2494950" y="176822"/>
                  <a:pt x="2494950" y="178308"/>
                </a:cubicBezTo>
                <a:lnTo>
                  <a:pt x="2494950" y="180537"/>
                </a:lnTo>
                <a:cubicBezTo>
                  <a:pt x="2494207" y="181280"/>
                  <a:pt x="2493278" y="182394"/>
                  <a:pt x="2492164" y="183880"/>
                </a:cubicBezTo>
                <a:cubicBezTo>
                  <a:pt x="2491050" y="185366"/>
                  <a:pt x="2490492" y="187223"/>
                  <a:pt x="2490492" y="189452"/>
                </a:cubicBezTo>
                <a:lnTo>
                  <a:pt x="2490492" y="239601"/>
                </a:lnTo>
                <a:lnTo>
                  <a:pt x="2492721" y="288636"/>
                </a:lnTo>
                <a:lnTo>
                  <a:pt x="2496064" y="329870"/>
                </a:lnTo>
                <a:cubicBezTo>
                  <a:pt x="2496064" y="346215"/>
                  <a:pt x="2496436" y="358102"/>
                  <a:pt x="2497179" y="365531"/>
                </a:cubicBezTo>
                <a:cubicBezTo>
                  <a:pt x="2497179" y="369989"/>
                  <a:pt x="2497550" y="374447"/>
                  <a:pt x="2498293" y="378905"/>
                </a:cubicBezTo>
                <a:cubicBezTo>
                  <a:pt x="2499036" y="383362"/>
                  <a:pt x="2499408" y="387820"/>
                  <a:pt x="2499408" y="392278"/>
                </a:cubicBezTo>
                <a:lnTo>
                  <a:pt x="2500522" y="415681"/>
                </a:lnTo>
                <a:lnTo>
                  <a:pt x="2502751" y="435740"/>
                </a:lnTo>
                <a:lnTo>
                  <a:pt x="2503865" y="466944"/>
                </a:lnTo>
                <a:cubicBezTo>
                  <a:pt x="2503122" y="477345"/>
                  <a:pt x="2503494" y="492576"/>
                  <a:pt x="2504980" y="512636"/>
                </a:cubicBezTo>
                <a:cubicBezTo>
                  <a:pt x="2504980" y="528238"/>
                  <a:pt x="2505351" y="539753"/>
                  <a:pt x="2506094" y="547183"/>
                </a:cubicBezTo>
                <a:lnTo>
                  <a:pt x="2509438" y="573929"/>
                </a:lnTo>
                <a:lnTo>
                  <a:pt x="2508323" y="579501"/>
                </a:lnTo>
                <a:lnTo>
                  <a:pt x="2508323" y="581730"/>
                </a:lnTo>
                <a:cubicBezTo>
                  <a:pt x="2509809" y="586188"/>
                  <a:pt x="2510552" y="589159"/>
                  <a:pt x="2510552" y="590645"/>
                </a:cubicBezTo>
                <a:cubicBezTo>
                  <a:pt x="2510552" y="593617"/>
                  <a:pt x="2510181" y="596589"/>
                  <a:pt x="2509438" y="599561"/>
                </a:cubicBezTo>
                <a:cubicBezTo>
                  <a:pt x="2508694" y="602533"/>
                  <a:pt x="2508323" y="605504"/>
                  <a:pt x="2508323" y="608476"/>
                </a:cubicBezTo>
                <a:cubicBezTo>
                  <a:pt x="2508323" y="609962"/>
                  <a:pt x="2507209" y="611076"/>
                  <a:pt x="2504980" y="611819"/>
                </a:cubicBezTo>
                <a:cubicBezTo>
                  <a:pt x="2502008" y="611819"/>
                  <a:pt x="2497550" y="612562"/>
                  <a:pt x="2491607" y="614048"/>
                </a:cubicBezTo>
                <a:cubicBezTo>
                  <a:pt x="2487149" y="615534"/>
                  <a:pt x="2484549" y="617392"/>
                  <a:pt x="2483806" y="619620"/>
                </a:cubicBezTo>
                <a:cubicBezTo>
                  <a:pt x="2480091" y="623335"/>
                  <a:pt x="2477862" y="626678"/>
                  <a:pt x="2477119" y="629650"/>
                </a:cubicBezTo>
                <a:cubicBezTo>
                  <a:pt x="2476376" y="631879"/>
                  <a:pt x="2474147" y="634851"/>
                  <a:pt x="2470433" y="638566"/>
                </a:cubicBezTo>
                <a:cubicBezTo>
                  <a:pt x="2469689" y="638566"/>
                  <a:pt x="2468761" y="639123"/>
                  <a:pt x="2467647" y="640237"/>
                </a:cubicBezTo>
                <a:cubicBezTo>
                  <a:pt x="2466532" y="641352"/>
                  <a:pt x="2464489" y="641166"/>
                  <a:pt x="2461517" y="639680"/>
                </a:cubicBezTo>
                <a:cubicBezTo>
                  <a:pt x="2428827" y="630765"/>
                  <a:pt x="2400224" y="616277"/>
                  <a:pt x="2375707" y="596217"/>
                </a:cubicBezTo>
                <a:lnTo>
                  <a:pt x="2363448" y="585073"/>
                </a:lnTo>
                <a:lnTo>
                  <a:pt x="2361219" y="586188"/>
                </a:lnTo>
                <a:cubicBezTo>
                  <a:pt x="2356761" y="587674"/>
                  <a:pt x="2352489" y="590088"/>
                  <a:pt x="2348403" y="593431"/>
                </a:cubicBezTo>
                <a:cubicBezTo>
                  <a:pt x="2344317" y="596775"/>
                  <a:pt x="2340788" y="599189"/>
                  <a:pt x="2337816" y="600675"/>
                </a:cubicBezTo>
                <a:cubicBezTo>
                  <a:pt x="2334101" y="602904"/>
                  <a:pt x="2330015" y="605319"/>
                  <a:pt x="2325557" y="607919"/>
                </a:cubicBezTo>
                <a:cubicBezTo>
                  <a:pt x="2321100" y="610519"/>
                  <a:pt x="2315899" y="613305"/>
                  <a:pt x="2309955" y="616277"/>
                </a:cubicBezTo>
                <a:cubicBezTo>
                  <a:pt x="2304755" y="618506"/>
                  <a:pt x="2299182" y="619620"/>
                  <a:pt x="2293239" y="619620"/>
                </a:cubicBezTo>
                <a:cubicBezTo>
                  <a:pt x="2288038" y="619620"/>
                  <a:pt x="2283952" y="619249"/>
                  <a:pt x="2280980" y="618506"/>
                </a:cubicBezTo>
                <a:cubicBezTo>
                  <a:pt x="2267607" y="615534"/>
                  <a:pt x="2257206" y="613677"/>
                  <a:pt x="2249776" y="612934"/>
                </a:cubicBezTo>
                <a:cubicBezTo>
                  <a:pt x="2244576" y="612191"/>
                  <a:pt x="2241418" y="609962"/>
                  <a:pt x="2240304" y="606247"/>
                </a:cubicBezTo>
                <a:cubicBezTo>
                  <a:pt x="2239189" y="602533"/>
                  <a:pt x="2237889" y="599561"/>
                  <a:pt x="2236403" y="597332"/>
                </a:cubicBezTo>
                <a:cubicBezTo>
                  <a:pt x="2235660" y="596589"/>
                  <a:pt x="2235475" y="595289"/>
                  <a:pt x="2235846" y="593431"/>
                </a:cubicBezTo>
                <a:cubicBezTo>
                  <a:pt x="2236217" y="591574"/>
                  <a:pt x="2236403" y="590274"/>
                  <a:pt x="2236403" y="589531"/>
                </a:cubicBezTo>
                <a:cubicBezTo>
                  <a:pt x="2236403" y="587302"/>
                  <a:pt x="2234174" y="585073"/>
                  <a:pt x="2229717" y="582844"/>
                </a:cubicBezTo>
                <a:cubicBezTo>
                  <a:pt x="2228231" y="582844"/>
                  <a:pt x="2227116" y="582101"/>
                  <a:pt x="2226374" y="580616"/>
                </a:cubicBezTo>
                <a:cubicBezTo>
                  <a:pt x="2225631" y="579130"/>
                  <a:pt x="2226002" y="578015"/>
                  <a:pt x="2227488" y="577272"/>
                </a:cubicBezTo>
                <a:lnTo>
                  <a:pt x="2238632" y="568357"/>
                </a:lnTo>
                <a:cubicBezTo>
                  <a:pt x="2240118" y="568357"/>
                  <a:pt x="2240675" y="567800"/>
                  <a:pt x="2240304" y="566685"/>
                </a:cubicBezTo>
                <a:cubicBezTo>
                  <a:pt x="2239932" y="565571"/>
                  <a:pt x="2239375" y="564642"/>
                  <a:pt x="2238632" y="563899"/>
                </a:cubicBezTo>
                <a:cubicBezTo>
                  <a:pt x="2235660" y="560927"/>
                  <a:pt x="2234174" y="557956"/>
                  <a:pt x="2234174" y="554984"/>
                </a:cubicBezTo>
                <a:lnTo>
                  <a:pt x="2234174" y="550526"/>
                </a:lnTo>
                <a:cubicBezTo>
                  <a:pt x="2234917" y="546811"/>
                  <a:pt x="2235289" y="540125"/>
                  <a:pt x="2235289" y="530466"/>
                </a:cubicBezTo>
                <a:cubicBezTo>
                  <a:pt x="2235289" y="508178"/>
                  <a:pt x="2235660" y="491090"/>
                  <a:pt x="2236403" y="479203"/>
                </a:cubicBezTo>
                <a:cubicBezTo>
                  <a:pt x="2237146" y="476974"/>
                  <a:pt x="2237518" y="450599"/>
                  <a:pt x="2237518" y="400079"/>
                </a:cubicBezTo>
                <a:lnTo>
                  <a:pt x="2238632" y="313153"/>
                </a:lnTo>
                <a:cubicBezTo>
                  <a:pt x="2240118" y="296809"/>
                  <a:pt x="2240861" y="284921"/>
                  <a:pt x="2240861" y="277492"/>
                </a:cubicBezTo>
                <a:lnTo>
                  <a:pt x="2240861" y="249631"/>
                </a:lnTo>
                <a:lnTo>
                  <a:pt x="2240861" y="244059"/>
                </a:lnTo>
                <a:cubicBezTo>
                  <a:pt x="2240861" y="242573"/>
                  <a:pt x="2241232" y="240344"/>
                  <a:pt x="2241975" y="237373"/>
                </a:cubicBezTo>
                <a:cubicBezTo>
                  <a:pt x="2242718" y="234401"/>
                  <a:pt x="2241232" y="232172"/>
                  <a:pt x="2237518" y="230686"/>
                </a:cubicBezTo>
                <a:cubicBezTo>
                  <a:pt x="2241232" y="229200"/>
                  <a:pt x="2243090" y="228086"/>
                  <a:pt x="2243090" y="227343"/>
                </a:cubicBezTo>
                <a:cubicBezTo>
                  <a:pt x="2243090" y="226600"/>
                  <a:pt x="2241604" y="225114"/>
                  <a:pt x="2238632" y="222885"/>
                </a:cubicBezTo>
                <a:cubicBezTo>
                  <a:pt x="2232689" y="221399"/>
                  <a:pt x="2228602" y="219542"/>
                  <a:pt x="2226374" y="217313"/>
                </a:cubicBezTo>
                <a:cubicBezTo>
                  <a:pt x="2223402" y="215827"/>
                  <a:pt x="2223030" y="213227"/>
                  <a:pt x="2225259" y="209512"/>
                </a:cubicBezTo>
                <a:lnTo>
                  <a:pt x="2226374" y="208398"/>
                </a:lnTo>
                <a:cubicBezTo>
                  <a:pt x="2225631" y="205426"/>
                  <a:pt x="2226188" y="203568"/>
                  <a:pt x="2228045" y="202825"/>
                </a:cubicBezTo>
                <a:cubicBezTo>
                  <a:pt x="2229902" y="202083"/>
                  <a:pt x="2232317" y="201711"/>
                  <a:pt x="2235289" y="201711"/>
                </a:cubicBezTo>
                <a:lnTo>
                  <a:pt x="2239747" y="201711"/>
                </a:lnTo>
                <a:cubicBezTo>
                  <a:pt x="2243461" y="199482"/>
                  <a:pt x="2247176" y="198925"/>
                  <a:pt x="2250891" y="200039"/>
                </a:cubicBezTo>
                <a:cubicBezTo>
                  <a:pt x="2254606" y="201154"/>
                  <a:pt x="2257206" y="201711"/>
                  <a:pt x="2258692" y="201711"/>
                </a:cubicBezTo>
                <a:cubicBezTo>
                  <a:pt x="2260178" y="202454"/>
                  <a:pt x="2261292" y="202640"/>
                  <a:pt x="2262035" y="202268"/>
                </a:cubicBezTo>
                <a:cubicBezTo>
                  <a:pt x="2262778" y="201897"/>
                  <a:pt x="2263521" y="201711"/>
                  <a:pt x="2264264" y="201711"/>
                </a:cubicBezTo>
                <a:lnTo>
                  <a:pt x="2289896" y="184995"/>
                </a:lnTo>
                <a:lnTo>
                  <a:pt x="2331130" y="162706"/>
                </a:lnTo>
                <a:cubicBezTo>
                  <a:pt x="2346732" y="153791"/>
                  <a:pt x="2365305" y="145618"/>
                  <a:pt x="2386851" y="138189"/>
                </a:cubicBezTo>
                <a:cubicBezTo>
                  <a:pt x="2399481" y="133731"/>
                  <a:pt x="2411368" y="130388"/>
                  <a:pt x="2422512" y="128159"/>
                </a:cubicBezTo>
                <a:cubicBezTo>
                  <a:pt x="2425484" y="127045"/>
                  <a:pt x="2428363" y="126441"/>
                  <a:pt x="2431149" y="126348"/>
                </a:cubicBezTo>
                <a:close/>
                <a:moveTo>
                  <a:pt x="3296098" y="79124"/>
                </a:moveTo>
                <a:cubicBezTo>
                  <a:pt x="3297584" y="79867"/>
                  <a:pt x="3299441" y="80610"/>
                  <a:pt x="3301670" y="81353"/>
                </a:cubicBezTo>
                <a:cubicBezTo>
                  <a:pt x="3303899" y="82096"/>
                  <a:pt x="3306499" y="82468"/>
                  <a:pt x="3309471" y="82468"/>
                </a:cubicBezTo>
                <a:cubicBezTo>
                  <a:pt x="3310214" y="82468"/>
                  <a:pt x="3312814" y="81725"/>
                  <a:pt x="3317272" y="80239"/>
                </a:cubicBezTo>
                <a:cubicBezTo>
                  <a:pt x="3318758" y="79496"/>
                  <a:pt x="3321730" y="80239"/>
                  <a:pt x="3326187" y="82468"/>
                </a:cubicBezTo>
                <a:cubicBezTo>
                  <a:pt x="3330645" y="84696"/>
                  <a:pt x="3333988" y="86554"/>
                  <a:pt x="3336217" y="88040"/>
                </a:cubicBezTo>
                <a:cubicBezTo>
                  <a:pt x="3339932" y="91754"/>
                  <a:pt x="3344018" y="94726"/>
                  <a:pt x="3348476" y="96955"/>
                </a:cubicBezTo>
                <a:cubicBezTo>
                  <a:pt x="3355905" y="101413"/>
                  <a:pt x="3359620" y="105499"/>
                  <a:pt x="3359620" y="109214"/>
                </a:cubicBezTo>
                <a:cubicBezTo>
                  <a:pt x="3359620" y="112929"/>
                  <a:pt x="3358134" y="116272"/>
                  <a:pt x="3355162" y="119244"/>
                </a:cubicBezTo>
                <a:cubicBezTo>
                  <a:pt x="3354419" y="119987"/>
                  <a:pt x="3353119" y="122030"/>
                  <a:pt x="3351262" y="125373"/>
                </a:cubicBezTo>
                <a:cubicBezTo>
                  <a:pt x="3349404" y="128716"/>
                  <a:pt x="3346247" y="130759"/>
                  <a:pt x="3341789" y="131502"/>
                </a:cubicBezTo>
                <a:lnTo>
                  <a:pt x="3328416" y="132617"/>
                </a:lnTo>
                <a:cubicBezTo>
                  <a:pt x="3322472" y="130388"/>
                  <a:pt x="3315414" y="130759"/>
                  <a:pt x="3307242" y="133731"/>
                </a:cubicBezTo>
                <a:cubicBezTo>
                  <a:pt x="3281982" y="141161"/>
                  <a:pt x="3253750" y="150447"/>
                  <a:pt x="3222546" y="161592"/>
                </a:cubicBezTo>
                <a:lnTo>
                  <a:pt x="3180198" y="172736"/>
                </a:lnTo>
                <a:lnTo>
                  <a:pt x="3159024" y="179422"/>
                </a:lnTo>
                <a:cubicBezTo>
                  <a:pt x="3147136" y="182394"/>
                  <a:pt x="3134134" y="189081"/>
                  <a:pt x="3120019" y="199482"/>
                </a:cubicBezTo>
                <a:cubicBezTo>
                  <a:pt x="3120019" y="199482"/>
                  <a:pt x="3118532" y="200968"/>
                  <a:pt x="3115561" y="203940"/>
                </a:cubicBezTo>
                <a:cubicBezTo>
                  <a:pt x="3110360" y="211369"/>
                  <a:pt x="3107760" y="218799"/>
                  <a:pt x="3107760" y="226228"/>
                </a:cubicBezTo>
                <a:cubicBezTo>
                  <a:pt x="3107760" y="228457"/>
                  <a:pt x="3108503" y="232543"/>
                  <a:pt x="3109989" y="238487"/>
                </a:cubicBezTo>
                <a:cubicBezTo>
                  <a:pt x="3112218" y="240716"/>
                  <a:pt x="3113332" y="243316"/>
                  <a:pt x="3113332" y="246288"/>
                </a:cubicBezTo>
                <a:cubicBezTo>
                  <a:pt x="3113332" y="246288"/>
                  <a:pt x="3118904" y="241830"/>
                  <a:pt x="3130049" y="232915"/>
                </a:cubicBezTo>
                <a:cubicBezTo>
                  <a:pt x="3132277" y="230686"/>
                  <a:pt x="3135249" y="228457"/>
                  <a:pt x="3138964" y="226228"/>
                </a:cubicBezTo>
                <a:cubicBezTo>
                  <a:pt x="3142679" y="223999"/>
                  <a:pt x="3145651" y="222142"/>
                  <a:pt x="3147879" y="220656"/>
                </a:cubicBezTo>
                <a:lnTo>
                  <a:pt x="3153452" y="220656"/>
                </a:lnTo>
                <a:cubicBezTo>
                  <a:pt x="3155680" y="222142"/>
                  <a:pt x="3156052" y="223628"/>
                  <a:pt x="3154566" y="225114"/>
                </a:cubicBezTo>
                <a:cubicBezTo>
                  <a:pt x="3153823" y="227343"/>
                  <a:pt x="3151594" y="231429"/>
                  <a:pt x="3147879" y="237373"/>
                </a:cubicBezTo>
                <a:cubicBezTo>
                  <a:pt x="3147879" y="238859"/>
                  <a:pt x="3145651" y="245917"/>
                  <a:pt x="3141193" y="258547"/>
                </a:cubicBezTo>
                <a:cubicBezTo>
                  <a:pt x="3141193" y="259290"/>
                  <a:pt x="3141378" y="259847"/>
                  <a:pt x="3141750" y="260218"/>
                </a:cubicBezTo>
                <a:cubicBezTo>
                  <a:pt x="3142121" y="260590"/>
                  <a:pt x="3141935" y="260776"/>
                  <a:pt x="3141193" y="260776"/>
                </a:cubicBezTo>
                <a:cubicBezTo>
                  <a:pt x="3138221" y="265233"/>
                  <a:pt x="3137478" y="268762"/>
                  <a:pt x="3138964" y="271363"/>
                </a:cubicBezTo>
                <a:cubicBezTo>
                  <a:pt x="3140450" y="273963"/>
                  <a:pt x="3143422" y="276377"/>
                  <a:pt x="3147879" y="278606"/>
                </a:cubicBezTo>
                <a:cubicBezTo>
                  <a:pt x="3155309" y="281578"/>
                  <a:pt x="3159024" y="286036"/>
                  <a:pt x="3159024" y="291979"/>
                </a:cubicBezTo>
                <a:cubicBezTo>
                  <a:pt x="3159024" y="295694"/>
                  <a:pt x="3157166" y="299409"/>
                  <a:pt x="3153452" y="303124"/>
                </a:cubicBezTo>
                <a:lnTo>
                  <a:pt x="3152337" y="304238"/>
                </a:lnTo>
                <a:cubicBezTo>
                  <a:pt x="3150108" y="307953"/>
                  <a:pt x="3146765" y="310367"/>
                  <a:pt x="3142307" y="311482"/>
                </a:cubicBezTo>
                <a:cubicBezTo>
                  <a:pt x="3137850" y="312596"/>
                  <a:pt x="3132277" y="313153"/>
                  <a:pt x="3125591" y="313153"/>
                </a:cubicBezTo>
                <a:cubicBezTo>
                  <a:pt x="3121876" y="313153"/>
                  <a:pt x="3118347" y="311668"/>
                  <a:pt x="3115004" y="308696"/>
                </a:cubicBezTo>
                <a:cubicBezTo>
                  <a:pt x="3111660" y="305724"/>
                  <a:pt x="3109246" y="303867"/>
                  <a:pt x="3107760" y="303124"/>
                </a:cubicBezTo>
                <a:lnTo>
                  <a:pt x="3095501" y="291979"/>
                </a:lnTo>
                <a:cubicBezTo>
                  <a:pt x="3095501" y="291979"/>
                  <a:pt x="3094758" y="291237"/>
                  <a:pt x="3093272" y="289751"/>
                </a:cubicBezTo>
                <a:cubicBezTo>
                  <a:pt x="3091786" y="285293"/>
                  <a:pt x="3088443" y="283064"/>
                  <a:pt x="3083243" y="283064"/>
                </a:cubicBezTo>
                <a:lnTo>
                  <a:pt x="3081014" y="283064"/>
                </a:lnTo>
                <a:cubicBezTo>
                  <a:pt x="3078042" y="279349"/>
                  <a:pt x="3076556" y="275635"/>
                  <a:pt x="3076556" y="271920"/>
                </a:cubicBezTo>
                <a:lnTo>
                  <a:pt x="3077670" y="264119"/>
                </a:lnTo>
                <a:cubicBezTo>
                  <a:pt x="3078413" y="260404"/>
                  <a:pt x="3078599" y="256132"/>
                  <a:pt x="3078228" y="251303"/>
                </a:cubicBezTo>
                <a:cubicBezTo>
                  <a:pt x="3077856" y="246474"/>
                  <a:pt x="3077670" y="242573"/>
                  <a:pt x="3077670" y="239601"/>
                </a:cubicBezTo>
                <a:cubicBezTo>
                  <a:pt x="3076927" y="236630"/>
                  <a:pt x="3076556" y="232172"/>
                  <a:pt x="3076556" y="226228"/>
                </a:cubicBezTo>
                <a:cubicBezTo>
                  <a:pt x="3076556" y="217313"/>
                  <a:pt x="3078413" y="209141"/>
                  <a:pt x="3082128" y="201711"/>
                </a:cubicBezTo>
                <a:cubicBezTo>
                  <a:pt x="3073213" y="204683"/>
                  <a:pt x="3066526" y="206169"/>
                  <a:pt x="3062068" y="206169"/>
                </a:cubicBezTo>
                <a:cubicBezTo>
                  <a:pt x="3059840" y="206912"/>
                  <a:pt x="3046466" y="210626"/>
                  <a:pt x="3021949" y="217313"/>
                </a:cubicBezTo>
                <a:cubicBezTo>
                  <a:pt x="3014520" y="218799"/>
                  <a:pt x="3008576" y="217684"/>
                  <a:pt x="3004118" y="213970"/>
                </a:cubicBezTo>
                <a:lnTo>
                  <a:pt x="3000775" y="212855"/>
                </a:lnTo>
                <a:cubicBezTo>
                  <a:pt x="2997060" y="211369"/>
                  <a:pt x="2992417" y="210069"/>
                  <a:pt x="2986845" y="208955"/>
                </a:cubicBezTo>
                <a:cubicBezTo>
                  <a:pt x="2981273" y="207840"/>
                  <a:pt x="2976629" y="206169"/>
                  <a:pt x="2972915" y="203940"/>
                </a:cubicBezTo>
                <a:cubicBezTo>
                  <a:pt x="2966228" y="201711"/>
                  <a:pt x="2958055" y="197996"/>
                  <a:pt x="2948397" y="192796"/>
                </a:cubicBezTo>
                <a:cubicBezTo>
                  <a:pt x="2947654" y="192053"/>
                  <a:pt x="2947283" y="189452"/>
                  <a:pt x="2947283" y="184995"/>
                </a:cubicBezTo>
                <a:cubicBezTo>
                  <a:pt x="2943568" y="174593"/>
                  <a:pt x="2941339" y="168278"/>
                  <a:pt x="2940596" y="166049"/>
                </a:cubicBezTo>
                <a:lnTo>
                  <a:pt x="2941711" y="163821"/>
                </a:lnTo>
                <a:cubicBezTo>
                  <a:pt x="2944682" y="166049"/>
                  <a:pt x="2949140" y="168650"/>
                  <a:pt x="2955084" y="171622"/>
                </a:cubicBezTo>
                <a:cubicBezTo>
                  <a:pt x="2958798" y="174593"/>
                  <a:pt x="2963256" y="176079"/>
                  <a:pt x="2968457" y="176079"/>
                </a:cubicBezTo>
                <a:cubicBezTo>
                  <a:pt x="2971428" y="176079"/>
                  <a:pt x="2973657" y="175708"/>
                  <a:pt x="2975144" y="174965"/>
                </a:cubicBezTo>
                <a:lnTo>
                  <a:pt x="3018606" y="161592"/>
                </a:lnTo>
                <a:cubicBezTo>
                  <a:pt x="3037923" y="156391"/>
                  <a:pt x="3053896" y="151562"/>
                  <a:pt x="3066526" y="147104"/>
                </a:cubicBezTo>
                <a:cubicBezTo>
                  <a:pt x="3097730" y="138189"/>
                  <a:pt x="3120761" y="131131"/>
                  <a:pt x="3135621" y="125930"/>
                </a:cubicBezTo>
                <a:lnTo>
                  <a:pt x="3232575" y="96955"/>
                </a:lnTo>
                <a:cubicBezTo>
                  <a:pt x="3242234" y="94726"/>
                  <a:pt x="3253750" y="91754"/>
                  <a:pt x="3267123" y="88040"/>
                </a:cubicBezTo>
                <a:lnTo>
                  <a:pt x="3283839" y="80239"/>
                </a:lnTo>
                <a:cubicBezTo>
                  <a:pt x="3286068" y="79496"/>
                  <a:pt x="3290154" y="79124"/>
                  <a:pt x="3296098" y="79124"/>
                </a:cubicBezTo>
                <a:close/>
                <a:moveTo>
                  <a:pt x="1264749" y="43463"/>
                </a:moveTo>
                <a:lnTo>
                  <a:pt x="1270321" y="43463"/>
                </a:lnTo>
                <a:cubicBezTo>
                  <a:pt x="1278493" y="44949"/>
                  <a:pt x="1287409" y="47920"/>
                  <a:pt x="1297067" y="52378"/>
                </a:cubicBezTo>
                <a:cubicBezTo>
                  <a:pt x="1301525" y="54607"/>
                  <a:pt x="1304497" y="58693"/>
                  <a:pt x="1305982" y="64637"/>
                </a:cubicBezTo>
                <a:cubicBezTo>
                  <a:pt x="1308211" y="72066"/>
                  <a:pt x="1307468" y="79124"/>
                  <a:pt x="1303754" y="85811"/>
                </a:cubicBezTo>
                <a:cubicBezTo>
                  <a:pt x="1302268" y="88040"/>
                  <a:pt x="1301153" y="90269"/>
                  <a:pt x="1300410" y="92497"/>
                </a:cubicBezTo>
                <a:cubicBezTo>
                  <a:pt x="1299667" y="94726"/>
                  <a:pt x="1298924" y="96955"/>
                  <a:pt x="1298181" y="99184"/>
                </a:cubicBezTo>
                <a:cubicBezTo>
                  <a:pt x="1296695" y="102156"/>
                  <a:pt x="1293352" y="111071"/>
                  <a:pt x="1288152" y="125930"/>
                </a:cubicBezTo>
                <a:cubicBezTo>
                  <a:pt x="1286666" y="129645"/>
                  <a:pt x="1284994" y="132802"/>
                  <a:pt x="1283137" y="135403"/>
                </a:cubicBezTo>
                <a:cubicBezTo>
                  <a:pt x="1281279" y="138003"/>
                  <a:pt x="1279608" y="140418"/>
                  <a:pt x="1278122" y="142646"/>
                </a:cubicBezTo>
                <a:cubicBezTo>
                  <a:pt x="1272178" y="153048"/>
                  <a:pt x="1268464" y="160849"/>
                  <a:pt x="1266977" y="166049"/>
                </a:cubicBezTo>
                <a:lnTo>
                  <a:pt x="1260291" y="179422"/>
                </a:lnTo>
                <a:cubicBezTo>
                  <a:pt x="1259548" y="181651"/>
                  <a:pt x="1255462" y="189081"/>
                  <a:pt x="1248032" y="201711"/>
                </a:cubicBezTo>
                <a:cubicBezTo>
                  <a:pt x="1245060" y="206169"/>
                  <a:pt x="1242646" y="210255"/>
                  <a:pt x="1240789" y="213970"/>
                </a:cubicBezTo>
                <a:cubicBezTo>
                  <a:pt x="1238931" y="217684"/>
                  <a:pt x="1237260" y="221028"/>
                  <a:pt x="1235774" y="223999"/>
                </a:cubicBezTo>
                <a:cubicBezTo>
                  <a:pt x="1235031" y="224742"/>
                  <a:pt x="1234659" y="226228"/>
                  <a:pt x="1234659" y="228457"/>
                </a:cubicBezTo>
                <a:lnTo>
                  <a:pt x="1239117" y="225114"/>
                </a:lnTo>
                <a:lnTo>
                  <a:pt x="1246918" y="218427"/>
                </a:lnTo>
                <a:cubicBezTo>
                  <a:pt x="1249890" y="215456"/>
                  <a:pt x="1255462" y="215456"/>
                  <a:pt x="1263634" y="218427"/>
                </a:cubicBezTo>
                <a:cubicBezTo>
                  <a:pt x="1266606" y="219170"/>
                  <a:pt x="1270692" y="219542"/>
                  <a:pt x="1275893" y="219542"/>
                </a:cubicBezTo>
                <a:cubicBezTo>
                  <a:pt x="1281093" y="219542"/>
                  <a:pt x="1285180" y="219913"/>
                  <a:pt x="1288152" y="220656"/>
                </a:cubicBezTo>
                <a:cubicBezTo>
                  <a:pt x="1297067" y="223628"/>
                  <a:pt x="1301525" y="225114"/>
                  <a:pt x="1301525" y="225114"/>
                </a:cubicBezTo>
                <a:cubicBezTo>
                  <a:pt x="1305239" y="226600"/>
                  <a:pt x="1307097" y="229200"/>
                  <a:pt x="1307097" y="232915"/>
                </a:cubicBezTo>
                <a:cubicBezTo>
                  <a:pt x="1307097" y="235144"/>
                  <a:pt x="1306725" y="236630"/>
                  <a:pt x="1305982" y="237373"/>
                </a:cubicBezTo>
                <a:lnTo>
                  <a:pt x="1305982" y="240716"/>
                </a:lnTo>
                <a:lnTo>
                  <a:pt x="1311555" y="251860"/>
                </a:lnTo>
                <a:cubicBezTo>
                  <a:pt x="1311555" y="253346"/>
                  <a:pt x="1310812" y="254089"/>
                  <a:pt x="1309326" y="254089"/>
                </a:cubicBezTo>
                <a:lnTo>
                  <a:pt x="1311555" y="256318"/>
                </a:lnTo>
                <a:cubicBezTo>
                  <a:pt x="1311555" y="259290"/>
                  <a:pt x="1311183" y="261518"/>
                  <a:pt x="1310440" y="263004"/>
                </a:cubicBezTo>
                <a:cubicBezTo>
                  <a:pt x="1310440" y="263004"/>
                  <a:pt x="1310254" y="263190"/>
                  <a:pt x="1309883" y="263562"/>
                </a:cubicBezTo>
                <a:cubicBezTo>
                  <a:pt x="1309512" y="263933"/>
                  <a:pt x="1309326" y="264119"/>
                  <a:pt x="1309326" y="264119"/>
                </a:cubicBezTo>
                <a:cubicBezTo>
                  <a:pt x="1309326" y="264119"/>
                  <a:pt x="1309140" y="264305"/>
                  <a:pt x="1308768" y="264676"/>
                </a:cubicBezTo>
                <a:cubicBezTo>
                  <a:pt x="1308397" y="265047"/>
                  <a:pt x="1308211" y="265233"/>
                  <a:pt x="1308211" y="265233"/>
                </a:cubicBezTo>
                <a:cubicBezTo>
                  <a:pt x="1307468" y="268948"/>
                  <a:pt x="1304868" y="271548"/>
                  <a:pt x="1300410" y="273034"/>
                </a:cubicBezTo>
                <a:cubicBezTo>
                  <a:pt x="1295953" y="274520"/>
                  <a:pt x="1292981" y="275635"/>
                  <a:pt x="1291495" y="276377"/>
                </a:cubicBezTo>
                <a:cubicBezTo>
                  <a:pt x="1287780" y="278606"/>
                  <a:pt x="1283694" y="281207"/>
                  <a:pt x="1279236" y="284178"/>
                </a:cubicBezTo>
                <a:cubicBezTo>
                  <a:pt x="1274778" y="287150"/>
                  <a:pt x="1269949" y="290494"/>
                  <a:pt x="1264749" y="294208"/>
                </a:cubicBezTo>
                <a:cubicBezTo>
                  <a:pt x="1261777" y="296437"/>
                  <a:pt x="1258805" y="300152"/>
                  <a:pt x="1255833" y="305353"/>
                </a:cubicBezTo>
                <a:cubicBezTo>
                  <a:pt x="1252861" y="315754"/>
                  <a:pt x="1250261" y="323183"/>
                  <a:pt x="1248032" y="327641"/>
                </a:cubicBezTo>
                <a:cubicBezTo>
                  <a:pt x="1248032" y="328384"/>
                  <a:pt x="1247847" y="329127"/>
                  <a:pt x="1247475" y="329870"/>
                </a:cubicBezTo>
                <a:cubicBezTo>
                  <a:pt x="1247104" y="330613"/>
                  <a:pt x="1246918" y="332099"/>
                  <a:pt x="1246918" y="334328"/>
                </a:cubicBezTo>
                <a:cubicBezTo>
                  <a:pt x="1246918" y="335814"/>
                  <a:pt x="1248404" y="337299"/>
                  <a:pt x="1251376" y="338785"/>
                </a:cubicBezTo>
                <a:lnTo>
                  <a:pt x="1264749" y="341014"/>
                </a:lnTo>
                <a:cubicBezTo>
                  <a:pt x="1266977" y="341014"/>
                  <a:pt x="1268835" y="341757"/>
                  <a:pt x="1270321" y="343243"/>
                </a:cubicBezTo>
                <a:cubicBezTo>
                  <a:pt x="1293352" y="355130"/>
                  <a:pt x="1308211" y="362188"/>
                  <a:pt x="1314898" y="364417"/>
                </a:cubicBezTo>
                <a:cubicBezTo>
                  <a:pt x="1320841" y="367389"/>
                  <a:pt x="1324556" y="368875"/>
                  <a:pt x="1326042" y="368875"/>
                </a:cubicBezTo>
                <a:lnTo>
                  <a:pt x="1329385" y="367760"/>
                </a:lnTo>
                <a:cubicBezTo>
                  <a:pt x="1333843" y="367017"/>
                  <a:pt x="1336072" y="368875"/>
                  <a:pt x="1336072" y="373332"/>
                </a:cubicBezTo>
                <a:cubicBezTo>
                  <a:pt x="1336072" y="373332"/>
                  <a:pt x="1336072" y="373704"/>
                  <a:pt x="1336072" y="374447"/>
                </a:cubicBezTo>
                <a:cubicBezTo>
                  <a:pt x="1336072" y="375190"/>
                  <a:pt x="1336072" y="375561"/>
                  <a:pt x="1336072" y="375561"/>
                </a:cubicBezTo>
                <a:cubicBezTo>
                  <a:pt x="1339044" y="377047"/>
                  <a:pt x="1340715" y="379090"/>
                  <a:pt x="1341087" y="381691"/>
                </a:cubicBezTo>
                <a:cubicBezTo>
                  <a:pt x="1341458" y="384291"/>
                  <a:pt x="1341644" y="385963"/>
                  <a:pt x="1341644" y="386706"/>
                </a:cubicBezTo>
                <a:cubicBezTo>
                  <a:pt x="1342387" y="386706"/>
                  <a:pt x="1342944" y="386891"/>
                  <a:pt x="1343316" y="387263"/>
                </a:cubicBezTo>
                <a:cubicBezTo>
                  <a:pt x="1343687" y="387634"/>
                  <a:pt x="1343873" y="388191"/>
                  <a:pt x="1343873" y="388934"/>
                </a:cubicBezTo>
                <a:lnTo>
                  <a:pt x="1343873" y="395621"/>
                </a:lnTo>
                <a:cubicBezTo>
                  <a:pt x="1342387" y="400079"/>
                  <a:pt x="1341273" y="402679"/>
                  <a:pt x="1340530" y="403422"/>
                </a:cubicBezTo>
                <a:lnTo>
                  <a:pt x="1336072" y="406765"/>
                </a:lnTo>
                <a:cubicBezTo>
                  <a:pt x="1333100" y="411966"/>
                  <a:pt x="1326785" y="417909"/>
                  <a:pt x="1317127" y="424596"/>
                </a:cubicBezTo>
                <a:cubicBezTo>
                  <a:pt x="1299296" y="435740"/>
                  <a:pt x="1290380" y="441312"/>
                  <a:pt x="1290380" y="441312"/>
                </a:cubicBezTo>
                <a:lnTo>
                  <a:pt x="1274778" y="447999"/>
                </a:lnTo>
                <a:cubicBezTo>
                  <a:pt x="1272550" y="448742"/>
                  <a:pt x="1268649" y="449856"/>
                  <a:pt x="1263077" y="451342"/>
                </a:cubicBezTo>
                <a:cubicBezTo>
                  <a:pt x="1257505" y="452828"/>
                  <a:pt x="1252490" y="453571"/>
                  <a:pt x="1248032" y="453571"/>
                </a:cubicBezTo>
                <a:lnTo>
                  <a:pt x="1241346" y="452457"/>
                </a:lnTo>
                <a:lnTo>
                  <a:pt x="1226858" y="445770"/>
                </a:lnTo>
                <a:cubicBezTo>
                  <a:pt x="1226115" y="445770"/>
                  <a:pt x="1224258" y="445027"/>
                  <a:pt x="1221286" y="443541"/>
                </a:cubicBezTo>
                <a:lnTo>
                  <a:pt x="1217943" y="459143"/>
                </a:lnTo>
                <a:cubicBezTo>
                  <a:pt x="1216457" y="465830"/>
                  <a:pt x="1215528" y="474374"/>
                  <a:pt x="1215157" y="484775"/>
                </a:cubicBezTo>
                <a:cubicBezTo>
                  <a:pt x="1214785" y="495176"/>
                  <a:pt x="1214228" y="503720"/>
                  <a:pt x="1213485" y="510407"/>
                </a:cubicBezTo>
                <a:lnTo>
                  <a:pt x="1215714" y="511521"/>
                </a:lnTo>
                <a:cubicBezTo>
                  <a:pt x="1228344" y="518208"/>
                  <a:pt x="1237631" y="523037"/>
                  <a:pt x="1243575" y="526009"/>
                </a:cubicBezTo>
                <a:cubicBezTo>
                  <a:pt x="1248032" y="528238"/>
                  <a:pt x="1252861" y="530281"/>
                  <a:pt x="1258062" y="532138"/>
                </a:cubicBezTo>
                <a:cubicBezTo>
                  <a:pt x="1263263" y="533995"/>
                  <a:pt x="1268464" y="536039"/>
                  <a:pt x="1273664" y="538267"/>
                </a:cubicBezTo>
                <a:lnTo>
                  <a:pt x="1301525" y="550526"/>
                </a:lnTo>
                <a:lnTo>
                  <a:pt x="1343873" y="570586"/>
                </a:lnTo>
                <a:lnTo>
                  <a:pt x="1380649" y="587302"/>
                </a:lnTo>
                <a:cubicBezTo>
                  <a:pt x="1398480" y="595475"/>
                  <a:pt x="1411110" y="600675"/>
                  <a:pt x="1418539" y="602904"/>
                </a:cubicBezTo>
                <a:lnTo>
                  <a:pt x="1438599" y="611819"/>
                </a:lnTo>
                <a:cubicBezTo>
                  <a:pt x="1452715" y="614791"/>
                  <a:pt x="1461259" y="617020"/>
                  <a:pt x="1464231" y="618506"/>
                </a:cubicBezTo>
                <a:cubicBezTo>
                  <a:pt x="1474632" y="622221"/>
                  <a:pt x="1486891" y="625193"/>
                  <a:pt x="1501007" y="627421"/>
                </a:cubicBezTo>
                <a:cubicBezTo>
                  <a:pt x="1515123" y="629650"/>
                  <a:pt x="1525524" y="631508"/>
                  <a:pt x="1532211" y="632994"/>
                </a:cubicBezTo>
                <a:cubicBezTo>
                  <a:pt x="1541126" y="634479"/>
                  <a:pt x="1551527" y="635965"/>
                  <a:pt x="1563415" y="637451"/>
                </a:cubicBezTo>
                <a:cubicBezTo>
                  <a:pt x="1567129" y="638194"/>
                  <a:pt x="1571030" y="638937"/>
                  <a:pt x="1575116" y="639680"/>
                </a:cubicBezTo>
                <a:cubicBezTo>
                  <a:pt x="1579202" y="640423"/>
                  <a:pt x="1583103" y="641166"/>
                  <a:pt x="1586817" y="641909"/>
                </a:cubicBezTo>
                <a:cubicBezTo>
                  <a:pt x="1589046" y="644138"/>
                  <a:pt x="1590161" y="645624"/>
                  <a:pt x="1590161" y="646367"/>
                </a:cubicBezTo>
                <a:cubicBezTo>
                  <a:pt x="1592390" y="651567"/>
                  <a:pt x="1595361" y="654168"/>
                  <a:pt x="1599076" y="654168"/>
                </a:cubicBezTo>
                <a:lnTo>
                  <a:pt x="1605763" y="655282"/>
                </a:lnTo>
                <a:cubicBezTo>
                  <a:pt x="1613192" y="664197"/>
                  <a:pt x="1618021" y="669770"/>
                  <a:pt x="1620250" y="671998"/>
                </a:cubicBezTo>
                <a:cubicBezTo>
                  <a:pt x="1623222" y="674227"/>
                  <a:pt x="1623965" y="678685"/>
                  <a:pt x="1622479" y="685372"/>
                </a:cubicBezTo>
                <a:cubicBezTo>
                  <a:pt x="1620993" y="689086"/>
                  <a:pt x="1618764" y="691687"/>
                  <a:pt x="1615793" y="693172"/>
                </a:cubicBezTo>
                <a:cubicBezTo>
                  <a:pt x="1612821" y="694658"/>
                  <a:pt x="1609106" y="695958"/>
                  <a:pt x="1604648" y="697073"/>
                </a:cubicBezTo>
                <a:cubicBezTo>
                  <a:pt x="1600191" y="698187"/>
                  <a:pt x="1596476" y="699487"/>
                  <a:pt x="1593504" y="700973"/>
                </a:cubicBezTo>
                <a:cubicBezTo>
                  <a:pt x="1592018" y="701716"/>
                  <a:pt x="1589418" y="703016"/>
                  <a:pt x="1585703" y="704874"/>
                </a:cubicBezTo>
                <a:cubicBezTo>
                  <a:pt x="1581988" y="706731"/>
                  <a:pt x="1578274" y="708031"/>
                  <a:pt x="1574559" y="708774"/>
                </a:cubicBezTo>
                <a:lnTo>
                  <a:pt x="1570101" y="709889"/>
                </a:lnTo>
                <a:cubicBezTo>
                  <a:pt x="1567129" y="709889"/>
                  <a:pt x="1557471" y="709889"/>
                  <a:pt x="1541126" y="709889"/>
                </a:cubicBezTo>
                <a:cubicBezTo>
                  <a:pt x="1524781" y="709889"/>
                  <a:pt x="1509179" y="707660"/>
                  <a:pt x="1494320" y="703202"/>
                </a:cubicBezTo>
                <a:lnTo>
                  <a:pt x="1466460" y="695401"/>
                </a:lnTo>
                <a:cubicBezTo>
                  <a:pt x="1463488" y="697630"/>
                  <a:pt x="1458287" y="697259"/>
                  <a:pt x="1450858" y="694287"/>
                </a:cubicBezTo>
                <a:cubicBezTo>
                  <a:pt x="1437485" y="688343"/>
                  <a:pt x="1427455" y="684257"/>
                  <a:pt x="1420768" y="682028"/>
                </a:cubicBezTo>
                <a:lnTo>
                  <a:pt x="1383992" y="665312"/>
                </a:lnTo>
                <a:lnTo>
                  <a:pt x="1380649" y="664197"/>
                </a:lnTo>
                <a:lnTo>
                  <a:pt x="1367276" y="658625"/>
                </a:lnTo>
                <a:cubicBezTo>
                  <a:pt x="1355389" y="651939"/>
                  <a:pt x="1337558" y="642652"/>
                  <a:pt x="1313783" y="630765"/>
                </a:cubicBezTo>
                <a:cubicBezTo>
                  <a:pt x="1310811" y="629279"/>
                  <a:pt x="1301525" y="624450"/>
                  <a:pt x="1285923" y="616277"/>
                </a:cubicBezTo>
                <a:cubicBezTo>
                  <a:pt x="1279979" y="613305"/>
                  <a:pt x="1271807" y="608105"/>
                  <a:pt x="1261405" y="600675"/>
                </a:cubicBezTo>
                <a:lnTo>
                  <a:pt x="1221286" y="576158"/>
                </a:lnTo>
                <a:cubicBezTo>
                  <a:pt x="1216828" y="573186"/>
                  <a:pt x="1212556" y="570957"/>
                  <a:pt x="1208470" y="569471"/>
                </a:cubicBezTo>
                <a:cubicBezTo>
                  <a:pt x="1204384" y="567985"/>
                  <a:pt x="1200484" y="566128"/>
                  <a:pt x="1196769" y="563899"/>
                </a:cubicBezTo>
                <a:cubicBezTo>
                  <a:pt x="1196026" y="563899"/>
                  <a:pt x="1195097" y="563342"/>
                  <a:pt x="1193983" y="562227"/>
                </a:cubicBezTo>
                <a:cubicBezTo>
                  <a:pt x="1192868" y="561113"/>
                  <a:pt x="1191568" y="561670"/>
                  <a:pt x="1190082" y="563899"/>
                </a:cubicBezTo>
                <a:lnTo>
                  <a:pt x="1186739" y="563899"/>
                </a:lnTo>
                <a:lnTo>
                  <a:pt x="1183396" y="559441"/>
                </a:lnTo>
                <a:cubicBezTo>
                  <a:pt x="1179681" y="556470"/>
                  <a:pt x="1175966" y="556098"/>
                  <a:pt x="1172251" y="558327"/>
                </a:cubicBezTo>
                <a:lnTo>
                  <a:pt x="1167794" y="559441"/>
                </a:lnTo>
                <a:cubicBezTo>
                  <a:pt x="1167051" y="557956"/>
                  <a:pt x="1166679" y="555355"/>
                  <a:pt x="1166679" y="551640"/>
                </a:cubicBezTo>
                <a:cubicBezTo>
                  <a:pt x="1166679" y="546440"/>
                  <a:pt x="1163336" y="542725"/>
                  <a:pt x="1156650" y="540496"/>
                </a:cubicBezTo>
                <a:cubicBezTo>
                  <a:pt x="1151449" y="539010"/>
                  <a:pt x="1142905" y="534924"/>
                  <a:pt x="1131018" y="528238"/>
                </a:cubicBezTo>
                <a:cubicBezTo>
                  <a:pt x="1125074" y="526009"/>
                  <a:pt x="1119316" y="523594"/>
                  <a:pt x="1113744" y="520994"/>
                </a:cubicBezTo>
                <a:cubicBezTo>
                  <a:pt x="1108172" y="518393"/>
                  <a:pt x="1102414" y="515979"/>
                  <a:pt x="1096470" y="513750"/>
                </a:cubicBezTo>
                <a:cubicBezTo>
                  <a:pt x="1094242" y="513750"/>
                  <a:pt x="1092385" y="514493"/>
                  <a:pt x="1090898" y="515979"/>
                </a:cubicBezTo>
                <a:lnTo>
                  <a:pt x="1074182" y="534924"/>
                </a:lnTo>
                <a:cubicBezTo>
                  <a:pt x="1063038" y="548297"/>
                  <a:pt x="1057094" y="555355"/>
                  <a:pt x="1056351" y="556098"/>
                </a:cubicBezTo>
                <a:cubicBezTo>
                  <a:pt x="1056351" y="556098"/>
                  <a:pt x="1046321" y="565014"/>
                  <a:pt x="1026262" y="582844"/>
                </a:cubicBezTo>
                <a:cubicBezTo>
                  <a:pt x="1015860" y="591017"/>
                  <a:pt x="1005459" y="597332"/>
                  <a:pt x="995058" y="601790"/>
                </a:cubicBezTo>
                <a:cubicBezTo>
                  <a:pt x="983914" y="608476"/>
                  <a:pt x="973141" y="613677"/>
                  <a:pt x="962740" y="617392"/>
                </a:cubicBezTo>
                <a:cubicBezTo>
                  <a:pt x="959768" y="618135"/>
                  <a:pt x="956053" y="619992"/>
                  <a:pt x="951595" y="622964"/>
                </a:cubicBezTo>
                <a:cubicBezTo>
                  <a:pt x="949366" y="623707"/>
                  <a:pt x="946023" y="625564"/>
                  <a:pt x="941565" y="628536"/>
                </a:cubicBezTo>
                <a:cubicBezTo>
                  <a:pt x="937108" y="631508"/>
                  <a:pt x="932650" y="633365"/>
                  <a:pt x="928192" y="634108"/>
                </a:cubicBezTo>
                <a:lnTo>
                  <a:pt x="910361" y="639680"/>
                </a:lnTo>
                <a:cubicBezTo>
                  <a:pt x="911104" y="638194"/>
                  <a:pt x="912590" y="636708"/>
                  <a:pt x="914819" y="635222"/>
                </a:cubicBezTo>
                <a:cubicBezTo>
                  <a:pt x="917048" y="633736"/>
                  <a:pt x="918163" y="632251"/>
                  <a:pt x="918163" y="630765"/>
                </a:cubicBezTo>
                <a:lnTo>
                  <a:pt x="918163" y="628536"/>
                </a:lnTo>
                <a:cubicBezTo>
                  <a:pt x="926335" y="621849"/>
                  <a:pt x="933764" y="614420"/>
                  <a:pt x="940451" y="606247"/>
                </a:cubicBezTo>
                <a:lnTo>
                  <a:pt x="983914" y="563899"/>
                </a:lnTo>
                <a:cubicBezTo>
                  <a:pt x="999515" y="549040"/>
                  <a:pt x="1008431" y="539753"/>
                  <a:pt x="1010660" y="536039"/>
                </a:cubicBezTo>
                <a:lnTo>
                  <a:pt x="1044093" y="498148"/>
                </a:lnTo>
                <a:cubicBezTo>
                  <a:pt x="1057466" y="481060"/>
                  <a:pt x="1068238" y="462858"/>
                  <a:pt x="1076411" y="443541"/>
                </a:cubicBezTo>
                <a:lnTo>
                  <a:pt x="1089784" y="414566"/>
                </a:lnTo>
                <a:cubicBezTo>
                  <a:pt x="1091270" y="410851"/>
                  <a:pt x="1090527" y="407880"/>
                  <a:pt x="1087555" y="405651"/>
                </a:cubicBezTo>
                <a:cubicBezTo>
                  <a:pt x="1084583" y="401936"/>
                  <a:pt x="1081240" y="398221"/>
                  <a:pt x="1077525" y="394507"/>
                </a:cubicBezTo>
                <a:cubicBezTo>
                  <a:pt x="1073810" y="390792"/>
                  <a:pt x="1070467" y="387077"/>
                  <a:pt x="1067495" y="383362"/>
                </a:cubicBezTo>
                <a:cubicBezTo>
                  <a:pt x="1066752" y="381876"/>
                  <a:pt x="1066195" y="380019"/>
                  <a:pt x="1065824" y="377790"/>
                </a:cubicBezTo>
                <a:cubicBezTo>
                  <a:pt x="1065452" y="375561"/>
                  <a:pt x="1065267" y="373704"/>
                  <a:pt x="1065267" y="372218"/>
                </a:cubicBezTo>
                <a:lnTo>
                  <a:pt x="1061923" y="364417"/>
                </a:lnTo>
                <a:cubicBezTo>
                  <a:pt x="1067867" y="366646"/>
                  <a:pt x="1076782" y="369246"/>
                  <a:pt x="1088669" y="372218"/>
                </a:cubicBezTo>
                <a:cubicBezTo>
                  <a:pt x="1090155" y="372961"/>
                  <a:pt x="1092198" y="373890"/>
                  <a:pt x="1094799" y="375004"/>
                </a:cubicBezTo>
                <a:cubicBezTo>
                  <a:pt x="1097399" y="376119"/>
                  <a:pt x="1100185" y="376676"/>
                  <a:pt x="1103157" y="376676"/>
                </a:cubicBezTo>
                <a:cubicBezTo>
                  <a:pt x="1105386" y="376676"/>
                  <a:pt x="1107986" y="377419"/>
                  <a:pt x="1110958" y="378905"/>
                </a:cubicBezTo>
                <a:cubicBezTo>
                  <a:pt x="1111701" y="378905"/>
                  <a:pt x="1112815" y="379648"/>
                  <a:pt x="1114301" y="381133"/>
                </a:cubicBezTo>
                <a:cubicBezTo>
                  <a:pt x="1114301" y="383362"/>
                  <a:pt x="1116159" y="384477"/>
                  <a:pt x="1119873" y="384477"/>
                </a:cubicBezTo>
                <a:cubicBezTo>
                  <a:pt x="1130275" y="385963"/>
                  <a:pt x="1138076" y="389677"/>
                  <a:pt x="1143276" y="395621"/>
                </a:cubicBezTo>
                <a:cubicBezTo>
                  <a:pt x="1144762" y="397107"/>
                  <a:pt x="1145505" y="400079"/>
                  <a:pt x="1145505" y="404536"/>
                </a:cubicBezTo>
                <a:lnTo>
                  <a:pt x="1145505" y="411223"/>
                </a:lnTo>
                <a:cubicBezTo>
                  <a:pt x="1145505" y="416424"/>
                  <a:pt x="1143648" y="421624"/>
                  <a:pt x="1139933" y="426825"/>
                </a:cubicBezTo>
                <a:lnTo>
                  <a:pt x="1123217" y="462486"/>
                </a:lnTo>
                <a:lnTo>
                  <a:pt x="1119873" y="468059"/>
                </a:lnTo>
                <a:lnTo>
                  <a:pt x="1152192" y="476974"/>
                </a:lnTo>
                <a:cubicBezTo>
                  <a:pt x="1155164" y="478460"/>
                  <a:pt x="1158878" y="479946"/>
                  <a:pt x="1163336" y="481432"/>
                </a:cubicBezTo>
                <a:cubicBezTo>
                  <a:pt x="1163336" y="448742"/>
                  <a:pt x="1167794" y="410851"/>
                  <a:pt x="1176709" y="367760"/>
                </a:cubicBezTo>
                <a:cubicBezTo>
                  <a:pt x="1168537" y="369246"/>
                  <a:pt x="1162222" y="370732"/>
                  <a:pt x="1157764" y="372218"/>
                </a:cubicBezTo>
                <a:cubicBezTo>
                  <a:pt x="1153306" y="372961"/>
                  <a:pt x="1149406" y="373147"/>
                  <a:pt x="1146062" y="372775"/>
                </a:cubicBezTo>
                <a:cubicBezTo>
                  <a:pt x="1142719" y="372404"/>
                  <a:pt x="1139933" y="372218"/>
                  <a:pt x="1137704" y="372218"/>
                </a:cubicBezTo>
                <a:cubicBezTo>
                  <a:pt x="1136218" y="372218"/>
                  <a:pt x="1133247" y="370732"/>
                  <a:pt x="1128789" y="367760"/>
                </a:cubicBezTo>
                <a:lnTo>
                  <a:pt x="1117645" y="355502"/>
                </a:lnTo>
                <a:cubicBezTo>
                  <a:pt x="1116159" y="354016"/>
                  <a:pt x="1113930" y="350301"/>
                  <a:pt x="1110958" y="344357"/>
                </a:cubicBezTo>
                <a:cubicBezTo>
                  <a:pt x="1110215" y="343614"/>
                  <a:pt x="1109844" y="342129"/>
                  <a:pt x="1109844" y="339900"/>
                </a:cubicBezTo>
                <a:lnTo>
                  <a:pt x="1107615" y="341014"/>
                </a:lnTo>
                <a:cubicBezTo>
                  <a:pt x="1105386" y="343243"/>
                  <a:pt x="1102414" y="343243"/>
                  <a:pt x="1098699" y="341014"/>
                </a:cubicBezTo>
                <a:cubicBezTo>
                  <a:pt x="1091270" y="338785"/>
                  <a:pt x="1085884" y="334328"/>
                  <a:pt x="1082540" y="327641"/>
                </a:cubicBezTo>
                <a:cubicBezTo>
                  <a:pt x="1079197" y="320954"/>
                  <a:pt x="1077154" y="316868"/>
                  <a:pt x="1076411" y="315382"/>
                </a:cubicBezTo>
                <a:cubicBezTo>
                  <a:pt x="1063038" y="289379"/>
                  <a:pt x="1052636" y="267462"/>
                  <a:pt x="1045207" y="249631"/>
                </a:cubicBezTo>
                <a:cubicBezTo>
                  <a:pt x="1036292" y="228829"/>
                  <a:pt x="1030348" y="212855"/>
                  <a:pt x="1027376" y="201711"/>
                </a:cubicBezTo>
                <a:lnTo>
                  <a:pt x="1010660" y="148219"/>
                </a:lnTo>
                <a:cubicBezTo>
                  <a:pt x="1008431" y="140046"/>
                  <a:pt x="1007316" y="131874"/>
                  <a:pt x="1007316" y="123701"/>
                </a:cubicBezTo>
                <a:cubicBezTo>
                  <a:pt x="1007316" y="118501"/>
                  <a:pt x="1008059" y="114414"/>
                  <a:pt x="1009545" y="111443"/>
                </a:cubicBezTo>
                <a:lnTo>
                  <a:pt x="1009545" y="103642"/>
                </a:lnTo>
                <a:cubicBezTo>
                  <a:pt x="1009545" y="99184"/>
                  <a:pt x="1008802" y="92497"/>
                  <a:pt x="1007316" y="83582"/>
                </a:cubicBezTo>
                <a:lnTo>
                  <a:pt x="1014003" y="85811"/>
                </a:lnTo>
                <a:cubicBezTo>
                  <a:pt x="1013260" y="83582"/>
                  <a:pt x="1012889" y="80610"/>
                  <a:pt x="1012889" y="76895"/>
                </a:cubicBezTo>
                <a:cubicBezTo>
                  <a:pt x="1012889" y="76895"/>
                  <a:pt x="1013074" y="76710"/>
                  <a:pt x="1013446" y="76338"/>
                </a:cubicBezTo>
                <a:cubicBezTo>
                  <a:pt x="1013817" y="75967"/>
                  <a:pt x="1014003" y="75781"/>
                  <a:pt x="1014003" y="75781"/>
                </a:cubicBezTo>
                <a:cubicBezTo>
                  <a:pt x="1016975" y="78753"/>
                  <a:pt x="1020504" y="81539"/>
                  <a:pt x="1024590" y="84139"/>
                </a:cubicBezTo>
                <a:cubicBezTo>
                  <a:pt x="1028676" y="86740"/>
                  <a:pt x="1032577" y="89897"/>
                  <a:pt x="1036292" y="93612"/>
                </a:cubicBezTo>
                <a:lnTo>
                  <a:pt x="1050779" y="111443"/>
                </a:lnTo>
                <a:cubicBezTo>
                  <a:pt x="1053751" y="115900"/>
                  <a:pt x="1057466" y="119244"/>
                  <a:pt x="1061923" y="121472"/>
                </a:cubicBezTo>
                <a:lnTo>
                  <a:pt x="1064152" y="125930"/>
                </a:lnTo>
                <a:lnTo>
                  <a:pt x="1070839" y="139303"/>
                </a:lnTo>
                <a:lnTo>
                  <a:pt x="1074182" y="151562"/>
                </a:lnTo>
                <a:cubicBezTo>
                  <a:pt x="1075668" y="154534"/>
                  <a:pt x="1077525" y="155277"/>
                  <a:pt x="1079754" y="153791"/>
                </a:cubicBezTo>
                <a:cubicBezTo>
                  <a:pt x="1083469" y="151562"/>
                  <a:pt x="1088298" y="147476"/>
                  <a:pt x="1094242" y="141532"/>
                </a:cubicBezTo>
                <a:cubicBezTo>
                  <a:pt x="1100185" y="135588"/>
                  <a:pt x="1107615" y="128902"/>
                  <a:pt x="1116530" y="121472"/>
                </a:cubicBezTo>
                <a:cubicBezTo>
                  <a:pt x="1120988" y="117758"/>
                  <a:pt x="1131761" y="110700"/>
                  <a:pt x="1148849" y="100298"/>
                </a:cubicBezTo>
                <a:cubicBezTo>
                  <a:pt x="1154792" y="96584"/>
                  <a:pt x="1170023" y="87668"/>
                  <a:pt x="1194540" y="73552"/>
                </a:cubicBezTo>
                <a:lnTo>
                  <a:pt x="1216828" y="62408"/>
                </a:lnTo>
                <a:cubicBezTo>
                  <a:pt x="1232430" y="54235"/>
                  <a:pt x="1241717" y="49406"/>
                  <a:pt x="1244689" y="47920"/>
                </a:cubicBezTo>
                <a:cubicBezTo>
                  <a:pt x="1250633" y="44949"/>
                  <a:pt x="1257319" y="43463"/>
                  <a:pt x="1264749" y="43463"/>
                </a:cubicBezTo>
                <a:close/>
                <a:moveTo>
                  <a:pt x="2039150" y="4458"/>
                </a:moveTo>
                <a:cubicBezTo>
                  <a:pt x="2045837" y="4458"/>
                  <a:pt x="2052337" y="5201"/>
                  <a:pt x="2058653" y="6687"/>
                </a:cubicBezTo>
                <a:cubicBezTo>
                  <a:pt x="2064968" y="8173"/>
                  <a:pt x="2069240" y="9287"/>
                  <a:pt x="2071468" y="10030"/>
                </a:cubicBezTo>
                <a:cubicBezTo>
                  <a:pt x="2072954" y="11516"/>
                  <a:pt x="2075555" y="12816"/>
                  <a:pt x="2079269" y="13930"/>
                </a:cubicBezTo>
                <a:cubicBezTo>
                  <a:pt x="2082984" y="15045"/>
                  <a:pt x="2085584" y="15973"/>
                  <a:pt x="2087070" y="16716"/>
                </a:cubicBezTo>
                <a:cubicBezTo>
                  <a:pt x="2098215" y="23403"/>
                  <a:pt x="2103787" y="26746"/>
                  <a:pt x="2103787" y="26746"/>
                </a:cubicBezTo>
                <a:cubicBezTo>
                  <a:pt x="2105273" y="28232"/>
                  <a:pt x="2106016" y="28975"/>
                  <a:pt x="2106016" y="28975"/>
                </a:cubicBezTo>
                <a:cubicBezTo>
                  <a:pt x="2106016" y="29718"/>
                  <a:pt x="2106387" y="31575"/>
                  <a:pt x="2107130" y="34547"/>
                </a:cubicBezTo>
                <a:cubicBezTo>
                  <a:pt x="2107873" y="37519"/>
                  <a:pt x="2110473" y="39376"/>
                  <a:pt x="2114931" y="40119"/>
                </a:cubicBezTo>
                <a:cubicBezTo>
                  <a:pt x="2115674" y="39376"/>
                  <a:pt x="2116231" y="39191"/>
                  <a:pt x="2116603" y="39562"/>
                </a:cubicBezTo>
                <a:cubicBezTo>
                  <a:pt x="2116974" y="39934"/>
                  <a:pt x="2117160" y="40491"/>
                  <a:pt x="2117160" y="41234"/>
                </a:cubicBezTo>
                <a:lnTo>
                  <a:pt x="2116046" y="71323"/>
                </a:lnTo>
                <a:cubicBezTo>
                  <a:pt x="2114559" y="80239"/>
                  <a:pt x="2113817" y="87297"/>
                  <a:pt x="2113817" y="92497"/>
                </a:cubicBezTo>
                <a:cubicBezTo>
                  <a:pt x="2113817" y="117758"/>
                  <a:pt x="2114188" y="136703"/>
                  <a:pt x="2114931" y="149333"/>
                </a:cubicBezTo>
                <a:cubicBezTo>
                  <a:pt x="2114931" y="152305"/>
                  <a:pt x="2116788" y="154534"/>
                  <a:pt x="2120503" y="156020"/>
                </a:cubicBezTo>
                <a:cubicBezTo>
                  <a:pt x="2124961" y="158248"/>
                  <a:pt x="2130533" y="159363"/>
                  <a:pt x="2137220" y="159363"/>
                </a:cubicBezTo>
                <a:lnTo>
                  <a:pt x="2141677" y="159363"/>
                </a:lnTo>
                <a:cubicBezTo>
                  <a:pt x="2156536" y="163821"/>
                  <a:pt x="2167680" y="167535"/>
                  <a:pt x="2175110" y="170507"/>
                </a:cubicBezTo>
                <a:cubicBezTo>
                  <a:pt x="2181797" y="173479"/>
                  <a:pt x="2185140" y="177937"/>
                  <a:pt x="2185140" y="183880"/>
                </a:cubicBezTo>
                <a:cubicBezTo>
                  <a:pt x="2185140" y="186852"/>
                  <a:pt x="2184768" y="188709"/>
                  <a:pt x="2184025" y="189452"/>
                </a:cubicBezTo>
                <a:cubicBezTo>
                  <a:pt x="2182539" y="191681"/>
                  <a:pt x="2181053" y="196139"/>
                  <a:pt x="2179568" y="202825"/>
                </a:cubicBezTo>
                <a:cubicBezTo>
                  <a:pt x="2178082" y="205797"/>
                  <a:pt x="2178453" y="207283"/>
                  <a:pt x="2180682" y="207283"/>
                </a:cubicBezTo>
                <a:cubicBezTo>
                  <a:pt x="2182911" y="207283"/>
                  <a:pt x="2184397" y="207283"/>
                  <a:pt x="2185140" y="207283"/>
                </a:cubicBezTo>
                <a:cubicBezTo>
                  <a:pt x="2182911" y="208769"/>
                  <a:pt x="2180311" y="210998"/>
                  <a:pt x="2177339" y="213970"/>
                </a:cubicBezTo>
                <a:cubicBezTo>
                  <a:pt x="2174367" y="216941"/>
                  <a:pt x="2171395" y="218427"/>
                  <a:pt x="2168423" y="218427"/>
                </a:cubicBezTo>
                <a:cubicBezTo>
                  <a:pt x="2166937" y="219170"/>
                  <a:pt x="2165637" y="220099"/>
                  <a:pt x="2164523" y="221213"/>
                </a:cubicBezTo>
                <a:cubicBezTo>
                  <a:pt x="2163408" y="222328"/>
                  <a:pt x="2162480" y="222885"/>
                  <a:pt x="2161737" y="222885"/>
                </a:cubicBezTo>
                <a:cubicBezTo>
                  <a:pt x="2161737" y="223628"/>
                  <a:pt x="2161366" y="224185"/>
                  <a:pt x="2160622" y="224557"/>
                </a:cubicBezTo>
                <a:cubicBezTo>
                  <a:pt x="2159879" y="224928"/>
                  <a:pt x="2159508" y="225485"/>
                  <a:pt x="2159508" y="226228"/>
                </a:cubicBezTo>
                <a:cubicBezTo>
                  <a:pt x="2156536" y="228457"/>
                  <a:pt x="2152450" y="231058"/>
                  <a:pt x="2147249" y="234029"/>
                </a:cubicBezTo>
                <a:cubicBezTo>
                  <a:pt x="2142049" y="237001"/>
                  <a:pt x="2137963" y="239601"/>
                  <a:pt x="2134991" y="241830"/>
                </a:cubicBezTo>
                <a:cubicBezTo>
                  <a:pt x="2127561" y="245545"/>
                  <a:pt x="2123103" y="248145"/>
                  <a:pt x="2121618" y="249631"/>
                </a:cubicBezTo>
                <a:lnTo>
                  <a:pt x="2119389" y="254089"/>
                </a:lnTo>
                <a:lnTo>
                  <a:pt x="2119389" y="286407"/>
                </a:lnTo>
                <a:cubicBezTo>
                  <a:pt x="2119389" y="302752"/>
                  <a:pt x="2119017" y="315011"/>
                  <a:pt x="2118274" y="323183"/>
                </a:cubicBezTo>
                <a:lnTo>
                  <a:pt x="2118274" y="348815"/>
                </a:lnTo>
                <a:lnTo>
                  <a:pt x="2118274" y="359959"/>
                </a:lnTo>
                <a:cubicBezTo>
                  <a:pt x="2118274" y="361445"/>
                  <a:pt x="2117903" y="362931"/>
                  <a:pt x="2117160" y="364417"/>
                </a:cubicBezTo>
                <a:cubicBezTo>
                  <a:pt x="2116417" y="365903"/>
                  <a:pt x="2116046" y="367017"/>
                  <a:pt x="2116046" y="367760"/>
                </a:cubicBezTo>
                <a:cubicBezTo>
                  <a:pt x="2115302" y="369246"/>
                  <a:pt x="2115117" y="371104"/>
                  <a:pt x="2115488" y="373332"/>
                </a:cubicBezTo>
                <a:cubicBezTo>
                  <a:pt x="2115860" y="375561"/>
                  <a:pt x="2116046" y="377419"/>
                  <a:pt x="2116046" y="378905"/>
                </a:cubicBezTo>
                <a:lnTo>
                  <a:pt x="2124961" y="378905"/>
                </a:lnTo>
                <a:lnTo>
                  <a:pt x="2157279" y="382248"/>
                </a:lnTo>
                <a:lnTo>
                  <a:pt x="2191826" y="388934"/>
                </a:lnTo>
                <a:lnTo>
                  <a:pt x="2210772" y="393392"/>
                </a:lnTo>
                <a:cubicBezTo>
                  <a:pt x="2211514" y="393392"/>
                  <a:pt x="2211886" y="393764"/>
                  <a:pt x="2211886" y="394507"/>
                </a:cubicBezTo>
                <a:cubicBezTo>
                  <a:pt x="2211886" y="395249"/>
                  <a:pt x="2212257" y="395621"/>
                  <a:pt x="2213000" y="395621"/>
                </a:cubicBezTo>
                <a:cubicBezTo>
                  <a:pt x="2214486" y="396364"/>
                  <a:pt x="2215786" y="397293"/>
                  <a:pt x="2216901" y="398407"/>
                </a:cubicBezTo>
                <a:cubicBezTo>
                  <a:pt x="2218015" y="399521"/>
                  <a:pt x="2219687" y="400822"/>
                  <a:pt x="2221916" y="402307"/>
                </a:cubicBezTo>
                <a:lnTo>
                  <a:pt x="2223030" y="404536"/>
                </a:lnTo>
                <a:lnTo>
                  <a:pt x="2218573" y="406765"/>
                </a:lnTo>
                <a:lnTo>
                  <a:pt x="2219687" y="406765"/>
                </a:lnTo>
                <a:cubicBezTo>
                  <a:pt x="2219687" y="407508"/>
                  <a:pt x="2219501" y="408065"/>
                  <a:pt x="2219130" y="408437"/>
                </a:cubicBezTo>
                <a:cubicBezTo>
                  <a:pt x="2218758" y="408808"/>
                  <a:pt x="2218573" y="409365"/>
                  <a:pt x="2218573" y="410108"/>
                </a:cubicBezTo>
                <a:cubicBezTo>
                  <a:pt x="2217830" y="410851"/>
                  <a:pt x="2217458" y="412337"/>
                  <a:pt x="2217458" y="414566"/>
                </a:cubicBezTo>
                <a:cubicBezTo>
                  <a:pt x="2218944" y="417538"/>
                  <a:pt x="2218201" y="422367"/>
                  <a:pt x="2215229" y="429054"/>
                </a:cubicBezTo>
                <a:cubicBezTo>
                  <a:pt x="2214486" y="429797"/>
                  <a:pt x="2213743" y="431283"/>
                  <a:pt x="2213000" y="433511"/>
                </a:cubicBezTo>
                <a:cubicBezTo>
                  <a:pt x="2212257" y="435740"/>
                  <a:pt x="2211886" y="437226"/>
                  <a:pt x="2211886" y="437969"/>
                </a:cubicBezTo>
                <a:lnTo>
                  <a:pt x="2200742" y="437969"/>
                </a:lnTo>
                <a:cubicBezTo>
                  <a:pt x="2198513" y="437969"/>
                  <a:pt x="2197399" y="438712"/>
                  <a:pt x="2197399" y="440198"/>
                </a:cubicBezTo>
                <a:cubicBezTo>
                  <a:pt x="2194427" y="440941"/>
                  <a:pt x="2190712" y="441312"/>
                  <a:pt x="2186254" y="441312"/>
                </a:cubicBezTo>
                <a:lnTo>
                  <a:pt x="2155050" y="435740"/>
                </a:lnTo>
                <a:cubicBezTo>
                  <a:pt x="2147621" y="434997"/>
                  <a:pt x="2136477" y="433140"/>
                  <a:pt x="2121618" y="430168"/>
                </a:cubicBezTo>
                <a:cubicBezTo>
                  <a:pt x="2117160" y="428682"/>
                  <a:pt x="2115302" y="430168"/>
                  <a:pt x="2116046" y="434626"/>
                </a:cubicBezTo>
                <a:cubicBezTo>
                  <a:pt x="2116788" y="437598"/>
                  <a:pt x="2117160" y="441870"/>
                  <a:pt x="2117160" y="447442"/>
                </a:cubicBezTo>
                <a:cubicBezTo>
                  <a:pt x="2117160" y="453014"/>
                  <a:pt x="2117531" y="457286"/>
                  <a:pt x="2118274" y="460258"/>
                </a:cubicBezTo>
                <a:cubicBezTo>
                  <a:pt x="2119760" y="470659"/>
                  <a:pt x="2120503" y="478460"/>
                  <a:pt x="2120503" y="483661"/>
                </a:cubicBezTo>
                <a:cubicBezTo>
                  <a:pt x="2122732" y="499263"/>
                  <a:pt x="2123846" y="514121"/>
                  <a:pt x="2123846" y="528238"/>
                </a:cubicBezTo>
                <a:cubicBezTo>
                  <a:pt x="2123846" y="534181"/>
                  <a:pt x="2123475" y="538267"/>
                  <a:pt x="2122732" y="540496"/>
                </a:cubicBezTo>
                <a:lnTo>
                  <a:pt x="2123846" y="558327"/>
                </a:lnTo>
                <a:lnTo>
                  <a:pt x="2123846" y="589531"/>
                </a:lnTo>
                <a:lnTo>
                  <a:pt x="2123846" y="614048"/>
                </a:lnTo>
                <a:lnTo>
                  <a:pt x="2123846" y="622964"/>
                </a:lnTo>
                <a:cubicBezTo>
                  <a:pt x="2120132" y="622964"/>
                  <a:pt x="2118274" y="623707"/>
                  <a:pt x="2118274" y="625193"/>
                </a:cubicBezTo>
                <a:cubicBezTo>
                  <a:pt x="2115302" y="632622"/>
                  <a:pt x="2113817" y="637080"/>
                  <a:pt x="2113817" y="638566"/>
                </a:cubicBezTo>
                <a:cubicBezTo>
                  <a:pt x="2113817" y="638566"/>
                  <a:pt x="2113817" y="638937"/>
                  <a:pt x="2113817" y="639680"/>
                </a:cubicBezTo>
                <a:cubicBezTo>
                  <a:pt x="2113817" y="640423"/>
                  <a:pt x="2113817" y="640794"/>
                  <a:pt x="2113817" y="640794"/>
                </a:cubicBezTo>
                <a:cubicBezTo>
                  <a:pt x="2115302" y="649710"/>
                  <a:pt x="2110473" y="654911"/>
                  <a:pt x="2099329" y="656396"/>
                </a:cubicBezTo>
                <a:lnTo>
                  <a:pt x="2087070" y="658625"/>
                </a:lnTo>
                <a:cubicBezTo>
                  <a:pt x="2086327" y="661597"/>
                  <a:pt x="2083356" y="663083"/>
                  <a:pt x="2078155" y="663083"/>
                </a:cubicBezTo>
                <a:cubicBezTo>
                  <a:pt x="2067011" y="663083"/>
                  <a:pt x="2058838" y="661969"/>
                  <a:pt x="2053638" y="659740"/>
                </a:cubicBezTo>
                <a:cubicBezTo>
                  <a:pt x="2043979" y="657511"/>
                  <a:pt x="2035435" y="652682"/>
                  <a:pt x="2028006" y="645252"/>
                </a:cubicBezTo>
                <a:cubicBezTo>
                  <a:pt x="2020576" y="639309"/>
                  <a:pt x="2014261" y="633551"/>
                  <a:pt x="2009061" y="627979"/>
                </a:cubicBezTo>
                <a:cubicBezTo>
                  <a:pt x="2003860" y="622406"/>
                  <a:pt x="1999031" y="617763"/>
                  <a:pt x="1994573" y="614048"/>
                </a:cubicBezTo>
                <a:lnTo>
                  <a:pt x="1980086" y="592874"/>
                </a:lnTo>
                <a:cubicBezTo>
                  <a:pt x="1973399" y="583959"/>
                  <a:pt x="1967455" y="574300"/>
                  <a:pt x="1962255" y="563899"/>
                </a:cubicBezTo>
                <a:cubicBezTo>
                  <a:pt x="1960026" y="560927"/>
                  <a:pt x="1957611" y="556655"/>
                  <a:pt x="1955011" y="551083"/>
                </a:cubicBezTo>
                <a:cubicBezTo>
                  <a:pt x="1952411" y="545511"/>
                  <a:pt x="1950368" y="541239"/>
                  <a:pt x="1948882" y="538267"/>
                </a:cubicBezTo>
                <a:cubicBezTo>
                  <a:pt x="1939966" y="521922"/>
                  <a:pt x="1935137" y="513379"/>
                  <a:pt x="1934394" y="512636"/>
                </a:cubicBezTo>
                <a:lnTo>
                  <a:pt x="1931051" y="500377"/>
                </a:lnTo>
                <a:lnTo>
                  <a:pt x="1918792" y="508178"/>
                </a:lnTo>
                <a:cubicBezTo>
                  <a:pt x="1914335" y="514864"/>
                  <a:pt x="1908762" y="521365"/>
                  <a:pt x="1902076" y="527680"/>
                </a:cubicBezTo>
                <a:cubicBezTo>
                  <a:pt x="1895389" y="533995"/>
                  <a:pt x="1890932" y="538267"/>
                  <a:pt x="1888703" y="540496"/>
                </a:cubicBezTo>
                <a:cubicBezTo>
                  <a:pt x="1882016" y="545697"/>
                  <a:pt x="1872729" y="554241"/>
                  <a:pt x="1860842" y="566128"/>
                </a:cubicBezTo>
                <a:lnTo>
                  <a:pt x="1857499" y="566128"/>
                </a:lnTo>
                <a:cubicBezTo>
                  <a:pt x="1856756" y="566128"/>
                  <a:pt x="1855641" y="566499"/>
                  <a:pt x="1854156" y="567242"/>
                </a:cubicBezTo>
                <a:cubicBezTo>
                  <a:pt x="1852670" y="567985"/>
                  <a:pt x="1851184" y="568357"/>
                  <a:pt x="1849698" y="568357"/>
                </a:cubicBezTo>
                <a:lnTo>
                  <a:pt x="1856384" y="557213"/>
                </a:lnTo>
                <a:cubicBezTo>
                  <a:pt x="1857870" y="554241"/>
                  <a:pt x="1859170" y="550712"/>
                  <a:pt x="1860285" y="546626"/>
                </a:cubicBezTo>
                <a:cubicBezTo>
                  <a:pt x="1861399" y="542539"/>
                  <a:pt x="1862699" y="539753"/>
                  <a:pt x="1864185" y="538267"/>
                </a:cubicBezTo>
                <a:cubicBezTo>
                  <a:pt x="1866414" y="533810"/>
                  <a:pt x="1871243" y="525637"/>
                  <a:pt x="1878673" y="513750"/>
                </a:cubicBezTo>
                <a:cubicBezTo>
                  <a:pt x="1880902" y="508549"/>
                  <a:pt x="1884616" y="503720"/>
                  <a:pt x="1889817" y="499263"/>
                </a:cubicBezTo>
                <a:cubicBezTo>
                  <a:pt x="1894275" y="491090"/>
                  <a:pt x="1901333" y="480317"/>
                  <a:pt x="1910991" y="466944"/>
                </a:cubicBezTo>
                <a:cubicBezTo>
                  <a:pt x="1913220" y="464715"/>
                  <a:pt x="1916935" y="459143"/>
                  <a:pt x="1922136" y="450228"/>
                </a:cubicBezTo>
                <a:cubicBezTo>
                  <a:pt x="1931051" y="437598"/>
                  <a:pt x="1936995" y="429054"/>
                  <a:pt x="1939966" y="424596"/>
                </a:cubicBezTo>
                <a:cubicBezTo>
                  <a:pt x="1943681" y="420881"/>
                  <a:pt x="1946653" y="417352"/>
                  <a:pt x="1948882" y="414009"/>
                </a:cubicBezTo>
                <a:cubicBezTo>
                  <a:pt x="1951111" y="410666"/>
                  <a:pt x="1953339" y="407880"/>
                  <a:pt x="1955568" y="405651"/>
                </a:cubicBezTo>
                <a:cubicBezTo>
                  <a:pt x="1962255" y="397478"/>
                  <a:pt x="1967084" y="392278"/>
                  <a:pt x="1970056" y="390049"/>
                </a:cubicBezTo>
                <a:cubicBezTo>
                  <a:pt x="1974513" y="381133"/>
                  <a:pt x="1978600" y="374818"/>
                  <a:pt x="1982314" y="371104"/>
                </a:cubicBezTo>
                <a:lnTo>
                  <a:pt x="2002374" y="346586"/>
                </a:lnTo>
                <a:lnTo>
                  <a:pt x="2014633" y="330984"/>
                </a:lnTo>
                <a:cubicBezTo>
                  <a:pt x="2017605" y="329498"/>
                  <a:pt x="2019462" y="327270"/>
                  <a:pt x="2020205" y="324298"/>
                </a:cubicBezTo>
                <a:cubicBezTo>
                  <a:pt x="2023920" y="321326"/>
                  <a:pt x="2026892" y="318354"/>
                  <a:pt x="2029120" y="315382"/>
                </a:cubicBezTo>
                <a:cubicBezTo>
                  <a:pt x="2031349" y="312411"/>
                  <a:pt x="2033207" y="310182"/>
                  <a:pt x="2034692" y="308696"/>
                </a:cubicBezTo>
                <a:cubicBezTo>
                  <a:pt x="2034692" y="307210"/>
                  <a:pt x="2033949" y="306467"/>
                  <a:pt x="2032464" y="306467"/>
                </a:cubicBezTo>
                <a:cubicBezTo>
                  <a:pt x="2031721" y="307953"/>
                  <a:pt x="2030792" y="308882"/>
                  <a:pt x="2029678" y="309253"/>
                </a:cubicBezTo>
                <a:cubicBezTo>
                  <a:pt x="2028563" y="309624"/>
                  <a:pt x="2027634" y="310182"/>
                  <a:pt x="2026892" y="310925"/>
                </a:cubicBezTo>
                <a:cubicBezTo>
                  <a:pt x="2023177" y="311668"/>
                  <a:pt x="2020576" y="313153"/>
                  <a:pt x="2019091" y="315382"/>
                </a:cubicBezTo>
                <a:cubicBezTo>
                  <a:pt x="2008689" y="320583"/>
                  <a:pt x="2001260" y="323926"/>
                  <a:pt x="1996802" y="325412"/>
                </a:cubicBezTo>
                <a:cubicBezTo>
                  <a:pt x="1993830" y="327641"/>
                  <a:pt x="1990115" y="328755"/>
                  <a:pt x="1985658" y="328755"/>
                </a:cubicBezTo>
                <a:cubicBezTo>
                  <a:pt x="1981200" y="328755"/>
                  <a:pt x="1978228" y="328384"/>
                  <a:pt x="1976742" y="327641"/>
                </a:cubicBezTo>
                <a:cubicBezTo>
                  <a:pt x="1975999" y="326155"/>
                  <a:pt x="1974513" y="325412"/>
                  <a:pt x="1972285" y="325412"/>
                </a:cubicBezTo>
                <a:cubicBezTo>
                  <a:pt x="1961883" y="326898"/>
                  <a:pt x="1949253" y="325041"/>
                  <a:pt x="1934394" y="319840"/>
                </a:cubicBezTo>
                <a:cubicBezTo>
                  <a:pt x="1925479" y="317611"/>
                  <a:pt x="1921021" y="312039"/>
                  <a:pt x="1921021" y="303124"/>
                </a:cubicBezTo>
                <a:lnTo>
                  <a:pt x="1921021" y="300895"/>
                </a:lnTo>
                <a:cubicBezTo>
                  <a:pt x="1921021" y="297180"/>
                  <a:pt x="1919535" y="294208"/>
                  <a:pt x="1916563" y="291979"/>
                </a:cubicBezTo>
                <a:cubicBezTo>
                  <a:pt x="1915078" y="291237"/>
                  <a:pt x="1914149" y="290308"/>
                  <a:pt x="1913777" y="289193"/>
                </a:cubicBezTo>
                <a:cubicBezTo>
                  <a:pt x="1913406" y="288079"/>
                  <a:pt x="1912849" y="286779"/>
                  <a:pt x="1912106" y="285293"/>
                </a:cubicBezTo>
                <a:cubicBezTo>
                  <a:pt x="1917306" y="286779"/>
                  <a:pt x="1922321" y="288079"/>
                  <a:pt x="1927150" y="289193"/>
                </a:cubicBezTo>
                <a:cubicBezTo>
                  <a:pt x="1931980" y="290308"/>
                  <a:pt x="1935880" y="291237"/>
                  <a:pt x="1938852" y="291979"/>
                </a:cubicBezTo>
                <a:cubicBezTo>
                  <a:pt x="1944053" y="291979"/>
                  <a:pt x="1947396" y="291237"/>
                  <a:pt x="1948882" y="289751"/>
                </a:cubicBezTo>
                <a:cubicBezTo>
                  <a:pt x="1954082" y="286036"/>
                  <a:pt x="1959283" y="282693"/>
                  <a:pt x="1964484" y="279721"/>
                </a:cubicBezTo>
                <a:cubicBezTo>
                  <a:pt x="1969684" y="276749"/>
                  <a:pt x="1974885" y="273406"/>
                  <a:pt x="1980086" y="269691"/>
                </a:cubicBezTo>
                <a:cubicBezTo>
                  <a:pt x="1987515" y="263747"/>
                  <a:pt x="1993459" y="259661"/>
                  <a:pt x="1997916" y="257432"/>
                </a:cubicBezTo>
                <a:cubicBezTo>
                  <a:pt x="2009804" y="248517"/>
                  <a:pt x="2017605" y="243316"/>
                  <a:pt x="2021319" y="241830"/>
                </a:cubicBezTo>
                <a:lnTo>
                  <a:pt x="2046951" y="223999"/>
                </a:lnTo>
                <a:lnTo>
                  <a:pt x="2048066" y="218427"/>
                </a:lnTo>
                <a:cubicBezTo>
                  <a:pt x="2048808" y="215456"/>
                  <a:pt x="2048994" y="212855"/>
                  <a:pt x="2048623" y="210626"/>
                </a:cubicBezTo>
                <a:cubicBezTo>
                  <a:pt x="2048251" y="208398"/>
                  <a:pt x="2048437" y="205797"/>
                  <a:pt x="2049180" y="202825"/>
                </a:cubicBezTo>
                <a:cubicBezTo>
                  <a:pt x="2050666" y="200597"/>
                  <a:pt x="2051037" y="198368"/>
                  <a:pt x="2050294" y="196139"/>
                </a:cubicBezTo>
                <a:cubicBezTo>
                  <a:pt x="2049551" y="193910"/>
                  <a:pt x="2049180" y="191681"/>
                  <a:pt x="2049180" y="189452"/>
                </a:cubicBezTo>
                <a:lnTo>
                  <a:pt x="2049180" y="166049"/>
                </a:lnTo>
                <a:cubicBezTo>
                  <a:pt x="2049180" y="152676"/>
                  <a:pt x="2048808" y="142646"/>
                  <a:pt x="2048066" y="135960"/>
                </a:cubicBezTo>
                <a:lnTo>
                  <a:pt x="2046951" y="132617"/>
                </a:lnTo>
                <a:cubicBezTo>
                  <a:pt x="2041750" y="128902"/>
                  <a:pt x="2036736" y="125744"/>
                  <a:pt x="2031906" y="123144"/>
                </a:cubicBezTo>
                <a:cubicBezTo>
                  <a:pt x="2027077" y="120544"/>
                  <a:pt x="2022805" y="117758"/>
                  <a:pt x="2019091" y="114786"/>
                </a:cubicBezTo>
                <a:cubicBezTo>
                  <a:pt x="2021319" y="114043"/>
                  <a:pt x="2023177" y="113671"/>
                  <a:pt x="2024663" y="113671"/>
                </a:cubicBezTo>
                <a:cubicBezTo>
                  <a:pt x="2026149" y="113671"/>
                  <a:pt x="2027634" y="114043"/>
                  <a:pt x="2029120" y="114786"/>
                </a:cubicBezTo>
                <a:cubicBezTo>
                  <a:pt x="2032092" y="117015"/>
                  <a:pt x="2035807" y="118872"/>
                  <a:pt x="2040265" y="120358"/>
                </a:cubicBezTo>
                <a:cubicBezTo>
                  <a:pt x="2044722" y="121844"/>
                  <a:pt x="2047694" y="122958"/>
                  <a:pt x="2049180" y="123701"/>
                </a:cubicBezTo>
                <a:lnTo>
                  <a:pt x="2049180" y="111443"/>
                </a:lnTo>
                <a:cubicBezTo>
                  <a:pt x="2049923" y="108471"/>
                  <a:pt x="2050109" y="104570"/>
                  <a:pt x="2049737" y="99741"/>
                </a:cubicBezTo>
                <a:cubicBezTo>
                  <a:pt x="2049366" y="94912"/>
                  <a:pt x="2049180" y="91383"/>
                  <a:pt x="2049180" y="89154"/>
                </a:cubicBezTo>
                <a:cubicBezTo>
                  <a:pt x="2051409" y="78010"/>
                  <a:pt x="2052523" y="67980"/>
                  <a:pt x="2052523" y="59065"/>
                </a:cubicBezTo>
                <a:lnTo>
                  <a:pt x="2054752" y="35662"/>
                </a:lnTo>
                <a:cubicBezTo>
                  <a:pt x="2054752" y="33433"/>
                  <a:pt x="2054009" y="31575"/>
                  <a:pt x="2052523" y="30090"/>
                </a:cubicBezTo>
                <a:cubicBezTo>
                  <a:pt x="2048066" y="25632"/>
                  <a:pt x="2040636" y="20431"/>
                  <a:pt x="2030235" y="14488"/>
                </a:cubicBezTo>
                <a:cubicBezTo>
                  <a:pt x="2026520" y="11516"/>
                  <a:pt x="2025406" y="8544"/>
                  <a:pt x="2026892" y="5572"/>
                </a:cubicBezTo>
                <a:close/>
                <a:moveTo>
                  <a:pt x="243502" y="1115"/>
                </a:moveTo>
                <a:cubicBezTo>
                  <a:pt x="245359" y="1115"/>
                  <a:pt x="247031" y="1857"/>
                  <a:pt x="248517" y="3343"/>
                </a:cubicBezTo>
                <a:cubicBezTo>
                  <a:pt x="250746" y="4829"/>
                  <a:pt x="253346" y="6687"/>
                  <a:pt x="256318" y="8915"/>
                </a:cubicBezTo>
                <a:cubicBezTo>
                  <a:pt x="259289" y="11144"/>
                  <a:pt x="262633" y="13745"/>
                  <a:pt x="266348" y="16716"/>
                </a:cubicBezTo>
                <a:cubicBezTo>
                  <a:pt x="275263" y="21917"/>
                  <a:pt x="281950" y="24889"/>
                  <a:pt x="286407" y="25632"/>
                </a:cubicBezTo>
                <a:lnTo>
                  <a:pt x="290865" y="28975"/>
                </a:lnTo>
                <a:cubicBezTo>
                  <a:pt x="293094" y="30461"/>
                  <a:pt x="295880" y="32133"/>
                  <a:pt x="299223" y="33990"/>
                </a:cubicBezTo>
                <a:cubicBezTo>
                  <a:pt x="302566" y="35847"/>
                  <a:pt x="305724" y="37891"/>
                  <a:pt x="308696" y="40119"/>
                </a:cubicBezTo>
                <a:cubicBezTo>
                  <a:pt x="310925" y="42348"/>
                  <a:pt x="313525" y="45692"/>
                  <a:pt x="316497" y="50149"/>
                </a:cubicBezTo>
                <a:cubicBezTo>
                  <a:pt x="315754" y="52378"/>
                  <a:pt x="314268" y="54607"/>
                  <a:pt x="312039" y="56836"/>
                </a:cubicBezTo>
                <a:cubicBezTo>
                  <a:pt x="309067" y="61294"/>
                  <a:pt x="302381" y="69466"/>
                  <a:pt x="291979" y="81353"/>
                </a:cubicBezTo>
                <a:lnTo>
                  <a:pt x="266348" y="102527"/>
                </a:lnTo>
                <a:cubicBezTo>
                  <a:pt x="261890" y="105499"/>
                  <a:pt x="257804" y="108099"/>
                  <a:pt x="254089" y="110328"/>
                </a:cubicBezTo>
                <a:cubicBezTo>
                  <a:pt x="250374" y="112557"/>
                  <a:pt x="247402" y="114414"/>
                  <a:pt x="245174" y="115900"/>
                </a:cubicBezTo>
                <a:cubicBezTo>
                  <a:pt x="242945" y="116643"/>
                  <a:pt x="241273" y="117572"/>
                  <a:pt x="240159" y="118686"/>
                </a:cubicBezTo>
                <a:cubicBezTo>
                  <a:pt x="239044" y="119801"/>
                  <a:pt x="237373" y="120729"/>
                  <a:pt x="235144" y="121472"/>
                </a:cubicBezTo>
                <a:cubicBezTo>
                  <a:pt x="231429" y="122958"/>
                  <a:pt x="226228" y="125559"/>
                  <a:pt x="219542" y="129273"/>
                </a:cubicBezTo>
                <a:cubicBezTo>
                  <a:pt x="218056" y="129273"/>
                  <a:pt x="216013" y="129645"/>
                  <a:pt x="213412" y="130388"/>
                </a:cubicBezTo>
                <a:cubicBezTo>
                  <a:pt x="210812" y="131131"/>
                  <a:pt x="208769" y="131874"/>
                  <a:pt x="207283" y="132617"/>
                </a:cubicBezTo>
                <a:cubicBezTo>
                  <a:pt x="202825" y="133360"/>
                  <a:pt x="196139" y="135960"/>
                  <a:pt x="187223" y="140418"/>
                </a:cubicBezTo>
                <a:cubicBezTo>
                  <a:pt x="191681" y="142646"/>
                  <a:pt x="196882" y="144690"/>
                  <a:pt x="202825" y="146547"/>
                </a:cubicBezTo>
                <a:cubicBezTo>
                  <a:pt x="208769" y="148404"/>
                  <a:pt x="213227" y="150076"/>
                  <a:pt x="216198" y="151562"/>
                </a:cubicBezTo>
                <a:cubicBezTo>
                  <a:pt x="225114" y="155277"/>
                  <a:pt x="238487" y="161592"/>
                  <a:pt x="256318" y="170507"/>
                </a:cubicBezTo>
                <a:cubicBezTo>
                  <a:pt x="256318" y="170507"/>
                  <a:pt x="259289" y="173479"/>
                  <a:pt x="265233" y="179422"/>
                </a:cubicBezTo>
                <a:cubicBezTo>
                  <a:pt x="266719" y="182394"/>
                  <a:pt x="268205" y="184066"/>
                  <a:pt x="269691" y="184437"/>
                </a:cubicBezTo>
                <a:cubicBezTo>
                  <a:pt x="271177" y="184809"/>
                  <a:pt x="273406" y="184252"/>
                  <a:pt x="276377" y="182766"/>
                </a:cubicBezTo>
                <a:cubicBezTo>
                  <a:pt x="278606" y="181280"/>
                  <a:pt x="281578" y="179422"/>
                  <a:pt x="285293" y="177194"/>
                </a:cubicBezTo>
                <a:cubicBezTo>
                  <a:pt x="289008" y="174965"/>
                  <a:pt x="292722" y="173479"/>
                  <a:pt x="296437" y="172736"/>
                </a:cubicBezTo>
                <a:cubicBezTo>
                  <a:pt x="309810" y="169764"/>
                  <a:pt x="319840" y="168278"/>
                  <a:pt x="326527" y="168278"/>
                </a:cubicBezTo>
                <a:lnTo>
                  <a:pt x="339900" y="164935"/>
                </a:lnTo>
                <a:cubicBezTo>
                  <a:pt x="340643" y="167907"/>
                  <a:pt x="341757" y="169578"/>
                  <a:pt x="343243" y="169950"/>
                </a:cubicBezTo>
                <a:cubicBezTo>
                  <a:pt x="344729" y="170321"/>
                  <a:pt x="346958" y="170507"/>
                  <a:pt x="349930" y="170507"/>
                </a:cubicBezTo>
                <a:lnTo>
                  <a:pt x="363303" y="170507"/>
                </a:lnTo>
                <a:lnTo>
                  <a:pt x="364417" y="170507"/>
                </a:lnTo>
                <a:cubicBezTo>
                  <a:pt x="365903" y="171250"/>
                  <a:pt x="368132" y="172550"/>
                  <a:pt x="371104" y="174408"/>
                </a:cubicBezTo>
                <a:cubicBezTo>
                  <a:pt x="374075" y="176265"/>
                  <a:pt x="375933" y="178308"/>
                  <a:pt x="376676" y="180537"/>
                </a:cubicBezTo>
                <a:cubicBezTo>
                  <a:pt x="379647" y="183509"/>
                  <a:pt x="383362" y="187966"/>
                  <a:pt x="387820" y="193910"/>
                </a:cubicBezTo>
                <a:cubicBezTo>
                  <a:pt x="390049" y="196882"/>
                  <a:pt x="390049" y="199482"/>
                  <a:pt x="387820" y="201711"/>
                </a:cubicBezTo>
                <a:cubicBezTo>
                  <a:pt x="385591" y="203940"/>
                  <a:pt x="384477" y="205426"/>
                  <a:pt x="384477" y="206169"/>
                </a:cubicBezTo>
                <a:lnTo>
                  <a:pt x="373332" y="211741"/>
                </a:lnTo>
                <a:lnTo>
                  <a:pt x="364417" y="216199"/>
                </a:lnTo>
                <a:cubicBezTo>
                  <a:pt x="361445" y="217684"/>
                  <a:pt x="357730" y="219170"/>
                  <a:pt x="353273" y="220656"/>
                </a:cubicBezTo>
                <a:lnTo>
                  <a:pt x="353273" y="222885"/>
                </a:lnTo>
                <a:cubicBezTo>
                  <a:pt x="356245" y="223628"/>
                  <a:pt x="359031" y="224371"/>
                  <a:pt x="361631" y="225114"/>
                </a:cubicBezTo>
                <a:cubicBezTo>
                  <a:pt x="364231" y="225857"/>
                  <a:pt x="367017" y="226600"/>
                  <a:pt x="369989" y="227343"/>
                </a:cubicBezTo>
                <a:cubicBezTo>
                  <a:pt x="381133" y="232543"/>
                  <a:pt x="393764" y="237001"/>
                  <a:pt x="407880" y="240716"/>
                </a:cubicBezTo>
                <a:cubicBezTo>
                  <a:pt x="417538" y="243688"/>
                  <a:pt x="429425" y="246288"/>
                  <a:pt x="443541" y="248517"/>
                </a:cubicBezTo>
                <a:cubicBezTo>
                  <a:pt x="445027" y="248517"/>
                  <a:pt x="446141" y="248145"/>
                  <a:pt x="446884" y="247402"/>
                </a:cubicBezTo>
                <a:lnTo>
                  <a:pt x="461372" y="244059"/>
                </a:lnTo>
                <a:cubicBezTo>
                  <a:pt x="460629" y="245545"/>
                  <a:pt x="460258" y="247774"/>
                  <a:pt x="460258" y="250746"/>
                </a:cubicBezTo>
                <a:cubicBezTo>
                  <a:pt x="465458" y="250746"/>
                  <a:pt x="469544" y="250003"/>
                  <a:pt x="472516" y="248517"/>
                </a:cubicBezTo>
                <a:cubicBezTo>
                  <a:pt x="476231" y="248517"/>
                  <a:pt x="478088" y="249631"/>
                  <a:pt x="478088" y="251860"/>
                </a:cubicBezTo>
                <a:cubicBezTo>
                  <a:pt x="481803" y="251860"/>
                  <a:pt x="484403" y="251489"/>
                  <a:pt x="485889" y="250746"/>
                </a:cubicBezTo>
                <a:cubicBezTo>
                  <a:pt x="485889" y="250746"/>
                  <a:pt x="485704" y="250931"/>
                  <a:pt x="485332" y="251303"/>
                </a:cubicBezTo>
                <a:cubicBezTo>
                  <a:pt x="484961" y="251674"/>
                  <a:pt x="484775" y="251860"/>
                  <a:pt x="484775" y="251860"/>
                </a:cubicBezTo>
                <a:lnTo>
                  <a:pt x="489233" y="254089"/>
                </a:lnTo>
                <a:cubicBezTo>
                  <a:pt x="499634" y="254832"/>
                  <a:pt x="509292" y="258918"/>
                  <a:pt x="518208" y="266348"/>
                </a:cubicBezTo>
                <a:cubicBezTo>
                  <a:pt x="518951" y="267091"/>
                  <a:pt x="518951" y="267834"/>
                  <a:pt x="518208" y="268576"/>
                </a:cubicBezTo>
                <a:cubicBezTo>
                  <a:pt x="517465" y="269319"/>
                  <a:pt x="516722" y="270062"/>
                  <a:pt x="515979" y="270805"/>
                </a:cubicBezTo>
                <a:cubicBezTo>
                  <a:pt x="515236" y="271548"/>
                  <a:pt x="514864" y="272663"/>
                  <a:pt x="514864" y="274149"/>
                </a:cubicBezTo>
                <a:cubicBezTo>
                  <a:pt x="514864" y="275635"/>
                  <a:pt x="514121" y="277120"/>
                  <a:pt x="512635" y="278606"/>
                </a:cubicBezTo>
                <a:lnTo>
                  <a:pt x="509292" y="286407"/>
                </a:lnTo>
                <a:lnTo>
                  <a:pt x="500377" y="296437"/>
                </a:lnTo>
                <a:cubicBezTo>
                  <a:pt x="499634" y="297180"/>
                  <a:pt x="498705" y="297552"/>
                  <a:pt x="497591" y="297552"/>
                </a:cubicBezTo>
                <a:cubicBezTo>
                  <a:pt x="496476" y="297552"/>
                  <a:pt x="495548" y="297923"/>
                  <a:pt x="494805" y="298666"/>
                </a:cubicBezTo>
                <a:cubicBezTo>
                  <a:pt x="490347" y="298666"/>
                  <a:pt x="485518" y="300523"/>
                  <a:pt x="480317" y="304238"/>
                </a:cubicBezTo>
                <a:cubicBezTo>
                  <a:pt x="480317" y="304981"/>
                  <a:pt x="479574" y="305353"/>
                  <a:pt x="478088" y="305353"/>
                </a:cubicBezTo>
                <a:cubicBezTo>
                  <a:pt x="464715" y="311296"/>
                  <a:pt x="452828" y="315754"/>
                  <a:pt x="442427" y="318726"/>
                </a:cubicBezTo>
                <a:cubicBezTo>
                  <a:pt x="438712" y="319469"/>
                  <a:pt x="433140" y="321326"/>
                  <a:pt x="425710" y="324298"/>
                </a:cubicBezTo>
                <a:cubicBezTo>
                  <a:pt x="423482" y="324298"/>
                  <a:pt x="422367" y="323555"/>
                  <a:pt x="422367" y="322069"/>
                </a:cubicBezTo>
                <a:cubicBezTo>
                  <a:pt x="420881" y="322812"/>
                  <a:pt x="419210" y="324298"/>
                  <a:pt x="417352" y="326527"/>
                </a:cubicBezTo>
                <a:cubicBezTo>
                  <a:pt x="415495" y="328755"/>
                  <a:pt x="413452" y="329870"/>
                  <a:pt x="411223" y="329870"/>
                </a:cubicBezTo>
                <a:lnTo>
                  <a:pt x="407880" y="329870"/>
                </a:lnTo>
                <a:cubicBezTo>
                  <a:pt x="401193" y="334328"/>
                  <a:pt x="397850" y="336556"/>
                  <a:pt x="397850" y="336556"/>
                </a:cubicBezTo>
                <a:cubicBezTo>
                  <a:pt x="394135" y="338042"/>
                  <a:pt x="389677" y="339714"/>
                  <a:pt x="384477" y="341571"/>
                </a:cubicBezTo>
                <a:cubicBezTo>
                  <a:pt x="379276" y="343429"/>
                  <a:pt x="373332" y="346215"/>
                  <a:pt x="366646" y="349930"/>
                </a:cubicBezTo>
                <a:cubicBezTo>
                  <a:pt x="365160" y="350672"/>
                  <a:pt x="363117" y="351230"/>
                  <a:pt x="360517" y="351601"/>
                </a:cubicBezTo>
                <a:cubicBezTo>
                  <a:pt x="357916" y="351973"/>
                  <a:pt x="355873" y="352530"/>
                  <a:pt x="354387" y="353273"/>
                </a:cubicBezTo>
                <a:lnTo>
                  <a:pt x="351044" y="354387"/>
                </a:lnTo>
                <a:cubicBezTo>
                  <a:pt x="349558" y="356616"/>
                  <a:pt x="345472" y="359031"/>
                  <a:pt x="338785" y="361631"/>
                </a:cubicBezTo>
                <a:cubicBezTo>
                  <a:pt x="332099" y="364231"/>
                  <a:pt x="327641" y="366646"/>
                  <a:pt x="325412" y="368875"/>
                </a:cubicBezTo>
                <a:cubicBezTo>
                  <a:pt x="322440" y="368875"/>
                  <a:pt x="320583" y="369246"/>
                  <a:pt x="319840" y="369989"/>
                </a:cubicBezTo>
                <a:cubicBezTo>
                  <a:pt x="315382" y="371475"/>
                  <a:pt x="313153" y="374075"/>
                  <a:pt x="313153" y="377790"/>
                </a:cubicBezTo>
                <a:lnTo>
                  <a:pt x="313153" y="381133"/>
                </a:lnTo>
                <a:cubicBezTo>
                  <a:pt x="316125" y="392278"/>
                  <a:pt x="317611" y="403050"/>
                  <a:pt x="317611" y="413452"/>
                </a:cubicBezTo>
                <a:lnTo>
                  <a:pt x="317611" y="432397"/>
                </a:lnTo>
                <a:lnTo>
                  <a:pt x="318726" y="437969"/>
                </a:lnTo>
                <a:cubicBezTo>
                  <a:pt x="318726" y="439455"/>
                  <a:pt x="318540" y="441127"/>
                  <a:pt x="318168" y="442984"/>
                </a:cubicBezTo>
                <a:cubicBezTo>
                  <a:pt x="317797" y="444841"/>
                  <a:pt x="317983" y="447256"/>
                  <a:pt x="318726" y="450228"/>
                </a:cubicBezTo>
                <a:lnTo>
                  <a:pt x="322069" y="492576"/>
                </a:lnTo>
                <a:lnTo>
                  <a:pt x="323183" y="517093"/>
                </a:lnTo>
                <a:cubicBezTo>
                  <a:pt x="323926" y="523037"/>
                  <a:pt x="324298" y="531581"/>
                  <a:pt x="324298" y="542725"/>
                </a:cubicBezTo>
                <a:cubicBezTo>
                  <a:pt x="325041" y="547183"/>
                  <a:pt x="324669" y="553869"/>
                  <a:pt x="323183" y="562785"/>
                </a:cubicBezTo>
                <a:lnTo>
                  <a:pt x="324298" y="585073"/>
                </a:lnTo>
                <a:cubicBezTo>
                  <a:pt x="325041" y="594732"/>
                  <a:pt x="325412" y="608848"/>
                  <a:pt x="325412" y="627421"/>
                </a:cubicBezTo>
                <a:cubicBezTo>
                  <a:pt x="325412" y="628907"/>
                  <a:pt x="325041" y="630207"/>
                  <a:pt x="324298" y="631322"/>
                </a:cubicBezTo>
                <a:cubicBezTo>
                  <a:pt x="323555" y="632436"/>
                  <a:pt x="323183" y="633736"/>
                  <a:pt x="323183" y="635222"/>
                </a:cubicBezTo>
                <a:cubicBezTo>
                  <a:pt x="322440" y="635965"/>
                  <a:pt x="322440" y="637080"/>
                  <a:pt x="323183" y="638566"/>
                </a:cubicBezTo>
                <a:cubicBezTo>
                  <a:pt x="323926" y="640052"/>
                  <a:pt x="324298" y="641166"/>
                  <a:pt x="324298" y="641909"/>
                </a:cubicBezTo>
                <a:cubicBezTo>
                  <a:pt x="323555" y="642652"/>
                  <a:pt x="323183" y="644881"/>
                  <a:pt x="323183" y="648595"/>
                </a:cubicBezTo>
                <a:cubicBezTo>
                  <a:pt x="323183" y="652310"/>
                  <a:pt x="322812" y="654539"/>
                  <a:pt x="322069" y="655282"/>
                </a:cubicBezTo>
                <a:cubicBezTo>
                  <a:pt x="321326" y="655282"/>
                  <a:pt x="321140" y="656025"/>
                  <a:pt x="321512" y="657511"/>
                </a:cubicBezTo>
                <a:cubicBezTo>
                  <a:pt x="321883" y="658997"/>
                  <a:pt x="322069" y="660111"/>
                  <a:pt x="322069" y="660854"/>
                </a:cubicBezTo>
                <a:cubicBezTo>
                  <a:pt x="319840" y="664569"/>
                  <a:pt x="318354" y="667912"/>
                  <a:pt x="317611" y="670884"/>
                </a:cubicBezTo>
                <a:cubicBezTo>
                  <a:pt x="316868" y="673856"/>
                  <a:pt x="316125" y="676456"/>
                  <a:pt x="315382" y="678685"/>
                </a:cubicBezTo>
                <a:lnTo>
                  <a:pt x="299780" y="696516"/>
                </a:lnTo>
                <a:lnTo>
                  <a:pt x="291979" y="698745"/>
                </a:lnTo>
                <a:cubicBezTo>
                  <a:pt x="286779" y="700230"/>
                  <a:pt x="278978" y="703202"/>
                  <a:pt x="268576" y="707660"/>
                </a:cubicBezTo>
                <a:cubicBezTo>
                  <a:pt x="264862" y="709146"/>
                  <a:pt x="260033" y="710260"/>
                  <a:pt x="254089" y="711003"/>
                </a:cubicBezTo>
                <a:cubicBezTo>
                  <a:pt x="248145" y="711746"/>
                  <a:pt x="243688" y="712489"/>
                  <a:pt x="240716" y="713232"/>
                </a:cubicBezTo>
                <a:cubicBezTo>
                  <a:pt x="235515" y="711003"/>
                  <a:pt x="229572" y="708589"/>
                  <a:pt x="222885" y="705988"/>
                </a:cubicBezTo>
                <a:cubicBezTo>
                  <a:pt x="216198" y="703388"/>
                  <a:pt x="209140" y="700230"/>
                  <a:pt x="201711" y="696516"/>
                </a:cubicBezTo>
                <a:cubicBezTo>
                  <a:pt x="184623" y="689086"/>
                  <a:pt x="169393" y="681285"/>
                  <a:pt x="156020" y="673113"/>
                </a:cubicBezTo>
                <a:cubicBezTo>
                  <a:pt x="116643" y="649338"/>
                  <a:pt x="93983" y="635594"/>
                  <a:pt x="88040" y="631879"/>
                </a:cubicBezTo>
                <a:cubicBezTo>
                  <a:pt x="77638" y="625936"/>
                  <a:pt x="64637" y="617020"/>
                  <a:pt x="49035" y="605133"/>
                </a:cubicBezTo>
                <a:cubicBezTo>
                  <a:pt x="47549" y="603647"/>
                  <a:pt x="44206" y="600861"/>
                  <a:pt x="39005" y="596775"/>
                </a:cubicBezTo>
                <a:cubicBezTo>
                  <a:pt x="33804" y="592688"/>
                  <a:pt x="30090" y="588788"/>
                  <a:pt x="27861" y="585073"/>
                </a:cubicBezTo>
                <a:cubicBezTo>
                  <a:pt x="25632" y="582101"/>
                  <a:pt x="22289" y="578944"/>
                  <a:pt x="17831" y="575601"/>
                </a:cubicBezTo>
                <a:cubicBezTo>
                  <a:pt x="13373" y="572257"/>
                  <a:pt x="10030" y="569843"/>
                  <a:pt x="7801" y="568357"/>
                </a:cubicBezTo>
                <a:cubicBezTo>
                  <a:pt x="7058" y="566871"/>
                  <a:pt x="6501" y="565757"/>
                  <a:pt x="6129" y="565014"/>
                </a:cubicBezTo>
                <a:cubicBezTo>
                  <a:pt x="5758" y="564271"/>
                  <a:pt x="5201" y="563528"/>
                  <a:pt x="4458" y="562785"/>
                </a:cubicBezTo>
                <a:cubicBezTo>
                  <a:pt x="4458" y="560556"/>
                  <a:pt x="4086" y="559070"/>
                  <a:pt x="3343" y="558327"/>
                </a:cubicBezTo>
                <a:cubicBezTo>
                  <a:pt x="3343" y="556841"/>
                  <a:pt x="2229" y="554612"/>
                  <a:pt x="0" y="551640"/>
                </a:cubicBezTo>
                <a:cubicBezTo>
                  <a:pt x="34919" y="579130"/>
                  <a:pt x="68351" y="599932"/>
                  <a:pt x="100298" y="614048"/>
                </a:cubicBezTo>
                <a:cubicBezTo>
                  <a:pt x="118129" y="623707"/>
                  <a:pt x="140603" y="633736"/>
                  <a:pt x="167721" y="644138"/>
                </a:cubicBezTo>
                <a:cubicBezTo>
                  <a:pt x="194839" y="654539"/>
                  <a:pt x="210998" y="659368"/>
                  <a:pt x="216198" y="658625"/>
                </a:cubicBezTo>
                <a:cubicBezTo>
                  <a:pt x="216198" y="656396"/>
                  <a:pt x="217313" y="653425"/>
                  <a:pt x="219542" y="649710"/>
                </a:cubicBezTo>
                <a:cubicBezTo>
                  <a:pt x="220285" y="645995"/>
                  <a:pt x="221213" y="642280"/>
                  <a:pt x="222328" y="638566"/>
                </a:cubicBezTo>
                <a:cubicBezTo>
                  <a:pt x="223442" y="634851"/>
                  <a:pt x="224371" y="631136"/>
                  <a:pt x="225114" y="627421"/>
                </a:cubicBezTo>
                <a:lnTo>
                  <a:pt x="228457" y="592874"/>
                </a:lnTo>
                <a:cubicBezTo>
                  <a:pt x="228457" y="586931"/>
                  <a:pt x="227714" y="577272"/>
                  <a:pt x="226228" y="563899"/>
                </a:cubicBezTo>
                <a:cubicBezTo>
                  <a:pt x="226971" y="554241"/>
                  <a:pt x="227157" y="545883"/>
                  <a:pt x="226786" y="538825"/>
                </a:cubicBezTo>
                <a:cubicBezTo>
                  <a:pt x="226414" y="531767"/>
                  <a:pt x="226228" y="525637"/>
                  <a:pt x="226228" y="520437"/>
                </a:cubicBezTo>
                <a:lnTo>
                  <a:pt x="226228" y="498148"/>
                </a:lnTo>
                <a:lnTo>
                  <a:pt x="223999" y="441312"/>
                </a:lnTo>
                <a:cubicBezTo>
                  <a:pt x="223999" y="434626"/>
                  <a:pt x="222514" y="425339"/>
                  <a:pt x="219542" y="413452"/>
                </a:cubicBezTo>
                <a:lnTo>
                  <a:pt x="211741" y="413452"/>
                </a:lnTo>
                <a:cubicBezTo>
                  <a:pt x="209512" y="415681"/>
                  <a:pt x="206354" y="417724"/>
                  <a:pt x="202268" y="419581"/>
                </a:cubicBezTo>
                <a:cubicBezTo>
                  <a:pt x="198182" y="421438"/>
                  <a:pt x="195024" y="422739"/>
                  <a:pt x="192796" y="423482"/>
                </a:cubicBezTo>
                <a:cubicBezTo>
                  <a:pt x="188338" y="425710"/>
                  <a:pt x="182580" y="428125"/>
                  <a:pt x="175522" y="430725"/>
                </a:cubicBezTo>
                <a:cubicBezTo>
                  <a:pt x="168464" y="433326"/>
                  <a:pt x="162335" y="435740"/>
                  <a:pt x="157134" y="437969"/>
                </a:cubicBezTo>
                <a:lnTo>
                  <a:pt x="156020" y="437969"/>
                </a:lnTo>
                <a:cubicBezTo>
                  <a:pt x="150819" y="441684"/>
                  <a:pt x="146361" y="441312"/>
                  <a:pt x="142646" y="436855"/>
                </a:cubicBezTo>
                <a:cubicBezTo>
                  <a:pt x="143389" y="439827"/>
                  <a:pt x="143018" y="442055"/>
                  <a:pt x="141532" y="443541"/>
                </a:cubicBezTo>
                <a:cubicBezTo>
                  <a:pt x="140046" y="445027"/>
                  <a:pt x="137446" y="446142"/>
                  <a:pt x="133731" y="446884"/>
                </a:cubicBezTo>
                <a:cubicBezTo>
                  <a:pt x="126302" y="449113"/>
                  <a:pt x="118501" y="452457"/>
                  <a:pt x="110328" y="456914"/>
                </a:cubicBezTo>
                <a:cubicBezTo>
                  <a:pt x="109585" y="456914"/>
                  <a:pt x="109214" y="457286"/>
                  <a:pt x="109214" y="458029"/>
                </a:cubicBezTo>
                <a:cubicBezTo>
                  <a:pt x="109214" y="458772"/>
                  <a:pt x="108842" y="459143"/>
                  <a:pt x="108099" y="459143"/>
                </a:cubicBezTo>
                <a:lnTo>
                  <a:pt x="74667" y="462486"/>
                </a:lnTo>
                <a:cubicBezTo>
                  <a:pt x="69466" y="462486"/>
                  <a:pt x="64265" y="461372"/>
                  <a:pt x="59065" y="459143"/>
                </a:cubicBezTo>
                <a:cubicBezTo>
                  <a:pt x="53864" y="456914"/>
                  <a:pt x="50521" y="455428"/>
                  <a:pt x="49035" y="454685"/>
                </a:cubicBezTo>
                <a:cubicBezTo>
                  <a:pt x="44577" y="451714"/>
                  <a:pt x="40491" y="450228"/>
                  <a:pt x="36776" y="450228"/>
                </a:cubicBezTo>
                <a:cubicBezTo>
                  <a:pt x="33061" y="450228"/>
                  <a:pt x="28975" y="448742"/>
                  <a:pt x="24517" y="445770"/>
                </a:cubicBezTo>
                <a:cubicBezTo>
                  <a:pt x="21545" y="445770"/>
                  <a:pt x="18945" y="444656"/>
                  <a:pt x="16716" y="442427"/>
                </a:cubicBezTo>
                <a:cubicBezTo>
                  <a:pt x="8544" y="440198"/>
                  <a:pt x="4458" y="436855"/>
                  <a:pt x="4458" y="432397"/>
                </a:cubicBezTo>
                <a:lnTo>
                  <a:pt x="5572" y="429054"/>
                </a:lnTo>
                <a:lnTo>
                  <a:pt x="6687" y="420138"/>
                </a:lnTo>
                <a:cubicBezTo>
                  <a:pt x="7430" y="417166"/>
                  <a:pt x="9287" y="415309"/>
                  <a:pt x="12259" y="414566"/>
                </a:cubicBezTo>
                <a:cubicBezTo>
                  <a:pt x="15231" y="413823"/>
                  <a:pt x="17459" y="413080"/>
                  <a:pt x="18945" y="412337"/>
                </a:cubicBezTo>
                <a:cubicBezTo>
                  <a:pt x="35290" y="404908"/>
                  <a:pt x="44948" y="400450"/>
                  <a:pt x="47920" y="398964"/>
                </a:cubicBezTo>
                <a:lnTo>
                  <a:pt x="51264" y="398964"/>
                </a:lnTo>
                <a:cubicBezTo>
                  <a:pt x="51264" y="403422"/>
                  <a:pt x="51635" y="407137"/>
                  <a:pt x="52378" y="410108"/>
                </a:cubicBezTo>
                <a:cubicBezTo>
                  <a:pt x="55350" y="408623"/>
                  <a:pt x="60550" y="407137"/>
                  <a:pt x="67980" y="405651"/>
                </a:cubicBezTo>
                <a:lnTo>
                  <a:pt x="132617" y="376676"/>
                </a:lnTo>
                <a:cubicBezTo>
                  <a:pt x="145990" y="371475"/>
                  <a:pt x="155648" y="366646"/>
                  <a:pt x="161592" y="362188"/>
                </a:cubicBezTo>
                <a:cubicBezTo>
                  <a:pt x="171250" y="358473"/>
                  <a:pt x="179980" y="354759"/>
                  <a:pt x="187781" y="351044"/>
                </a:cubicBezTo>
                <a:cubicBezTo>
                  <a:pt x="195582" y="347329"/>
                  <a:pt x="202825" y="343986"/>
                  <a:pt x="209512" y="341014"/>
                </a:cubicBezTo>
                <a:cubicBezTo>
                  <a:pt x="214713" y="339528"/>
                  <a:pt x="216941" y="337485"/>
                  <a:pt x="216198" y="334885"/>
                </a:cubicBezTo>
                <a:cubicBezTo>
                  <a:pt x="215456" y="332285"/>
                  <a:pt x="215084" y="330613"/>
                  <a:pt x="215084" y="329870"/>
                </a:cubicBezTo>
                <a:cubicBezTo>
                  <a:pt x="214341" y="324669"/>
                  <a:pt x="213227" y="320397"/>
                  <a:pt x="211741" y="317054"/>
                </a:cubicBezTo>
                <a:cubicBezTo>
                  <a:pt x="210255" y="313711"/>
                  <a:pt x="209140" y="310553"/>
                  <a:pt x="208397" y="307581"/>
                </a:cubicBezTo>
                <a:lnTo>
                  <a:pt x="205054" y="293094"/>
                </a:lnTo>
                <a:cubicBezTo>
                  <a:pt x="199854" y="296066"/>
                  <a:pt x="193910" y="299409"/>
                  <a:pt x="187223" y="303124"/>
                </a:cubicBezTo>
                <a:cubicBezTo>
                  <a:pt x="180537" y="306838"/>
                  <a:pt x="175336" y="310182"/>
                  <a:pt x="171622" y="313153"/>
                </a:cubicBezTo>
                <a:cubicBezTo>
                  <a:pt x="167907" y="316125"/>
                  <a:pt x="162335" y="319097"/>
                  <a:pt x="154905" y="322069"/>
                </a:cubicBezTo>
                <a:cubicBezTo>
                  <a:pt x="147476" y="325041"/>
                  <a:pt x="141532" y="327641"/>
                  <a:pt x="137074" y="329870"/>
                </a:cubicBezTo>
                <a:cubicBezTo>
                  <a:pt x="157877" y="312039"/>
                  <a:pt x="172364" y="298666"/>
                  <a:pt x="180537" y="289751"/>
                </a:cubicBezTo>
                <a:cubicBezTo>
                  <a:pt x="180537" y="289751"/>
                  <a:pt x="179794" y="289008"/>
                  <a:pt x="178308" y="287522"/>
                </a:cubicBezTo>
                <a:cubicBezTo>
                  <a:pt x="176079" y="289008"/>
                  <a:pt x="173850" y="290865"/>
                  <a:pt x="171622" y="293094"/>
                </a:cubicBezTo>
                <a:cubicBezTo>
                  <a:pt x="169393" y="295323"/>
                  <a:pt x="166792" y="296809"/>
                  <a:pt x="163821" y="297552"/>
                </a:cubicBezTo>
                <a:cubicBezTo>
                  <a:pt x="162335" y="298295"/>
                  <a:pt x="157134" y="299409"/>
                  <a:pt x="148218" y="300895"/>
                </a:cubicBezTo>
                <a:cubicBezTo>
                  <a:pt x="145247" y="300895"/>
                  <a:pt x="140046" y="300152"/>
                  <a:pt x="132617" y="298666"/>
                </a:cubicBezTo>
                <a:cubicBezTo>
                  <a:pt x="131131" y="298666"/>
                  <a:pt x="128716" y="298295"/>
                  <a:pt x="125373" y="297552"/>
                </a:cubicBezTo>
                <a:cubicBezTo>
                  <a:pt x="122030" y="296809"/>
                  <a:pt x="119615" y="296066"/>
                  <a:pt x="118129" y="295323"/>
                </a:cubicBezTo>
                <a:cubicBezTo>
                  <a:pt x="115157" y="293094"/>
                  <a:pt x="111071" y="291979"/>
                  <a:pt x="105870" y="291979"/>
                </a:cubicBezTo>
                <a:lnTo>
                  <a:pt x="99184" y="291979"/>
                </a:lnTo>
                <a:cubicBezTo>
                  <a:pt x="96955" y="291979"/>
                  <a:pt x="95469" y="291422"/>
                  <a:pt x="94726" y="290308"/>
                </a:cubicBezTo>
                <a:cubicBezTo>
                  <a:pt x="93983" y="289193"/>
                  <a:pt x="93983" y="287893"/>
                  <a:pt x="94726" y="286407"/>
                </a:cubicBezTo>
                <a:lnTo>
                  <a:pt x="94726" y="277492"/>
                </a:lnTo>
                <a:lnTo>
                  <a:pt x="91383" y="277492"/>
                </a:lnTo>
                <a:cubicBezTo>
                  <a:pt x="86182" y="276749"/>
                  <a:pt x="82096" y="274892"/>
                  <a:pt x="79124" y="271920"/>
                </a:cubicBezTo>
                <a:cubicBezTo>
                  <a:pt x="75410" y="268205"/>
                  <a:pt x="71695" y="268576"/>
                  <a:pt x="67980" y="273034"/>
                </a:cubicBezTo>
                <a:cubicBezTo>
                  <a:pt x="67237" y="270062"/>
                  <a:pt x="66308" y="268019"/>
                  <a:pt x="65194" y="266905"/>
                </a:cubicBezTo>
                <a:cubicBezTo>
                  <a:pt x="64079" y="265790"/>
                  <a:pt x="63522" y="264862"/>
                  <a:pt x="63522" y="264119"/>
                </a:cubicBezTo>
                <a:cubicBezTo>
                  <a:pt x="62036" y="261147"/>
                  <a:pt x="62036" y="258547"/>
                  <a:pt x="63522" y="256318"/>
                </a:cubicBezTo>
                <a:cubicBezTo>
                  <a:pt x="63522" y="254832"/>
                  <a:pt x="65008" y="254089"/>
                  <a:pt x="67980" y="254089"/>
                </a:cubicBezTo>
                <a:lnTo>
                  <a:pt x="82467" y="255203"/>
                </a:lnTo>
                <a:lnTo>
                  <a:pt x="95841" y="254089"/>
                </a:lnTo>
                <a:cubicBezTo>
                  <a:pt x="98812" y="252603"/>
                  <a:pt x="119986" y="244431"/>
                  <a:pt x="159363" y="229572"/>
                </a:cubicBezTo>
                <a:lnTo>
                  <a:pt x="190567" y="216199"/>
                </a:lnTo>
                <a:cubicBezTo>
                  <a:pt x="193539" y="214713"/>
                  <a:pt x="195767" y="213412"/>
                  <a:pt x="197253" y="212298"/>
                </a:cubicBezTo>
                <a:cubicBezTo>
                  <a:pt x="198739" y="211184"/>
                  <a:pt x="199482" y="209141"/>
                  <a:pt x="199482" y="206169"/>
                </a:cubicBezTo>
                <a:cubicBezTo>
                  <a:pt x="194281" y="190567"/>
                  <a:pt x="190195" y="180165"/>
                  <a:pt x="187223" y="174965"/>
                </a:cubicBezTo>
                <a:cubicBezTo>
                  <a:pt x="186480" y="173479"/>
                  <a:pt x="185366" y="170136"/>
                  <a:pt x="183880" y="164935"/>
                </a:cubicBezTo>
                <a:cubicBezTo>
                  <a:pt x="182394" y="159734"/>
                  <a:pt x="179422" y="155277"/>
                  <a:pt x="174965" y="151562"/>
                </a:cubicBezTo>
                <a:cubicBezTo>
                  <a:pt x="171250" y="149333"/>
                  <a:pt x="168278" y="148590"/>
                  <a:pt x="166049" y="149333"/>
                </a:cubicBezTo>
                <a:cubicBezTo>
                  <a:pt x="158620" y="151562"/>
                  <a:pt x="152305" y="154162"/>
                  <a:pt x="147104" y="157134"/>
                </a:cubicBezTo>
                <a:cubicBezTo>
                  <a:pt x="141161" y="158620"/>
                  <a:pt x="128159" y="162706"/>
                  <a:pt x="108099" y="169393"/>
                </a:cubicBezTo>
                <a:lnTo>
                  <a:pt x="91383" y="173850"/>
                </a:lnTo>
                <a:lnTo>
                  <a:pt x="82467" y="177194"/>
                </a:lnTo>
                <a:lnTo>
                  <a:pt x="82467" y="172736"/>
                </a:lnTo>
                <a:lnTo>
                  <a:pt x="76895" y="172736"/>
                </a:lnTo>
                <a:cubicBezTo>
                  <a:pt x="73181" y="173479"/>
                  <a:pt x="68909" y="174408"/>
                  <a:pt x="64079" y="175522"/>
                </a:cubicBezTo>
                <a:cubicBezTo>
                  <a:pt x="59250" y="176636"/>
                  <a:pt x="53864" y="177565"/>
                  <a:pt x="47920" y="178308"/>
                </a:cubicBezTo>
                <a:lnTo>
                  <a:pt x="46806" y="178308"/>
                </a:lnTo>
                <a:cubicBezTo>
                  <a:pt x="54235" y="173107"/>
                  <a:pt x="60179" y="169764"/>
                  <a:pt x="64637" y="168278"/>
                </a:cubicBezTo>
                <a:cubicBezTo>
                  <a:pt x="71323" y="163821"/>
                  <a:pt x="77267" y="158991"/>
                  <a:pt x="82467" y="153791"/>
                </a:cubicBezTo>
                <a:cubicBezTo>
                  <a:pt x="92869" y="145618"/>
                  <a:pt x="108471" y="132617"/>
                  <a:pt x="129273" y="114786"/>
                </a:cubicBezTo>
                <a:cubicBezTo>
                  <a:pt x="132245" y="111814"/>
                  <a:pt x="135588" y="109214"/>
                  <a:pt x="139303" y="106985"/>
                </a:cubicBezTo>
                <a:cubicBezTo>
                  <a:pt x="143018" y="104756"/>
                  <a:pt x="146361" y="102527"/>
                  <a:pt x="149333" y="100298"/>
                </a:cubicBezTo>
                <a:cubicBezTo>
                  <a:pt x="157505" y="92126"/>
                  <a:pt x="161592" y="88040"/>
                  <a:pt x="161592" y="88040"/>
                </a:cubicBezTo>
                <a:cubicBezTo>
                  <a:pt x="187595" y="65751"/>
                  <a:pt x="202825" y="52378"/>
                  <a:pt x="207283" y="47920"/>
                </a:cubicBezTo>
                <a:cubicBezTo>
                  <a:pt x="212484" y="44206"/>
                  <a:pt x="217499" y="39191"/>
                  <a:pt x="222328" y="32876"/>
                </a:cubicBezTo>
                <a:cubicBezTo>
                  <a:pt x="227157" y="26561"/>
                  <a:pt x="230686" y="22289"/>
                  <a:pt x="232915" y="20060"/>
                </a:cubicBezTo>
                <a:cubicBezTo>
                  <a:pt x="233658" y="19317"/>
                  <a:pt x="234029" y="18574"/>
                  <a:pt x="234029" y="17831"/>
                </a:cubicBezTo>
                <a:cubicBezTo>
                  <a:pt x="234029" y="17088"/>
                  <a:pt x="233658" y="16716"/>
                  <a:pt x="232915" y="16716"/>
                </a:cubicBezTo>
                <a:cubicBezTo>
                  <a:pt x="232172" y="13745"/>
                  <a:pt x="232915" y="10959"/>
                  <a:pt x="235144" y="8358"/>
                </a:cubicBezTo>
                <a:cubicBezTo>
                  <a:pt x="237373" y="5758"/>
                  <a:pt x="238859" y="4086"/>
                  <a:pt x="239601" y="3343"/>
                </a:cubicBezTo>
                <a:cubicBezTo>
                  <a:pt x="240344" y="1857"/>
                  <a:pt x="241645" y="1115"/>
                  <a:pt x="243502" y="1115"/>
                </a:cubicBezTo>
                <a:close/>
                <a:moveTo>
                  <a:pt x="3078785" y="0"/>
                </a:moveTo>
                <a:cubicBezTo>
                  <a:pt x="3080271" y="1486"/>
                  <a:pt x="3081756" y="2415"/>
                  <a:pt x="3083243" y="2786"/>
                </a:cubicBezTo>
                <a:cubicBezTo>
                  <a:pt x="3084728" y="3158"/>
                  <a:pt x="3086586" y="2600"/>
                  <a:pt x="3088815" y="1115"/>
                </a:cubicBezTo>
                <a:cubicBezTo>
                  <a:pt x="3089557" y="1115"/>
                  <a:pt x="3090486" y="1486"/>
                  <a:pt x="3091601" y="2229"/>
                </a:cubicBezTo>
                <a:cubicBezTo>
                  <a:pt x="3092715" y="2972"/>
                  <a:pt x="3093644" y="3715"/>
                  <a:pt x="3094387" y="4458"/>
                </a:cubicBezTo>
                <a:lnTo>
                  <a:pt x="3107760" y="16716"/>
                </a:lnTo>
                <a:cubicBezTo>
                  <a:pt x="3112960" y="21917"/>
                  <a:pt x="3118161" y="24517"/>
                  <a:pt x="3123362" y="24517"/>
                </a:cubicBezTo>
                <a:cubicBezTo>
                  <a:pt x="3126333" y="24517"/>
                  <a:pt x="3128562" y="24146"/>
                  <a:pt x="3130049" y="23403"/>
                </a:cubicBezTo>
                <a:cubicBezTo>
                  <a:pt x="3133763" y="22660"/>
                  <a:pt x="3137850" y="21917"/>
                  <a:pt x="3142307" y="21174"/>
                </a:cubicBezTo>
                <a:cubicBezTo>
                  <a:pt x="3146765" y="20431"/>
                  <a:pt x="3150851" y="19688"/>
                  <a:pt x="3154566" y="18945"/>
                </a:cubicBezTo>
                <a:cubicBezTo>
                  <a:pt x="3156795" y="18202"/>
                  <a:pt x="3159395" y="16345"/>
                  <a:pt x="3162367" y="13373"/>
                </a:cubicBezTo>
                <a:cubicBezTo>
                  <a:pt x="3166825" y="10401"/>
                  <a:pt x="3169796" y="8915"/>
                  <a:pt x="3171282" y="8915"/>
                </a:cubicBezTo>
                <a:lnTo>
                  <a:pt x="3176854" y="11144"/>
                </a:lnTo>
                <a:cubicBezTo>
                  <a:pt x="3178340" y="11887"/>
                  <a:pt x="3180012" y="12073"/>
                  <a:pt x="3181869" y="11702"/>
                </a:cubicBezTo>
                <a:cubicBezTo>
                  <a:pt x="3183726" y="11330"/>
                  <a:pt x="3185770" y="11516"/>
                  <a:pt x="3187999" y="12259"/>
                </a:cubicBezTo>
                <a:lnTo>
                  <a:pt x="3192456" y="12259"/>
                </a:lnTo>
                <a:cubicBezTo>
                  <a:pt x="3198400" y="13745"/>
                  <a:pt x="3202486" y="14488"/>
                  <a:pt x="3204715" y="14488"/>
                </a:cubicBezTo>
                <a:cubicBezTo>
                  <a:pt x="3213630" y="15973"/>
                  <a:pt x="3219574" y="18202"/>
                  <a:pt x="3222546" y="21174"/>
                </a:cubicBezTo>
                <a:cubicBezTo>
                  <a:pt x="3223289" y="24146"/>
                  <a:pt x="3225889" y="26375"/>
                  <a:pt x="3230347" y="27861"/>
                </a:cubicBezTo>
                <a:cubicBezTo>
                  <a:pt x="3231832" y="28604"/>
                  <a:pt x="3232575" y="30090"/>
                  <a:pt x="3232575" y="32318"/>
                </a:cubicBezTo>
                <a:cubicBezTo>
                  <a:pt x="3232575" y="34547"/>
                  <a:pt x="3231832" y="36405"/>
                  <a:pt x="3230347" y="37891"/>
                </a:cubicBezTo>
                <a:cubicBezTo>
                  <a:pt x="3228118" y="40119"/>
                  <a:pt x="3227375" y="42348"/>
                  <a:pt x="3228118" y="44577"/>
                </a:cubicBezTo>
                <a:lnTo>
                  <a:pt x="3227003" y="46806"/>
                </a:lnTo>
                <a:cubicBezTo>
                  <a:pt x="3225517" y="52750"/>
                  <a:pt x="3224032" y="57207"/>
                  <a:pt x="3222546" y="60179"/>
                </a:cubicBezTo>
                <a:lnTo>
                  <a:pt x="3222546" y="62408"/>
                </a:lnTo>
                <a:cubicBezTo>
                  <a:pt x="3224774" y="64637"/>
                  <a:pt x="3224960" y="66123"/>
                  <a:pt x="3223103" y="66866"/>
                </a:cubicBezTo>
                <a:cubicBezTo>
                  <a:pt x="3221245" y="67609"/>
                  <a:pt x="3219945" y="67980"/>
                  <a:pt x="3219202" y="67980"/>
                </a:cubicBezTo>
                <a:lnTo>
                  <a:pt x="3214745" y="73552"/>
                </a:lnTo>
                <a:cubicBezTo>
                  <a:pt x="3212516" y="77267"/>
                  <a:pt x="3208430" y="80239"/>
                  <a:pt x="3202486" y="82468"/>
                </a:cubicBezTo>
                <a:cubicBezTo>
                  <a:pt x="3182426" y="88411"/>
                  <a:pt x="3170539" y="91754"/>
                  <a:pt x="3166825" y="92497"/>
                </a:cubicBezTo>
                <a:cubicBezTo>
                  <a:pt x="3148994" y="98441"/>
                  <a:pt x="3135992" y="103270"/>
                  <a:pt x="3127820" y="106985"/>
                </a:cubicBezTo>
                <a:cubicBezTo>
                  <a:pt x="3122619" y="109214"/>
                  <a:pt x="3115932" y="110328"/>
                  <a:pt x="3107760" y="110328"/>
                </a:cubicBezTo>
                <a:cubicBezTo>
                  <a:pt x="3115932" y="105870"/>
                  <a:pt x="3120947" y="102341"/>
                  <a:pt x="3122805" y="99741"/>
                </a:cubicBezTo>
                <a:cubicBezTo>
                  <a:pt x="3124662" y="97141"/>
                  <a:pt x="3125591" y="93612"/>
                  <a:pt x="3125591" y="89154"/>
                </a:cubicBezTo>
                <a:cubicBezTo>
                  <a:pt x="3125591" y="89154"/>
                  <a:pt x="3123362" y="85811"/>
                  <a:pt x="3118904" y="79124"/>
                </a:cubicBezTo>
                <a:cubicBezTo>
                  <a:pt x="3115189" y="76895"/>
                  <a:pt x="3109617" y="72809"/>
                  <a:pt x="3102188" y="66866"/>
                </a:cubicBezTo>
                <a:cubicBezTo>
                  <a:pt x="3099959" y="64637"/>
                  <a:pt x="3096616" y="62036"/>
                  <a:pt x="3092158" y="59065"/>
                </a:cubicBezTo>
                <a:cubicBezTo>
                  <a:pt x="3089186" y="56836"/>
                  <a:pt x="3087700" y="53121"/>
                  <a:pt x="3087700" y="47920"/>
                </a:cubicBezTo>
                <a:lnTo>
                  <a:pt x="3087700" y="43463"/>
                </a:lnTo>
                <a:cubicBezTo>
                  <a:pt x="3087700" y="35290"/>
                  <a:pt x="3085471" y="25260"/>
                  <a:pt x="3081014" y="13373"/>
                </a:cubicBezTo>
                <a:cubicBezTo>
                  <a:pt x="3079528" y="11144"/>
                  <a:pt x="3078599" y="9101"/>
                  <a:pt x="3078228" y="7244"/>
                </a:cubicBezTo>
                <a:cubicBezTo>
                  <a:pt x="3077856" y="5386"/>
                  <a:pt x="3077670" y="4086"/>
                  <a:pt x="3077670" y="3343"/>
                </a:cubicBezTo>
                <a:close/>
              </a:path>
            </a:pathLst>
          </a:custGeom>
          <a:solidFill>
            <a:schemeClr val="bg1">
              <a:lumMod val="100000"/>
            </a:schemeClr>
          </a:solidFill>
          <a:ln>
            <a:noFill/>
          </a:ln>
          <a:effectLst>
            <a:glow>
              <a:srgbClr val="000000"/>
            </a:glow>
            <a:outerShdw blurRad="50800" dist="38100" dir="2700000" algn="tl" rotWithShape="0">
              <a:schemeClr val="accent1">
                <a:alpha val="40000"/>
              </a:schemeClr>
            </a:outerShdw>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6600" dirty="0">
              <a:solidFill>
                <a:schemeClr val="bg1">
                  <a:lumMod val="100000"/>
                </a:schemeClr>
              </a:solidFill>
              <a:effectLst>
                <a:outerShdw blurRad="50800" dist="38100" dir="2700000" algn="tl" rotWithShape="0">
                  <a:schemeClr val="accent1">
                    <a:alpha val="40000"/>
                  </a:schemeClr>
                </a:outerShdw>
              </a:effectLst>
              <a:latin typeface="演示悠然小楷" panose="00000500000000000000" pitchFamily="2" charset="-122"/>
              <a:ea typeface="演示悠然小楷" panose="00000500000000000000" pitchFamily="2" charset="-122"/>
              <a:cs typeface="演示流云楷" panose="02000600000000000000" pitchFamily="2" charset="-122"/>
            </a:endParaRPr>
          </a:p>
        </p:txBody>
      </p:sp>
      <p:sp>
        <p:nvSpPr>
          <p:cNvPr id="35" name="TextBox 32"/>
          <p:cNvSpPr txBox="1"/>
          <p:nvPr>
            <p:custDataLst>
              <p:tags r:id="rId4"/>
            </p:custDataLst>
          </p:nvPr>
        </p:nvSpPr>
        <p:spPr>
          <a:xfrm>
            <a:off x="854700" y="2397551"/>
            <a:ext cx="2802222" cy="552644"/>
          </a:xfrm>
          <a:custGeom>
            <a:avLst/>
            <a:gdLst/>
            <a:ahLst/>
            <a:cxnLst/>
            <a:rect l="l" t="t" r="r" b="b"/>
            <a:pathLst>
              <a:path w="3736296" h="736858">
                <a:moveTo>
                  <a:pt x="2464861" y="717912"/>
                </a:moveTo>
                <a:lnTo>
                  <a:pt x="2464861" y="719027"/>
                </a:lnTo>
                <a:lnTo>
                  <a:pt x="2439229" y="727942"/>
                </a:lnTo>
                <a:lnTo>
                  <a:pt x="2438115" y="725713"/>
                </a:lnTo>
                <a:cubicBezTo>
                  <a:pt x="2450002" y="722742"/>
                  <a:pt x="2458917" y="720141"/>
                  <a:pt x="2464861" y="717912"/>
                </a:cubicBezTo>
                <a:close/>
                <a:moveTo>
                  <a:pt x="3146765" y="557714"/>
                </a:moveTo>
                <a:cubicBezTo>
                  <a:pt x="3146022" y="557528"/>
                  <a:pt x="3145279" y="557807"/>
                  <a:pt x="3144536" y="558550"/>
                </a:cubicBezTo>
                <a:lnTo>
                  <a:pt x="3148664" y="559375"/>
                </a:lnTo>
                <a:close/>
                <a:moveTo>
                  <a:pt x="3507838" y="532918"/>
                </a:moveTo>
                <a:lnTo>
                  <a:pt x="3493351" y="537376"/>
                </a:lnTo>
                <a:cubicBezTo>
                  <a:pt x="3490379" y="538119"/>
                  <a:pt x="3486293" y="538490"/>
                  <a:pt x="3481092" y="538490"/>
                </a:cubicBezTo>
                <a:close/>
                <a:moveTo>
                  <a:pt x="2097100" y="508401"/>
                </a:moveTo>
                <a:lnTo>
                  <a:pt x="2097100" y="510629"/>
                </a:lnTo>
                <a:lnTo>
                  <a:pt x="2092643" y="521774"/>
                </a:lnTo>
                <a:cubicBezTo>
                  <a:pt x="2091900" y="524745"/>
                  <a:pt x="2090971" y="528832"/>
                  <a:pt x="2089857" y="534032"/>
                </a:cubicBezTo>
                <a:cubicBezTo>
                  <a:pt x="2088742" y="539233"/>
                  <a:pt x="2088185" y="543319"/>
                  <a:pt x="2088185" y="546291"/>
                </a:cubicBezTo>
                <a:cubicBezTo>
                  <a:pt x="2085956" y="558178"/>
                  <a:pt x="2081870" y="567465"/>
                  <a:pt x="2075926" y="574152"/>
                </a:cubicBezTo>
                <a:lnTo>
                  <a:pt x="2069240" y="588639"/>
                </a:lnTo>
                <a:cubicBezTo>
                  <a:pt x="2067011" y="593097"/>
                  <a:pt x="2062925" y="599783"/>
                  <a:pt x="2056981" y="608699"/>
                </a:cubicBezTo>
                <a:cubicBezTo>
                  <a:pt x="2053266" y="613157"/>
                  <a:pt x="2049180" y="619843"/>
                  <a:pt x="2044722" y="628758"/>
                </a:cubicBezTo>
                <a:cubicBezTo>
                  <a:pt x="2043236" y="633216"/>
                  <a:pt x="2040636" y="638231"/>
                  <a:pt x="2036921" y="643803"/>
                </a:cubicBezTo>
                <a:cubicBezTo>
                  <a:pt x="2033207" y="649375"/>
                  <a:pt x="2030606" y="653276"/>
                  <a:pt x="2029120" y="655505"/>
                </a:cubicBezTo>
                <a:cubicBezTo>
                  <a:pt x="2028377" y="656248"/>
                  <a:pt x="2028006" y="657362"/>
                  <a:pt x="2028006" y="658848"/>
                </a:cubicBezTo>
                <a:cubicBezTo>
                  <a:pt x="2027263" y="660334"/>
                  <a:pt x="2026334" y="661448"/>
                  <a:pt x="2025220" y="662191"/>
                </a:cubicBezTo>
                <a:cubicBezTo>
                  <a:pt x="2024105" y="662934"/>
                  <a:pt x="2023177" y="663677"/>
                  <a:pt x="2022434" y="664420"/>
                </a:cubicBezTo>
                <a:cubicBezTo>
                  <a:pt x="2019462" y="664420"/>
                  <a:pt x="2016490" y="665906"/>
                  <a:pt x="2013518" y="668878"/>
                </a:cubicBezTo>
                <a:cubicBezTo>
                  <a:pt x="2010547" y="670364"/>
                  <a:pt x="2007946" y="673707"/>
                  <a:pt x="2005717" y="678908"/>
                </a:cubicBezTo>
                <a:cubicBezTo>
                  <a:pt x="2004975" y="679651"/>
                  <a:pt x="2003860" y="679836"/>
                  <a:pt x="2002374" y="679465"/>
                </a:cubicBezTo>
                <a:cubicBezTo>
                  <a:pt x="2000888" y="679093"/>
                  <a:pt x="1999402" y="678165"/>
                  <a:pt x="1997917" y="676679"/>
                </a:cubicBezTo>
                <a:cubicBezTo>
                  <a:pt x="1990487" y="668506"/>
                  <a:pt x="1986772" y="655876"/>
                  <a:pt x="1986772" y="638788"/>
                </a:cubicBezTo>
                <a:cubicBezTo>
                  <a:pt x="1986772" y="636559"/>
                  <a:pt x="1986029" y="633959"/>
                  <a:pt x="1984543" y="630987"/>
                </a:cubicBezTo>
                <a:cubicBezTo>
                  <a:pt x="1984543" y="629501"/>
                  <a:pt x="1984543" y="628758"/>
                  <a:pt x="1984543" y="628758"/>
                </a:cubicBezTo>
                <a:cubicBezTo>
                  <a:pt x="1985286" y="626530"/>
                  <a:pt x="1985844" y="623558"/>
                  <a:pt x="1986215" y="619843"/>
                </a:cubicBezTo>
                <a:cubicBezTo>
                  <a:pt x="1986586" y="616128"/>
                  <a:pt x="1987887" y="613157"/>
                  <a:pt x="1990116" y="610928"/>
                </a:cubicBezTo>
                <a:lnTo>
                  <a:pt x="1996802" y="599783"/>
                </a:lnTo>
                <a:lnTo>
                  <a:pt x="2010175" y="585296"/>
                </a:lnTo>
                <a:cubicBezTo>
                  <a:pt x="2023548" y="570437"/>
                  <a:pt x="2033207" y="558921"/>
                  <a:pt x="2039150" y="550749"/>
                </a:cubicBezTo>
                <a:lnTo>
                  <a:pt x="2051409" y="537376"/>
                </a:lnTo>
                <a:cubicBezTo>
                  <a:pt x="2051409" y="537376"/>
                  <a:pt x="2052152" y="536633"/>
                  <a:pt x="2053638" y="535147"/>
                </a:cubicBezTo>
                <a:cubicBezTo>
                  <a:pt x="2059581" y="534404"/>
                  <a:pt x="2064410" y="530689"/>
                  <a:pt x="2068125" y="524003"/>
                </a:cubicBezTo>
                <a:lnTo>
                  <a:pt x="2074812" y="519545"/>
                </a:lnTo>
                <a:lnTo>
                  <a:pt x="2075926" y="518430"/>
                </a:lnTo>
                <a:cubicBezTo>
                  <a:pt x="2077412" y="515459"/>
                  <a:pt x="2079455" y="513787"/>
                  <a:pt x="2082056" y="513415"/>
                </a:cubicBezTo>
                <a:cubicBezTo>
                  <a:pt x="2084656" y="513044"/>
                  <a:pt x="2086699" y="512858"/>
                  <a:pt x="2088185" y="512858"/>
                </a:cubicBezTo>
                <a:cubicBezTo>
                  <a:pt x="2090414" y="512858"/>
                  <a:pt x="2091528" y="512115"/>
                  <a:pt x="2091528" y="510629"/>
                </a:cubicBezTo>
                <a:cubicBezTo>
                  <a:pt x="2092271" y="510629"/>
                  <a:pt x="2094129" y="509886"/>
                  <a:pt x="2097100" y="508401"/>
                </a:cubicBezTo>
                <a:close/>
                <a:moveTo>
                  <a:pt x="2478234" y="484998"/>
                </a:moveTo>
                <a:cubicBezTo>
                  <a:pt x="2476748" y="486483"/>
                  <a:pt x="2475633" y="487226"/>
                  <a:pt x="2474890" y="487226"/>
                </a:cubicBezTo>
                <a:cubicBezTo>
                  <a:pt x="2471176" y="489455"/>
                  <a:pt x="2467647" y="491313"/>
                  <a:pt x="2464303" y="492799"/>
                </a:cubicBezTo>
                <a:cubicBezTo>
                  <a:pt x="2460960" y="494284"/>
                  <a:pt x="2457431" y="496142"/>
                  <a:pt x="2453716" y="498371"/>
                </a:cubicBezTo>
                <a:cubicBezTo>
                  <a:pt x="2447773" y="502085"/>
                  <a:pt x="2440157" y="505800"/>
                  <a:pt x="2430871" y="509515"/>
                </a:cubicBezTo>
                <a:cubicBezTo>
                  <a:pt x="2421584" y="513230"/>
                  <a:pt x="2413597" y="516573"/>
                  <a:pt x="2406911" y="519545"/>
                </a:cubicBezTo>
                <a:cubicBezTo>
                  <a:pt x="2405425" y="520288"/>
                  <a:pt x="2404124" y="521216"/>
                  <a:pt x="2403010" y="522331"/>
                </a:cubicBezTo>
                <a:cubicBezTo>
                  <a:pt x="2401895" y="523445"/>
                  <a:pt x="2400595" y="524374"/>
                  <a:pt x="2399110" y="525117"/>
                </a:cubicBezTo>
                <a:cubicBezTo>
                  <a:pt x="2397624" y="526603"/>
                  <a:pt x="2397623" y="528832"/>
                  <a:pt x="2399110" y="531803"/>
                </a:cubicBezTo>
                <a:cubicBezTo>
                  <a:pt x="2403567" y="534032"/>
                  <a:pt x="2407282" y="537376"/>
                  <a:pt x="2410254" y="541833"/>
                </a:cubicBezTo>
                <a:cubicBezTo>
                  <a:pt x="2413226" y="545548"/>
                  <a:pt x="2418055" y="548148"/>
                  <a:pt x="2424741" y="549634"/>
                </a:cubicBezTo>
                <a:cubicBezTo>
                  <a:pt x="2428456" y="551120"/>
                  <a:pt x="2431613" y="553535"/>
                  <a:pt x="2434214" y="556878"/>
                </a:cubicBezTo>
                <a:cubicBezTo>
                  <a:pt x="2436814" y="560221"/>
                  <a:pt x="2438486" y="562264"/>
                  <a:pt x="2439229" y="563007"/>
                </a:cubicBezTo>
                <a:cubicBezTo>
                  <a:pt x="2446658" y="573409"/>
                  <a:pt x="2454831" y="582324"/>
                  <a:pt x="2463746" y="589754"/>
                </a:cubicBezTo>
                <a:lnTo>
                  <a:pt x="2480463" y="603127"/>
                </a:lnTo>
                <a:cubicBezTo>
                  <a:pt x="2484177" y="606841"/>
                  <a:pt x="2489006" y="607584"/>
                  <a:pt x="2494950" y="605356"/>
                </a:cubicBezTo>
                <a:cubicBezTo>
                  <a:pt x="2498665" y="610556"/>
                  <a:pt x="2504980" y="618357"/>
                  <a:pt x="2513895" y="628758"/>
                </a:cubicBezTo>
                <a:cubicBezTo>
                  <a:pt x="2514638" y="628758"/>
                  <a:pt x="2515010" y="628944"/>
                  <a:pt x="2515010" y="629316"/>
                </a:cubicBezTo>
                <a:cubicBezTo>
                  <a:pt x="2515010" y="629687"/>
                  <a:pt x="2515010" y="630244"/>
                  <a:pt x="2515010" y="630987"/>
                </a:cubicBezTo>
                <a:cubicBezTo>
                  <a:pt x="2512038" y="633959"/>
                  <a:pt x="2511481" y="636559"/>
                  <a:pt x="2513338" y="638788"/>
                </a:cubicBezTo>
                <a:cubicBezTo>
                  <a:pt x="2515196" y="641017"/>
                  <a:pt x="2516124" y="642503"/>
                  <a:pt x="2516124" y="643246"/>
                </a:cubicBezTo>
                <a:cubicBezTo>
                  <a:pt x="2518353" y="649190"/>
                  <a:pt x="2519096" y="654019"/>
                  <a:pt x="2518353" y="657734"/>
                </a:cubicBezTo>
                <a:cubicBezTo>
                  <a:pt x="2518353" y="660705"/>
                  <a:pt x="2517610" y="663677"/>
                  <a:pt x="2516124" y="666649"/>
                </a:cubicBezTo>
                <a:cubicBezTo>
                  <a:pt x="2514638" y="671107"/>
                  <a:pt x="2511666" y="673707"/>
                  <a:pt x="2507209" y="674450"/>
                </a:cubicBezTo>
                <a:cubicBezTo>
                  <a:pt x="2502751" y="674450"/>
                  <a:pt x="2502379" y="675936"/>
                  <a:pt x="2506094" y="678908"/>
                </a:cubicBezTo>
                <a:cubicBezTo>
                  <a:pt x="2484549" y="694510"/>
                  <a:pt x="2463003" y="706397"/>
                  <a:pt x="2441458" y="714569"/>
                </a:cubicBezTo>
                <a:lnTo>
                  <a:pt x="2441458" y="712340"/>
                </a:lnTo>
                <a:lnTo>
                  <a:pt x="2426970" y="716798"/>
                </a:lnTo>
                <a:cubicBezTo>
                  <a:pt x="2424741" y="717541"/>
                  <a:pt x="2421398" y="718655"/>
                  <a:pt x="2416940" y="720141"/>
                </a:cubicBezTo>
                <a:cubicBezTo>
                  <a:pt x="2412483" y="721627"/>
                  <a:pt x="2408396" y="722370"/>
                  <a:pt x="2404682" y="722370"/>
                </a:cubicBezTo>
                <a:cubicBezTo>
                  <a:pt x="2400967" y="722370"/>
                  <a:pt x="2395395" y="723113"/>
                  <a:pt x="2387965" y="724599"/>
                </a:cubicBezTo>
                <a:cubicBezTo>
                  <a:pt x="2383508" y="726828"/>
                  <a:pt x="2378307" y="727942"/>
                  <a:pt x="2372363" y="727942"/>
                </a:cubicBezTo>
                <a:lnTo>
                  <a:pt x="2370134" y="727942"/>
                </a:lnTo>
                <a:cubicBezTo>
                  <a:pt x="2370134" y="731657"/>
                  <a:pt x="2367534" y="733514"/>
                  <a:pt x="2362333" y="733514"/>
                </a:cubicBezTo>
                <a:lnTo>
                  <a:pt x="2342274" y="733514"/>
                </a:lnTo>
                <a:cubicBezTo>
                  <a:pt x="2343760" y="732028"/>
                  <a:pt x="2344503" y="730914"/>
                  <a:pt x="2344503" y="730171"/>
                </a:cubicBezTo>
                <a:lnTo>
                  <a:pt x="2331129" y="730171"/>
                </a:lnTo>
                <a:cubicBezTo>
                  <a:pt x="2314785" y="728685"/>
                  <a:pt x="2302526" y="727199"/>
                  <a:pt x="2294354" y="725713"/>
                </a:cubicBezTo>
                <a:cubicBezTo>
                  <a:pt x="2283952" y="724227"/>
                  <a:pt x="2273180" y="721256"/>
                  <a:pt x="2262035" y="716798"/>
                </a:cubicBezTo>
                <a:cubicBezTo>
                  <a:pt x="2250891" y="712340"/>
                  <a:pt x="2240118" y="707511"/>
                  <a:pt x="2229717" y="702311"/>
                </a:cubicBezTo>
                <a:cubicBezTo>
                  <a:pt x="2208171" y="691166"/>
                  <a:pt x="2192569" y="679279"/>
                  <a:pt x="2182911" y="666649"/>
                </a:cubicBezTo>
                <a:cubicBezTo>
                  <a:pt x="2180682" y="665163"/>
                  <a:pt x="2177896" y="662748"/>
                  <a:pt x="2174553" y="659405"/>
                </a:cubicBezTo>
                <a:cubicBezTo>
                  <a:pt x="2171210" y="656062"/>
                  <a:pt x="2168424" y="652904"/>
                  <a:pt x="2166195" y="649933"/>
                </a:cubicBezTo>
                <a:cubicBezTo>
                  <a:pt x="2164709" y="648447"/>
                  <a:pt x="2162851" y="645661"/>
                  <a:pt x="2160623" y="641574"/>
                </a:cubicBezTo>
                <a:cubicBezTo>
                  <a:pt x="2158394" y="637488"/>
                  <a:pt x="2156536" y="634331"/>
                  <a:pt x="2155050" y="632102"/>
                </a:cubicBezTo>
                <a:cubicBezTo>
                  <a:pt x="2150593" y="627644"/>
                  <a:pt x="2146878" y="621329"/>
                  <a:pt x="2143906" y="613157"/>
                </a:cubicBezTo>
                <a:cubicBezTo>
                  <a:pt x="2140934" y="604984"/>
                  <a:pt x="2138705" y="599040"/>
                  <a:pt x="2137220" y="595326"/>
                </a:cubicBezTo>
                <a:cubicBezTo>
                  <a:pt x="2135734" y="592354"/>
                  <a:pt x="2134062" y="588639"/>
                  <a:pt x="2132205" y="584181"/>
                </a:cubicBezTo>
                <a:cubicBezTo>
                  <a:pt x="2130347" y="579724"/>
                  <a:pt x="2128676" y="574895"/>
                  <a:pt x="2127190" y="569694"/>
                </a:cubicBezTo>
                <a:lnTo>
                  <a:pt x="2127190" y="567465"/>
                </a:lnTo>
                <a:cubicBezTo>
                  <a:pt x="2127190" y="563750"/>
                  <a:pt x="2127933" y="558921"/>
                  <a:pt x="2129419" y="552978"/>
                </a:cubicBezTo>
                <a:lnTo>
                  <a:pt x="2130533" y="552978"/>
                </a:lnTo>
                <a:lnTo>
                  <a:pt x="2131647" y="557435"/>
                </a:lnTo>
                <a:cubicBezTo>
                  <a:pt x="2134619" y="565608"/>
                  <a:pt x="2136848" y="570437"/>
                  <a:pt x="2138334" y="571923"/>
                </a:cubicBezTo>
                <a:cubicBezTo>
                  <a:pt x="2147249" y="583067"/>
                  <a:pt x="2154679" y="590868"/>
                  <a:pt x="2160623" y="595326"/>
                </a:cubicBezTo>
                <a:cubicBezTo>
                  <a:pt x="2172510" y="605727"/>
                  <a:pt x="2181425" y="613157"/>
                  <a:pt x="2187369" y="617614"/>
                </a:cubicBezTo>
                <a:cubicBezTo>
                  <a:pt x="2191826" y="621329"/>
                  <a:pt x="2196098" y="624672"/>
                  <a:pt x="2200185" y="627644"/>
                </a:cubicBezTo>
                <a:cubicBezTo>
                  <a:pt x="2204271" y="630616"/>
                  <a:pt x="2207800" y="633588"/>
                  <a:pt x="2210772" y="636559"/>
                </a:cubicBezTo>
                <a:cubicBezTo>
                  <a:pt x="2241232" y="656619"/>
                  <a:pt x="2274294" y="666649"/>
                  <a:pt x="2309955" y="666649"/>
                </a:cubicBezTo>
                <a:cubicBezTo>
                  <a:pt x="2321843" y="666649"/>
                  <a:pt x="2338930" y="665163"/>
                  <a:pt x="2361219" y="662191"/>
                </a:cubicBezTo>
                <a:cubicBezTo>
                  <a:pt x="2370878" y="660705"/>
                  <a:pt x="2385365" y="655505"/>
                  <a:pt x="2404682" y="646589"/>
                </a:cubicBezTo>
                <a:cubicBezTo>
                  <a:pt x="2411368" y="643617"/>
                  <a:pt x="2421398" y="638417"/>
                  <a:pt x="2434771" y="630987"/>
                </a:cubicBezTo>
                <a:cubicBezTo>
                  <a:pt x="2437743" y="629501"/>
                  <a:pt x="2439972" y="628015"/>
                  <a:pt x="2441458" y="626530"/>
                </a:cubicBezTo>
                <a:lnTo>
                  <a:pt x="2438115" y="616500"/>
                </a:lnTo>
                <a:cubicBezTo>
                  <a:pt x="2437371" y="615014"/>
                  <a:pt x="2434399" y="609813"/>
                  <a:pt x="2429199" y="600898"/>
                </a:cubicBezTo>
                <a:lnTo>
                  <a:pt x="2413597" y="579724"/>
                </a:lnTo>
                <a:cubicBezTo>
                  <a:pt x="2410625" y="575266"/>
                  <a:pt x="2406911" y="571551"/>
                  <a:pt x="2402453" y="568580"/>
                </a:cubicBezTo>
                <a:cubicBezTo>
                  <a:pt x="2402453" y="567837"/>
                  <a:pt x="2401710" y="566722"/>
                  <a:pt x="2400224" y="565236"/>
                </a:cubicBezTo>
                <a:cubicBezTo>
                  <a:pt x="2400224" y="564493"/>
                  <a:pt x="2399852" y="563565"/>
                  <a:pt x="2399110" y="562450"/>
                </a:cubicBezTo>
                <a:cubicBezTo>
                  <a:pt x="2398366" y="561336"/>
                  <a:pt x="2397252" y="560779"/>
                  <a:pt x="2395766" y="560779"/>
                </a:cubicBezTo>
                <a:cubicBezTo>
                  <a:pt x="2394281" y="560779"/>
                  <a:pt x="2393537" y="560036"/>
                  <a:pt x="2393537" y="558550"/>
                </a:cubicBezTo>
                <a:cubicBezTo>
                  <a:pt x="2392052" y="554835"/>
                  <a:pt x="2389451" y="551120"/>
                  <a:pt x="2385736" y="547405"/>
                </a:cubicBezTo>
                <a:cubicBezTo>
                  <a:pt x="2382022" y="543691"/>
                  <a:pt x="2379421" y="540719"/>
                  <a:pt x="2377935" y="538490"/>
                </a:cubicBezTo>
                <a:cubicBezTo>
                  <a:pt x="2375707" y="536261"/>
                  <a:pt x="2374035" y="535147"/>
                  <a:pt x="2372921" y="535147"/>
                </a:cubicBezTo>
                <a:cubicBezTo>
                  <a:pt x="2371806" y="535147"/>
                  <a:pt x="2369763" y="536261"/>
                  <a:pt x="2366791" y="538490"/>
                </a:cubicBezTo>
                <a:cubicBezTo>
                  <a:pt x="2363819" y="541462"/>
                  <a:pt x="2360662" y="544062"/>
                  <a:pt x="2357319" y="546291"/>
                </a:cubicBezTo>
                <a:cubicBezTo>
                  <a:pt x="2353975" y="548520"/>
                  <a:pt x="2350818" y="551120"/>
                  <a:pt x="2347846" y="554092"/>
                </a:cubicBezTo>
                <a:cubicBezTo>
                  <a:pt x="2341159" y="560779"/>
                  <a:pt x="2337073" y="566722"/>
                  <a:pt x="2335587" y="571923"/>
                </a:cubicBezTo>
                <a:cubicBezTo>
                  <a:pt x="2333358" y="576380"/>
                  <a:pt x="2332244" y="579352"/>
                  <a:pt x="2332244" y="580838"/>
                </a:cubicBezTo>
                <a:cubicBezTo>
                  <a:pt x="2330015" y="583067"/>
                  <a:pt x="2329272" y="584553"/>
                  <a:pt x="2330015" y="585296"/>
                </a:cubicBezTo>
                <a:lnTo>
                  <a:pt x="2331129" y="588639"/>
                </a:lnTo>
                <a:cubicBezTo>
                  <a:pt x="2331129" y="590125"/>
                  <a:pt x="2330201" y="591611"/>
                  <a:pt x="2328344" y="593097"/>
                </a:cubicBezTo>
                <a:cubicBezTo>
                  <a:pt x="2326486" y="594583"/>
                  <a:pt x="2325186" y="595697"/>
                  <a:pt x="2324443" y="596440"/>
                </a:cubicBezTo>
                <a:cubicBezTo>
                  <a:pt x="2322214" y="597926"/>
                  <a:pt x="2318128" y="598669"/>
                  <a:pt x="2312184" y="598669"/>
                </a:cubicBezTo>
                <a:cubicBezTo>
                  <a:pt x="2305498" y="598669"/>
                  <a:pt x="2299368" y="597369"/>
                  <a:pt x="2293796" y="594768"/>
                </a:cubicBezTo>
                <a:cubicBezTo>
                  <a:pt x="2288224" y="592168"/>
                  <a:pt x="2281723" y="588268"/>
                  <a:pt x="2274294" y="583067"/>
                </a:cubicBezTo>
                <a:cubicBezTo>
                  <a:pt x="2272808" y="582324"/>
                  <a:pt x="2271508" y="581581"/>
                  <a:pt x="2270393" y="580838"/>
                </a:cubicBezTo>
                <a:cubicBezTo>
                  <a:pt x="2269279" y="580095"/>
                  <a:pt x="2267607" y="579724"/>
                  <a:pt x="2265379" y="579724"/>
                </a:cubicBezTo>
                <a:cubicBezTo>
                  <a:pt x="2262407" y="578238"/>
                  <a:pt x="2259806" y="575452"/>
                  <a:pt x="2257578" y="571366"/>
                </a:cubicBezTo>
                <a:cubicBezTo>
                  <a:pt x="2255349" y="567279"/>
                  <a:pt x="2254234" y="563379"/>
                  <a:pt x="2254234" y="559664"/>
                </a:cubicBezTo>
                <a:lnTo>
                  <a:pt x="2254234" y="557435"/>
                </a:lnTo>
                <a:cubicBezTo>
                  <a:pt x="2254234" y="555206"/>
                  <a:pt x="2252748" y="551863"/>
                  <a:pt x="2249777" y="547405"/>
                </a:cubicBezTo>
                <a:cubicBezTo>
                  <a:pt x="2243090" y="539233"/>
                  <a:pt x="2240118" y="532546"/>
                  <a:pt x="2240861" y="527346"/>
                </a:cubicBezTo>
                <a:lnTo>
                  <a:pt x="2241976" y="516202"/>
                </a:lnTo>
                <a:cubicBezTo>
                  <a:pt x="2241976" y="513973"/>
                  <a:pt x="2241232" y="511372"/>
                  <a:pt x="2239747" y="508401"/>
                </a:cubicBezTo>
                <a:cubicBezTo>
                  <a:pt x="2239004" y="506915"/>
                  <a:pt x="2238818" y="505614"/>
                  <a:pt x="2239189" y="504500"/>
                </a:cubicBezTo>
                <a:cubicBezTo>
                  <a:pt x="2239561" y="503386"/>
                  <a:pt x="2240861" y="502457"/>
                  <a:pt x="2243090" y="501714"/>
                </a:cubicBezTo>
                <a:cubicBezTo>
                  <a:pt x="2246805" y="509886"/>
                  <a:pt x="2253120" y="516945"/>
                  <a:pt x="2262035" y="522888"/>
                </a:cubicBezTo>
                <a:lnTo>
                  <a:pt x="2275408" y="535147"/>
                </a:lnTo>
                <a:cubicBezTo>
                  <a:pt x="2277637" y="537376"/>
                  <a:pt x="2280237" y="537747"/>
                  <a:pt x="2283209" y="536261"/>
                </a:cubicBezTo>
                <a:lnTo>
                  <a:pt x="2303269" y="525117"/>
                </a:lnTo>
                <a:cubicBezTo>
                  <a:pt x="2315899" y="517687"/>
                  <a:pt x="2326672" y="512115"/>
                  <a:pt x="2335587" y="508401"/>
                </a:cubicBezTo>
                <a:lnTo>
                  <a:pt x="2337816" y="508401"/>
                </a:lnTo>
                <a:cubicBezTo>
                  <a:pt x="2335587" y="506915"/>
                  <a:pt x="2333173" y="505614"/>
                  <a:pt x="2330573" y="504500"/>
                </a:cubicBezTo>
                <a:cubicBezTo>
                  <a:pt x="2327972" y="503386"/>
                  <a:pt x="2325186" y="501714"/>
                  <a:pt x="2322214" y="499485"/>
                </a:cubicBezTo>
                <a:lnTo>
                  <a:pt x="2322214" y="498371"/>
                </a:lnTo>
                <a:cubicBezTo>
                  <a:pt x="2324443" y="499114"/>
                  <a:pt x="2327043" y="499857"/>
                  <a:pt x="2330015" y="500600"/>
                </a:cubicBezTo>
                <a:cubicBezTo>
                  <a:pt x="2332987" y="501343"/>
                  <a:pt x="2335587" y="502457"/>
                  <a:pt x="2337816" y="503943"/>
                </a:cubicBezTo>
                <a:cubicBezTo>
                  <a:pt x="2340788" y="506172"/>
                  <a:pt x="2344874" y="506543"/>
                  <a:pt x="2350075" y="505057"/>
                </a:cubicBezTo>
                <a:cubicBezTo>
                  <a:pt x="2361219" y="502085"/>
                  <a:pt x="2378678" y="498371"/>
                  <a:pt x="2402453" y="493913"/>
                </a:cubicBezTo>
                <a:cubicBezTo>
                  <a:pt x="2414340" y="492427"/>
                  <a:pt x="2423998" y="491684"/>
                  <a:pt x="2431428" y="491684"/>
                </a:cubicBezTo>
                <a:cubicBezTo>
                  <a:pt x="2444801" y="488712"/>
                  <a:pt x="2455202" y="486855"/>
                  <a:pt x="2462632" y="486112"/>
                </a:cubicBezTo>
                <a:cubicBezTo>
                  <a:pt x="2465604" y="485369"/>
                  <a:pt x="2470804" y="484998"/>
                  <a:pt x="2478234" y="484998"/>
                </a:cubicBezTo>
                <a:close/>
                <a:moveTo>
                  <a:pt x="2574074" y="474968"/>
                </a:moveTo>
                <a:cubicBezTo>
                  <a:pt x="2575560" y="474968"/>
                  <a:pt x="2577232" y="475339"/>
                  <a:pt x="2579089" y="476082"/>
                </a:cubicBezTo>
                <a:cubicBezTo>
                  <a:pt x="2580946" y="476825"/>
                  <a:pt x="2582618" y="477197"/>
                  <a:pt x="2584104" y="477197"/>
                </a:cubicBezTo>
                <a:cubicBezTo>
                  <a:pt x="2586333" y="477197"/>
                  <a:pt x="2588004" y="476825"/>
                  <a:pt x="2589119" y="476082"/>
                </a:cubicBezTo>
                <a:cubicBezTo>
                  <a:pt x="2590233" y="475339"/>
                  <a:pt x="2591533" y="474968"/>
                  <a:pt x="2593020" y="474968"/>
                </a:cubicBezTo>
                <a:cubicBezTo>
                  <a:pt x="2596734" y="474968"/>
                  <a:pt x="2600821" y="475711"/>
                  <a:pt x="2605278" y="477197"/>
                </a:cubicBezTo>
                <a:cubicBezTo>
                  <a:pt x="2619394" y="482397"/>
                  <a:pt x="2629053" y="487226"/>
                  <a:pt x="2634253" y="491684"/>
                </a:cubicBezTo>
                <a:cubicBezTo>
                  <a:pt x="2640940" y="494656"/>
                  <a:pt x="2646512" y="499857"/>
                  <a:pt x="2650970" y="507286"/>
                </a:cubicBezTo>
                <a:cubicBezTo>
                  <a:pt x="2655427" y="512487"/>
                  <a:pt x="2657656" y="519545"/>
                  <a:pt x="2657656" y="528460"/>
                </a:cubicBezTo>
                <a:lnTo>
                  <a:pt x="2657656" y="535147"/>
                </a:lnTo>
                <a:lnTo>
                  <a:pt x="2652084" y="554092"/>
                </a:lnTo>
                <a:cubicBezTo>
                  <a:pt x="2651341" y="555578"/>
                  <a:pt x="2650970" y="557807"/>
                  <a:pt x="2650970" y="560779"/>
                </a:cubicBezTo>
                <a:cubicBezTo>
                  <a:pt x="2650970" y="564493"/>
                  <a:pt x="2649112" y="566351"/>
                  <a:pt x="2645397" y="566351"/>
                </a:cubicBezTo>
                <a:cubicBezTo>
                  <a:pt x="2643912" y="567094"/>
                  <a:pt x="2641311" y="570065"/>
                  <a:pt x="2637597" y="575266"/>
                </a:cubicBezTo>
                <a:cubicBezTo>
                  <a:pt x="2636111" y="579724"/>
                  <a:pt x="2633882" y="582324"/>
                  <a:pt x="2630910" y="583067"/>
                </a:cubicBezTo>
                <a:cubicBezTo>
                  <a:pt x="2627938" y="584553"/>
                  <a:pt x="2625895" y="587153"/>
                  <a:pt x="2624780" y="590868"/>
                </a:cubicBezTo>
                <a:cubicBezTo>
                  <a:pt x="2623666" y="594583"/>
                  <a:pt x="2622737" y="596812"/>
                  <a:pt x="2621995" y="597555"/>
                </a:cubicBezTo>
                <a:cubicBezTo>
                  <a:pt x="2621252" y="599783"/>
                  <a:pt x="2619394" y="600526"/>
                  <a:pt x="2616423" y="599783"/>
                </a:cubicBezTo>
                <a:lnTo>
                  <a:pt x="2615308" y="605356"/>
                </a:lnTo>
                <a:lnTo>
                  <a:pt x="2614194" y="603127"/>
                </a:lnTo>
                <a:lnTo>
                  <a:pt x="2610850" y="603127"/>
                </a:lnTo>
                <a:cubicBezTo>
                  <a:pt x="2608622" y="603127"/>
                  <a:pt x="2606578" y="601827"/>
                  <a:pt x="2604721" y="599226"/>
                </a:cubicBezTo>
                <a:cubicBezTo>
                  <a:pt x="2602863" y="596626"/>
                  <a:pt x="2601192" y="594583"/>
                  <a:pt x="2599706" y="593097"/>
                </a:cubicBezTo>
                <a:cubicBezTo>
                  <a:pt x="2599706" y="593097"/>
                  <a:pt x="2597477" y="590868"/>
                  <a:pt x="2593020" y="586410"/>
                </a:cubicBezTo>
                <a:cubicBezTo>
                  <a:pt x="2592276" y="584924"/>
                  <a:pt x="2591533" y="582696"/>
                  <a:pt x="2590791" y="579724"/>
                </a:cubicBezTo>
                <a:cubicBezTo>
                  <a:pt x="2590048" y="576752"/>
                  <a:pt x="2588933" y="574523"/>
                  <a:pt x="2587447" y="573037"/>
                </a:cubicBezTo>
                <a:cubicBezTo>
                  <a:pt x="2585219" y="570065"/>
                  <a:pt x="2583918" y="566165"/>
                  <a:pt x="2583547" y="561336"/>
                </a:cubicBezTo>
                <a:cubicBezTo>
                  <a:pt x="2583175" y="556507"/>
                  <a:pt x="2582618" y="552606"/>
                  <a:pt x="2581875" y="549634"/>
                </a:cubicBezTo>
                <a:cubicBezTo>
                  <a:pt x="2581875" y="546662"/>
                  <a:pt x="2581503" y="544434"/>
                  <a:pt x="2580761" y="542948"/>
                </a:cubicBezTo>
                <a:lnTo>
                  <a:pt x="2574074" y="530689"/>
                </a:lnTo>
                <a:cubicBezTo>
                  <a:pt x="2578532" y="524745"/>
                  <a:pt x="2580761" y="516573"/>
                  <a:pt x="2580761" y="506172"/>
                </a:cubicBezTo>
                <a:cubicBezTo>
                  <a:pt x="2580761" y="495027"/>
                  <a:pt x="2578532" y="484626"/>
                  <a:pt x="2574074" y="474968"/>
                </a:cubicBezTo>
                <a:close/>
                <a:moveTo>
                  <a:pt x="348815" y="382470"/>
                </a:moveTo>
                <a:lnTo>
                  <a:pt x="277492" y="468281"/>
                </a:lnTo>
                <a:cubicBezTo>
                  <a:pt x="281950" y="469767"/>
                  <a:pt x="287150" y="471253"/>
                  <a:pt x="293094" y="472739"/>
                </a:cubicBezTo>
                <a:cubicBezTo>
                  <a:pt x="296066" y="474225"/>
                  <a:pt x="301266" y="476082"/>
                  <a:pt x="308696" y="478311"/>
                </a:cubicBezTo>
                <a:cubicBezTo>
                  <a:pt x="316125" y="480540"/>
                  <a:pt x="322069" y="483512"/>
                  <a:pt x="326527" y="487226"/>
                </a:cubicBezTo>
                <a:lnTo>
                  <a:pt x="327641" y="488341"/>
                </a:lnTo>
                <a:cubicBezTo>
                  <a:pt x="330613" y="489827"/>
                  <a:pt x="334328" y="491498"/>
                  <a:pt x="338785" y="493356"/>
                </a:cubicBezTo>
                <a:cubicBezTo>
                  <a:pt x="343243" y="495213"/>
                  <a:pt x="348444" y="496885"/>
                  <a:pt x="354387" y="498371"/>
                </a:cubicBezTo>
                <a:cubicBezTo>
                  <a:pt x="358102" y="500600"/>
                  <a:pt x="360331" y="500228"/>
                  <a:pt x="361074" y="497256"/>
                </a:cubicBezTo>
                <a:cubicBezTo>
                  <a:pt x="376676" y="476454"/>
                  <a:pt x="392649" y="453794"/>
                  <a:pt x="408994" y="429276"/>
                </a:cubicBezTo>
                <a:cubicBezTo>
                  <a:pt x="412709" y="424819"/>
                  <a:pt x="416795" y="418132"/>
                  <a:pt x="421253" y="409217"/>
                </a:cubicBezTo>
                <a:cubicBezTo>
                  <a:pt x="421253" y="409217"/>
                  <a:pt x="421067" y="409031"/>
                  <a:pt x="420696" y="408660"/>
                </a:cubicBezTo>
                <a:cubicBezTo>
                  <a:pt x="420324" y="408288"/>
                  <a:pt x="420138" y="408102"/>
                  <a:pt x="420138" y="408102"/>
                </a:cubicBezTo>
                <a:lnTo>
                  <a:pt x="414566" y="408102"/>
                </a:lnTo>
                <a:cubicBezTo>
                  <a:pt x="404165" y="408102"/>
                  <a:pt x="393764" y="405130"/>
                  <a:pt x="383362" y="399187"/>
                </a:cubicBezTo>
                <a:cubicBezTo>
                  <a:pt x="369989" y="391757"/>
                  <a:pt x="358473" y="386185"/>
                  <a:pt x="348815" y="382470"/>
                </a:cubicBezTo>
                <a:close/>
                <a:moveTo>
                  <a:pt x="1239117" y="328978"/>
                </a:moveTo>
                <a:cubicBezTo>
                  <a:pt x="1236888" y="329721"/>
                  <a:pt x="1234659" y="329907"/>
                  <a:pt x="1232430" y="329535"/>
                </a:cubicBezTo>
                <a:cubicBezTo>
                  <a:pt x="1230202" y="329164"/>
                  <a:pt x="1228344" y="329350"/>
                  <a:pt x="1226858" y="330093"/>
                </a:cubicBezTo>
                <a:cubicBezTo>
                  <a:pt x="1226115" y="330093"/>
                  <a:pt x="1225187" y="330650"/>
                  <a:pt x="1224072" y="331764"/>
                </a:cubicBezTo>
                <a:cubicBezTo>
                  <a:pt x="1222958" y="332879"/>
                  <a:pt x="1222401" y="334179"/>
                  <a:pt x="1222401" y="335665"/>
                </a:cubicBezTo>
                <a:cubicBezTo>
                  <a:pt x="1221658" y="338636"/>
                  <a:pt x="1221472" y="341608"/>
                  <a:pt x="1221843" y="344580"/>
                </a:cubicBezTo>
                <a:cubicBezTo>
                  <a:pt x="1222215" y="347552"/>
                  <a:pt x="1222029" y="350524"/>
                  <a:pt x="1221286" y="353495"/>
                </a:cubicBezTo>
                <a:lnTo>
                  <a:pt x="1220172" y="366869"/>
                </a:lnTo>
                <a:cubicBezTo>
                  <a:pt x="1220172" y="366869"/>
                  <a:pt x="1220172" y="367612"/>
                  <a:pt x="1220172" y="369097"/>
                </a:cubicBezTo>
                <a:lnTo>
                  <a:pt x="1221286" y="369097"/>
                </a:lnTo>
                <a:cubicBezTo>
                  <a:pt x="1222772" y="364640"/>
                  <a:pt x="1224258" y="360925"/>
                  <a:pt x="1225744" y="357953"/>
                </a:cubicBezTo>
                <a:cubicBezTo>
                  <a:pt x="1227230" y="356467"/>
                  <a:pt x="1229830" y="352010"/>
                  <a:pt x="1233545" y="344580"/>
                </a:cubicBezTo>
                <a:close/>
                <a:moveTo>
                  <a:pt x="3328416" y="321177"/>
                </a:moveTo>
                <a:cubicBezTo>
                  <a:pt x="3331388" y="322663"/>
                  <a:pt x="3333617" y="324149"/>
                  <a:pt x="3335103" y="325635"/>
                </a:cubicBezTo>
                <a:cubicBezTo>
                  <a:pt x="3337332" y="328607"/>
                  <a:pt x="3340675" y="331950"/>
                  <a:pt x="3345133" y="335665"/>
                </a:cubicBezTo>
                <a:cubicBezTo>
                  <a:pt x="3349590" y="339379"/>
                  <a:pt x="3352934" y="343094"/>
                  <a:pt x="3355162" y="346809"/>
                </a:cubicBezTo>
                <a:cubicBezTo>
                  <a:pt x="3355905" y="348295"/>
                  <a:pt x="3357577" y="350152"/>
                  <a:pt x="3360177" y="352381"/>
                </a:cubicBezTo>
                <a:cubicBezTo>
                  <a:pt x="3362778" y="354610"/>
                  <a:pt x="3364820" y="356839"/>
                  <a:pt x="3366307" y="359068"/>
                </a:cubicBezTo>
                <a:lnTo>
                  <a:pt x="3375222" y="365754"/>
                </a:lnTo>
                <a:cubicBezTo>
                  <a:pt x="3377451" y="369469"/>
                  <a:pt x="3378194" y="372812"/>
                  <a:pt x="3377451" y="375784"/>
                </a:cubicBezTo>
                <a:cubicBezTo>
                  <a:pt x="3376708" y="378013"/>
                  <a:pt x="3375593" y="381356"/>
                  <a:pt x="3374108" y="385814"/>
                </a:cubicBezTo>
                <a:cubicBezTo>
                  <a:pt x="3372621" y="390271"/>
                  <a:pt x="3371879" y="393986"/>
                  <a:pt x="3371879" y="396958"/>
                </a:cubicBezTo>
                <a:cubicBezTo>
                  <a:pt x="3368907" y="409588"/>
                  <a:pt x="3367049" y="419989"/>
                  <a:pt x="3366307" y="428162"/>
                </a:cubicBezTo>
                <a:cubicBezTo>
                  <a:pt x="3366307" y="437077"/>
                  <a:pt x="3364449" y="446364"/>
                  <a:pt x="3360735" y="456023"/>
                </a:cubicBezTo>
                <a:cubicBezTo>
                  <a:pt x="3359248" y="461966"/>
                  <a:pt x="3358506" y="466424"/>
                  <a:pt x="3358506" y="469396"/>
                </a:cubicBezTo>
                <a:cubicBezTo>
                  <a:pt x="3358506" y="471624"/>
                  <a:pt x="3359248" y="475711"/>
                  <a:pt x="3360735" y="481654"/>
                </a:cubicBezTo>
                <a:cubicBezTo>
                  <a:pt x="3361477" y="486112"/>
                  <a:pt x="3364820" y="489084"/>
                  <a:pt x="3370764" y="490570"/>
                </a:cubicBezTo>
                <a:cubicBezTo>
                  <a:pt x="3377451" y="492799"/>
                  <a:pt x="3384137" y="493913"/>
                  <a:pt x="3390824" y="493913"/>
                </a:cubicBezTo>
                <a:lnTo>
                  <a:pt x="3409769" y="492799"/>
                </a:lnTo>
                <a:cubicBezTo>
                  <a:pt x="3434287" y="489827"/>
                  <a:pt x="3453603" y="484998"/>
                  <a:pt x="3467719" y="478311"/>
                </a:cubicBezTo>
                <a:cubicBezTo>
                  <a:pt x="3487779" y="471624"/>
                  <a:pt x="3509696" y="460109"/>
                  <a:pt x="3533470" y="443764"/>
                </a:cubicBezTo>
                <a:cubicBezTo>
                  <a:pt x="3534956" y="440792"/>
                  <a:pt x="3535327" y="438935"/>
                  <a:pt x="3534585" y="438192"/>
                </a:cubicBezTo>
                <a:lnTo>
                  <a:pt x="3525669" y="423704"/>
                </a:lnTo>
                <a:lnTo>
                  <a:pt x="3508953" y="399187"/>
                </a:lnTo>
                <a:cubicBezTo>
                  <a:pt x="3500038" y="386557"/>
                  <a:pt x="3492237" y="376341"/>
                  <a:pt x="3485550" y="368540"/>
                </a:cubicBezTo>
                <a:cubicBezTo>
                  <a:pt x="3478863" y="360739"/>
                  <a:pt x="3471063" y="353495"/>
                  <a:pt x="3462147" y="346809"/>
                </a:cubicBezTo>
                <a:lnTo>
                  <a:pt x="3463262" y="346809"/>
                </a:lnTo>
                <a:cubicBezTo>
                  <a:pt x="3467719" y="349038"/>
                  <a:pt x="3470320" y="350524"/>
                  <a:pt x="3471063" y="351267"/>
                </a:cubicBezTo>
                <a:cubicBezTo>
                  <a:pt x="3471805" y="351267"/>
                  <a:pt x="3472362" y="351452"/>
                  <a:pt x="3472734" y="351824"/>
                </a:cubicBezTo>
                <a:cubicBezTo>
                  <a:pt x="3473106" y="352195"/>
                  <a:pt x="3473663" y="352381"/>
                  <a:pt x="3474406" y="352381"/>
                </a:cubicBezTo>
                <a:cubicBezTo>
                  <a:pt x="3481092" y="352381"/>
                  <a:pt x="3488522" y="356467"/>
                  <a:pt x="3496694" y="364640"/>
                </a:cubicBezTo>
                <a:cubicBezTo>
                  <a:pt x="3499666" y="366869"/>
                  <a:pt x="3502824" y="369469"/>
                  <a:pt x="3506167" y="372441"/>
                </a:cubicBezTo>
                <a:cubicBezTo>
                  <a:pt x="3509510" y="375412"/>
                  <a:pt x="3512296" y="377270"/>
                  <a:pt x="3514525" y="378013"/>
                </a:cubicBezTo>
                <a:cubicBezTo>
                  <a:pt x="3518240" y="380242"/>
                  <a:pt x="3523069" y="384142"/>
                  <a:pt x="3529013" y="389714"/>
                </a:cubicBezTo>
                <a:cubicBezTo>
                  <a:pt x="3534956" y="395286"/>
                  <a:pt x="3539414" y="399187"/>
                  <a:pt x="3542386" y="401416"/>
                </a:cubicBezTo>
                <a:lnTo>
                  <a:pt x="3570246" y="422590"/>
                </a:lnTo>
                <a:lnTo>
                  <a:pt x="3592535" y="437077"/>
                </a:lnTo>
                <a:cubicBezTo>
                  <a:pt x="3596993" y="439306"/>
                  <a:pt x="3599222" y="443764"/>
                  <a:pt x="3599222" y="450450"/>
                </a:cubicBezTo>
                <a:cubicBezTo>
                  <a:pt x="3599222" y="453422"/>
                  <a:pt x="3598107" y="456766"/>
                  <a:pt x="3595878" y="460480"/>
                </a:cubicBezTo>
                <a:lnTo>
                  <a:pt x="3594764" y="468281"/>
                </a:lnTo>
                <a:cubicBezTo>
                  <a:pt x="3594021" y="469024"/>
                  <a:pt x="3594021" y="469581"/>
                  <a:pt x="3594764" y="469953"/>
                </a:cubicBezTo>
                <a:cubicBezTo>
                  <a:pt x="3595507" y="470324"/>
                  <a:pt x="3595878" y="470882"/>
                  <a:pt x="3595878" y="471624"/>
                </a:cubicBezTo>
                <a:cubicBezTo>
                  <a:pt x="3591421" y="478311"/>
                  <a:pt x="3589192" y="481654"/>
                  <a:pt x="3589192" y="481654"/>
                </a:cubicBezTo>
                <a:cubicBezTo>
                  <a:pt x="3589934" y="481654"/>
                  <a:pt x="3590306" y="482397"/>
                  <a:pt x="3590306" y="483883"/>
                </a:cubicBezTo>
                <a:lnTo>
                  <a:pt x="3601450" y="477197"/>
                </a:lnTo>
                <a:lnTo>
                  <a:pt x="3601450" y="478311"/>
                </a:lnTo>
                <a:cubicBezTo>
                  <a:pt x="3594764" y="484998"/>
                  <a:pt x="3591421" y="488341"/>
                  <a:pt x="3591421" y="488341"/>
                </a:cubicBezTo>
                <a:cubicBezTo>
                  <a:pt x="3586220" y="491313"/>
                  <a:pt x="3579905" y="495770"/>
                  <a:pt x="3572475" y="501714"/>
                </a:cubicBezTo>
                <a:cubicBezTo>
                  <a:pt x="3565046" y="507658"/>
                  <a:pt x="3558359" y="512115"/>
                  <a:pt x="3552416" y="515087"/>
                </a:cubicBezTo>
                <a:cubicBezTo>
                  <a:pt x="3540528" y="522517"/>
                  <a:pt x="3527526" y="528089"/>
                  <a:pt x="3513411" y="531803"/>
                </a:cubicBezTo>
                <a:cubicBezTo>
                  <a:pt x="3512668" y="532546"/>
                  <a:pt x="3511739" y="532732"/>
                  <a:pt x="3510625" y="532361"/>
                </a:cubicBezTo>
                <a:cubicBezTo>
                  <a:pt x="3509510" y="531989"/>
                  <a:pt x="3508581" y="532175"/>
                  <a:pt x="3507838" y="532918"/>
                </a:cubicBezTo>
                <a:lnTo>
                  <a:pt x="3514525" y="529575"/>
                </a:lnTo>
                <a:lnTo>
                  <a:pt x="3513411" y="529575"/>
                </a:lnTo>
                <a:cubicBezTo>
                  <a:pt x="3507467" y="531061"/>
                  <a:pt x="3503009" y="531803"/>
                  <a:pt x="3500038" y="531803"/>
                </a:cubicBezTo>
                <a:cubicBezTo>
                  <a:pt x="3491865" y="534775"/>
                  <a:pt x="3484807" y="536633"/>
                  <a:pt x="3478863" y="537376"/>
                </a:cubicBezTo>
                <a:cubicBezTo>
                  <a:pt x="3462519" y="538861"/>
                  <a:pt x="3450260" y="539604"/>
                  <a:pt x="3442088" y="539604"/>
                </a:cubicBezTo>
                <a:lnTo>
                  <a:pt x="3429829" y="539604"/>
                </a:lnTo>
                <a:cubicBezTo>
                  <a:pt x="3416456" y="539604"/>
                  <a:pt x="3406797" y="539233"/>
                  <a:pt x="3400854" y="538490"/>
                </a:cubicBezTo>
                <a:cubicBezTo>
                  <a:pt x="3392681" y="537747"/>
                  <a:pt x="3384323" y="535518"/>
                  <a:pt x="3375779" y="531803"/>
                </a:cubicBezTo>
                <a:cubicBezTo>
                  <a:pt x="3367235" y="528089"/>
                  <a:pt x="3361849" y="525860"/>
                  <a:pt x="3359620" y="525117"/>
                </a:cubicBezTo>
                <a:cubicBezTo>
                  <a:pt x="3353676" y="520659"/>
                  <a:pt x="3344761" y="513601"/>
                  <a:pt x="3332874" y="503943"/>
                </a:cubicBezTo>
                <a:cubicBezTo>
                  <a:pt x="3329902" y="500228"/>
                  <a:pt x="3327673" y="494284"/>
                  <a:pt x="3326187" y="486112"/>
                </a:cubicBezTo>
                <a:cubicBezTo>
                  <a:pt x="3324701" y="472739"/>
                  <a:pt x="3323958" y="463081"/>
                  <a:pt x="3323958" y="457137"/>
                </a:cubicBezTo>
                <a:cubicBezTo>
                  <a:pt x="3323958" y="443021"/>
                  <a:pt x="3325073" y="429276"/>
                  <a:pt x="3327302" y="415903"/>
                </a:cubicBezTo>
                <a:lnTo>
                  <a:pt x="3337332" y="362411"/>
                </a:lnTo>
                <a:cubicBezTo>
                  <a:pt x="3337332" y="358696"/>
                  <a:pt x="3336960" y="356096"/>
                  <a:pt x="3336217" y="354610"/>
                </a:cubicBezTo>
                <a:cubicBezTo>
                  <a:pt x="3336217" y="351638"/>
                  <a:pt x="3333988" y="344209"/>
                  <a:pt x="3329531" y="332321"/>
                </a:cubicBezTo>
                <a:cubicBezTo>
                  <a:pt x="3329531" y="331578"/>
                  <a:pt x="3328974" y="330650"/>
                  <a:pt x="3327859" y="329535"/>
                </a:cubicBezTo>
                <a:cubicBezTo>
                  <a:pt x="3326745" y="328421"/>
                  <a:pt x="3325816" y="327864"/>
                  <a:pt x="3325073" y="327864"/>
                </a:cubicBezTo>
                <a:close/>
                <a:moveTo>
                  <a:pt x="1354739" y="282172"/>
                </a:moveTo>
                <a:cubicBezTo>
                  <a:pt x="1353810" y="281801"/>
                  <a:pt x="1352417" y="282172"/>
                  <a:pt x="1350559" y="283287"/>
                </a:cubicBezTo>
                <a:lnTo>
                  <a:pt x="1346102" y="285516"/>
                </a:lnTo>
                <a:cubicBezTo>
                  <a:pt x="1341644" y="290716"/>
                  <a:pt x="1338301" y="294431"/>
                  <a:pt x="1336072" y="296660"/>
                </a:cubicBezTo>
                <a:cubicBezTo>
                  <a:pt x="1335329" y="297403"/>
                  <a:pt x="1333472" y="298331"/>
                  <a:pt x="1330500" y="299446"/>
                </a:cubicBezTo>
                <a:cubicBezTo>
                  <a:pt x="1327528" y="300560"/>
                  <a:pt x="1325671" y="302232"/>
                  <a:pt x="1324928" y="304461"/>
                </a:cubicBezTo>
                <a:cubicBezTo>
                  <a:pt x="1321956" y="308918"/>
                  <a:pt x="1318241" y="311147"/>
                  <a:pt x="1313784" y="311147"/>
                </a:cubicBezTo>
                <a:cubicBezTo>
                  <a:pt x="1313040" y="311147"/>
                  <a:pt x="1311926" y="311890"/>
                  <a:pt x="1310440" y="313376"/>
                </a:cubicBezTo>
                <a:cubicBezTo>
                  <a:pt x="1304497" y="320806"/>
                  <a:pt x="1299667" y="326378"/>
                  <a:pt x="1295953" y="330093"/>
                </a:cubicBezTo>
                <a:cubicBezTo>
                  <a:pt x="1292238" y="334550"/>
                  <a:pt x="1288523" y="339008"/>
                  <a:pt x="1284808" y="343466"/>
                </a:cubicBezTo>
                <a:cubicBezTo>
                  <a:pt x="1281094" y="347923"/>
                  <a:pt x="1277379" y="352381"/>
                  <a:pt x="1273664" y="356839"/>
                </a:cubicBezTo>
                <a:cubicBezTo>
                  <a:pt x="1264749" y="371698"/>
                  <a:pt x="1258434" y="380985"/>
                  <a:pt x="1254719" y="384699"/>
                </a:cubicBezTo>
                <a:cubicBezTo>
                  <a:pt x="1252490" y="387671"/>
                  <a:pt x="1250447" y="390643"/>
                  <a:pt x="1248590" y="393615"/>
                </a:cubicBezTo>
                <a:cubicBezTo>
                  <a:pt x="1246732" y="396587"/>
                  <a:pt x="1245061" y="399558"/>
                  <a:pt x="1243575" y="402530"/>
                </a:cubicBezTo>
                <a:lnTo>
                  <a:pt x="1230202" y="427047"/>
                </a:lnTo>
                <a:lnTo>
                  <a:pt x="1231316" y="428162"/>
                </a:lnTo>
                <a:lnTo>
                  <a:pt x="1240231" y="423704"/>
                </a:lnTo>
                <a:lnTo>
                  <a:pt x="1266978" y="410331"/>
                </a:lnTo>
                <a:lnTo>
                  <a:pt x="1316012" y="390271"/>
                </a:lnTo>
                <a:cubicBezTo>
                  <a:pt x="1321956" y="388043"/>
                  <a:pt x="1327714" y="385999"/>
                  <a:pt x="1333286" y="384142"/>
                </a:cubicBezTo>
                <a:cubicBezTo>
                  <a:pt x="1338858" y="382285"/>
                  <a:pt x="1344245" y="380242"/>
                  <a:pt x="1349445" y="378013"/>
                </a:cubicBezTo>
                <a:cubicBezTo>
                  <a:pt x="1352417" y="376527"/>
                  <a:pt x="1353903" y="375041"/>
                  <a:pt x="1353903" y="373555"/>
                </a:cubicBezTo>
                <a:cubicBezTo>
                  <a:pt x="1353903" y="370583"/>
                  <a:pt x="1353717" y="367054"/>
                  <a:pt x="1353346" y="362968"/>
                </a:cubicBezTo>
                <a:cubicBezTo>
                  <a:pt x="1352974" y="358882"/>
                  <a:pt x="1353160" y="354238"/>
                  <a:pt x="1353903" y="349038"/>
                </a:cubicBezTo>
                <a:cubicBezTo>
                  <a:pt x="1353903" y="334922"/>
                  <a:pt x="1354646" y="313748"/>
                  <a:pt x="1356132" y="285516"/>
                </a:cubicBezTo>
                <a:cubicBezTo>
                  <a:pt x="1356132" y="283658"/>
                  <a:pt x="1355667" y="282544"/>
                  <a:pt x="1354739" y="282172"/>
                </a:cubicBezTo>
                <a:close/>
                <a:moveTo>
                  <a:pt x="3378565" y="262113"/>
                </a:moveTo>
                <a:lnTo>
                  <a:pt x="3372993" y="267685"/>
                </a:lnTo>
                <a:lnTo>
                  <a:pt x="3371879" y="267685"/>
                </a:lnTo>
                <a:close/>
                <a:moveTo>
                  <a:pt x="3388595" y="250968"/>
                </a:moveTo>
                <a:lnTo>
                  <a:pt x="3390824" y="252083"/>
                </a:lnTo>
                <a:lnTo>
                  <a:pt x="3378565" y="262113"/>
                </a:lnTo>
                <a:close/>
                <a:moveTo>
                  <a:pt x="441312" y="221993"/>
                </a:moveTo>
                <a:lnTo>
                  <a:pt x="422971" y="228447"/>
                </a:lnTo>
                <a:lnTo>
                  <a:pt x="415123" y="230909"/>
                </a:lnTo>
                <a:lnTo>
                  <a:pt x="412717" y="232055"/>
                </a:lnTo>
                <a:lnTo>
                  <a:pt x="381133" y="243167"/>
                </a:lnTo>
                <a:cubicBezTo>
                  <a:pt x="381133" y="243167"/>
                  <a:pt x="380019" y="244282"/>
                  <a:pt x="377790" y="246511"/>
                </a:cubicBezTo>
                <a:lnTo>
                  <a:pt x="380019" y="247625"/>
                </a:lnTo>
                <a:lnTo>
                  <a:pt x="412717" y="232055"/>
                </a:lnTo>
                <a:lnTo>
                  <a:pt x="422971" y="228447"/>
                </a:lnTo>
                <a:lnTo>
                  <a:pt x="443541" y="221993"/>
                </a:lnTo>
                <a:close/>
                <a:moveTo>
                  <a:pt x="3368535" y="198590"/>
                </a:moveTo>
                <a:cubicBezTo>
                  <a:pt x="3370021" y="198590"/>
                  <a:pt x="3372436" y="198776"/>
                  <a:pt x="3375779" y="199148"/>
                </a:cubicBezTo>
                <a:cubicBezTo>
                  <a:pt x="3379122" y="199519"/>
                  <a:pt x="3381909" y="200819"/>
                  <a:pt x="3384137" y="203048"/>
                </a:cubicBezTo>
                <a:cubicBezTo>
                  <a:pt x="3392310" y="210478"/>
                  <a:pt x="3396768" y="216050"/>
                  <a:pt x="3397511" y="219764"/>
                </a:cubicBezTo>
                <a:cubicBezTo>
                  <a:pt x="3397511" y="220507"/>
                  <a:pt x="3398068" y="222365"/>
                  <a:pt x="3399182" y="225337"/>
                </a:cubicBezTo>
                <a:cubicBezTo>
                  <a:pt x="3400296" y="228308"/>
                  <a:pt x="3400111" y="230909"/>
                  <a:pt x="3398625" y="233138"/>
                </a:cubicBezTo>
                <a:cubicBezTo>
                  <a:pt x="3398625" y="234623"/>
                  <a:pt x="3397139" y="236852"/>
                  <a:pt x="3394167" y="239824"/>
                </a:cubicBezTo>
                <a:cubicBezTo>
                  <a:pt x="3377822" y="252454"/>
                  <a:pt x="3368164" y="260255"/>
                  <a:pt x="3365192" y="263227"/>
                </a:cubicBezTo>
                <a:cubicBezTo>
                  <a:pt x="3358506" y="269914"/>
                  <a:pt x="3352190" y="278086"/>
                  <a:pt x="3346247" y="287744"/>
                </a:cubicBezTo>
                <a:lnTo>
                  <a:pt x="3318386" y="322292"/>
                </a:lnTo>
                <a:cubicBezTo>
                  <a:pt x="3313186" y="328978"/>
                  <a:pt x="3308356" y="337151"/>
                  <a:pt x="3303899" y="346809"/>
                </a:cubicBezTo>
                <a:cubicBezTo>
                  <a:pt x="3297955" y="355724"/>
                  <a:pt x="3289783" y="369840"/>
                  <a:pt x="3279381" y="389157"/>
                </a:cubicBezTo>
                <a:cubicBezTo>
                  <a:pt x="3276410" y="392872"/>
                  <a:pt x="3273809" y="396587"/>
                  <a:pt x="3271580" y="400301"/>
                </a:cubicBezTo>
                <a:cubicBezTo>
                  <a:pt x="3269352" y="404016"/>
                  <a:pt x="3267123" y="407731"/>
                  <a:pt x="3264894" y="411446"/>
                </a:cubicBezTo>
                <a:cubicBezTo>
                  <a:pt x="3260436" y="419618"/>
                  <a:pt x="3256536" y="426862"/>
                  <a:pt x="3253192" y="433177"/>
                </a:cubicBezTo>
                <a:cubicBezTo>
                  <a:pt x="3249849" y="439492"/>
                  <a:pt x="3246692" y="444878"/>
                  <a:pt x="3243720" y="449336"/>
                </a:cubicBezTo>
                <a:lnTo>
                  <a:pt x="3218088" y="495027"/>
                </a:lnTo>
                <a:cubicBezTo>
                  <a:pt x="3210659" y="509886"/>
                  <a:pt x="3204343" y="521031"/>
                  <a:pt x="3199143" y="528460"/>
                </a:cubicBezTo>
                <a:cubicBezTo>
                  <a:pt x="3196171" y="532918"/>
                  <a:pt x="3193013" y="537190"/>
                  <a:pt x="3189670" y="541276"/>
                </a:cubicBezTo>
                <a:cubicBezTo>
                  <a:pt x="3186327" y="545362"/>
                  <a:pt x="3183541" y="548891"/>
                  <a:pt x="3181312" y="551863"/>
                </a:cubicBezTo>
                <a:cubicBezTo>
                  <a:pt x="3179826" y="554092"/>
                  <a:pt x="3176483" y="555206"/>
                  <a:pt x="3171282" y="555206"/>
                </a:cubicBezTo>
                <a:lnTo>
                  <a:pt x="3162367" y="558550"/>
                </a:lnTo>
                <a:cubicBezTo>
                  <a:pt x="3160881" y="560036"/>
                  <a:pt x="3159395" y="560779"/>
                  <a:pt x="3157909" y="560779"/>
                </a:cubicBezTo>
                <a:lnTo>
                  <a:pt x="3172397" y="563007"/>
                </a:lnTo>
                <a:lnTo>
                  <a:pt x="3219203" y="569694"/>
                </a:lnTo>
                <a:lnTo>
                  <a:pt x="3258207" y="576380"/>
                </a:lnTo>
                <a:cubicBezTo>
                  <a:pt x="3277524" y="580838"/>
                  <a:pt x="3292012" y="583810"/>
                  <a:pt x="3301670" y="585296"/>
                </a:cubicBezTo>
                <a:lnTo>
                  <a:pt x="3342904" y="593097"/>
                </a:lnTo>
                <a:cubicBezTo>
                  <a:pt x="3348847" y="593840"/>
                  <a:pt x="3357205" y="595140"/>
                  <a:pt x="3367978" y="596997"/>
                </a:cubicBezTo>
                <a:cubicBezTo>
                  <a:pt x="3378751" y="598855"/>
                  <a:pt x="3387852" y="600898"/>
                  <a:pt x="3395282" y="603127"/>
                </a:cubicBezTo>
                <a:lnTo>
                  <a:pt x="3439859" y="610928"/>
                </a:lnTo>
                <a:cubicBezTo>
                  <a:pt x="3448774" y="613157"/>
                  <a:pt x="3462147" y="615757"/>
                  <a:pt x="3479978" y="618729"/>
                </a:cubicBezTo>
                <a:cubicBezTo>
                  <a:pt x="3499294" y="621700"/>
                  <a:pt x="3513782" y="623558"/>
                  <a:pt x="3523440" y="624301"/>
                </a:cubicBezTo>
                <a:cubicBezTo>
                  <a:pt x="3536814" y="625787"/>
                  <a:pt x="3547215" y="627273"/>
                  <a:pt x="3554644" y="628758"/>
                </a:cubicBezTo>
                <a:cubicBezTo>
                  <a:pt x="3565789" y="628758"/>
                  <a:pt x="3573961" y="629130"/>
                  <a:pt x="3579162" y="629873"/>
                </a:cubicBezTo>
                <a:lnTo>
                  <a:pt x="3605908" y="630987"/>
                </a:lnTo>
                <a:lnTo>
                  <a:pt x="3654943" y="633216"/>
                </a:lnTo>
                <a:cubicBezTo>
                  <a:pt x="3666087" y="633216"/>
                  <a:pt x="3682060" y="633959"/>
                  <a:pt x="3702863" y="635445"/>
                </a:cubicBezTo>
                <a:cubicBezTo>
                  <a:pt x="3709549" y="636188"/>
                  <a:pt x="3718836" y="636559"/>
                  <a:pt x="3730724" y="636559"/>
                </a:cubicBezTo>
                <a:cubicBezTo>
                  <a:pt x="3732952" y="636559"/>
                  <a:pt x="3734810" y="636931"/>
                  <a:pt x="3736296" y="637674"/>
                </a:cubicBezTo>
                <a:lnTo>
                  <a:pt x="3731838" y="639903"/>
                </a:lnTo>
                <a:cubicBezTo>
                  <a:pt x="3734067" y="639903"/>
                  <a:pt x="3735181" y="640646"/>
                  <a:pt x="3735181" y="642132"/>
                </a:cubicBezTo>
                <a:lnTo>
                  <a:pt x="3717350" y="647704"/>
                </a:lnTo>
                <a:lnTo>
                  <a:pt x="3717350" y="648818"/>
                </a:lnTo>
                <a:lnTo>
                  <a:pt x="3721808" y="649933"/>
                </a:lnTo>
                <a:lnTo>
                  <a:pt x="3722923" y="652161"/>
                </a:lnTo>
                <a:lnTo>
                  <a:pt x="3712893" y="655505"/>
                </a:lnTo>
                <a:cubicBezTo>
                  <a:pt x="3711407" y="656991"/>
                  <a:pt x="3709921" y="657734"/>
                  <a:pt x="3708435" y="657734"/>
                </a:cubicBezTo>
                <a:lnTo>
                  <a:pt x="3691719" y="665534"/>
                </a:lnTo>
                <a:cubicBezTo>
                  <a:pt x="3686518" y="667020"/>
                  <a:pt x="3681317" y="668506"/>
                  <a:pt x="3676117" y="669992"/>
                </a:cubicBezTo>
                <a:cubicBezTo>
                  <a:pt x="3670916" y="671478"/>
                  <a:pt x="3666087" y="672964"/>
                  <a:pt x="3661629" y="674450"/>
                </a:cubicBezTo>
                <a:cubicBezTo>
                  <a:pt x="3653457" y="676679"/>
                  <a:pt x="3646027" y="679279"/>
                  <a:pt x="3639341" y="682251"/>
                </a:cubicBezTo>
                <a:cubicBezTo>
                  <a:pt x="3622996" y="686709"/>
                  <a:pt x="3602565" y="689680"/>
                  <a:pt x="3578047" y="691166"/>
                </a:cubicBezTo>
                <a:cubicBezTo>
                  <a:pt x="3563931" y="691166"/>
                  <a:pt x="3548515" y="690423"/>
                  <a:pt x="3531799" y="688937"/>
                </a:cubicBezTo>
                <a:cubicBezTo>
                  <a:pt x="3515082" y="687452"/>
                  <a:pt x="3503381" y="686337"/>
                  <a:pt x="3496694" y="685594"/>
                </a:cubicBezTo>
                <a:cubicBezTo>
                  <a:pt x="3468462" y="683365"/>
                  <a:pt x="3426857" y="675564"/>
                  <a:pt x="3371879" y="662191"/>
                </a:cubicBezTo>
                <a:lnTo>
                  <a:pt x="3323958" y="651047"/>
                </a:lnTo>
                <a:cubicBezTo>
                  <a:pt x="3320244" y="650304"/>
                  <a:pt x="3300927" y="644732"/>
                  <a:pt x="3266008" y="634331"/>
                </a:cubicBezTo>
                <a:lnTo>
                  <a:pt x="3231461" y="623186"/>
                </a:lnTo>
                <a:cubicBezTo>
                  <a:pt x="3212144" y="615757"/>
                  <a:pt x="3194685" y="610185"/>
                  <a:pt x="3179083" y="606470"/>
                </a:cubicBezTo>
                <a:cubicBezTo>
                  <a:pt x="3146393" y="596069"/>
                  <a:pt x="3114075" y="588268"/>
                  <a:pt x="3082128" y="583067"/>
                </a:cubicBezTo>
                <a:cubicBezTo>
                  <a:pt x="3071727" y="580095"/>
                  <a:pt x="3059840" y="578052"/>
                  <a:pt x="3046467" y="576938"/>
                </a:cubicBezTo>
                <a:cubicBezTo>
                  <a:pt x="3033094" y="575823"/>
                  <a:pt x="3024178" y="574895"/>
                  <a:pt x="3019721" y="574152"/>
                </a:cubicBezTo>
                <a:lnTo>
                  <a:pt x="3015263" y="574152"/>
                </a:lnTo>
                <a:cubicBezTo>
                  <a:pt x="3009319" y="574152"/>
                  <a:pt x="3000403" y="576380"/>
                  <a:pt x="2988517" y="580838"/>
                </a:cubicBezTo>
                <a:cubicBezTo>
                  <a:pt x="2982573" y="583810"/>
                  <a:pt x="2974772" y="586967"/>
                  <a:pt x="2965114" y="590311"/>
                </a:cubicBezTo>
                <a:cubicBezTo>
                  <a:pt x="2955455" y="593654"/>
                  <a:pt x="2947654" y="596812"/>
                  <a:pt x="2941711" y="599783"/>
                </a:cubicBezTo>
                <a:cubicBezTo>
                  <a:pt x="2928337" y="604984"/>
                  <a:pt x="2907535" y="610556"/>
                  <a:pt x="2879303" y="616500"/>
                </a:cubicBezTo>
                <a:cubicBezTo>
                  <a:pt x="2876331" y="617243"/>
                  <a:pt x="2873359" y="618171"/>
                  <a:pt x="2870388" y="619286"/>
                </a:cubicBezTo>
                <a:cubicBezTo>
                  <a:pt x="2867416" y="620400"/>
                  <a:pt x="2864444" y="621329"/>
                  <a:pt x="2861472" y="622072"/>
                </a:cubicBezTo>
                <a:lnTo>
                  <a:pt x="2857015" y="622072"/>
                </a:lnTo>
                <a:cubicBezTo>
                  <a:pt x="2851071" y="622072"/>
                  <a:pt x="2846799" y="620215"/>
                  <a:pt x="2844198" y="616500"/>
                </a:cubicBezTo>
                <a:cubicBezTo>
                  <a:pt x="2841598" y="612785"/>
                  <a:pt x="2840669" y="608327"/>
                  <a:pt x="2841413" y="603127"/>
                </a:cubicBezTo>
                <a:lnTo>
                  <a:pt x="2844756" y="593097"/>
                </a:lnTo>
                <a:cubicBezTo>
                  <a:pt x="2844756" y="592354"/>
                  <a:pt x="2844756" y="591797"/>
                  <a:pt x="2844756" y="591425"/>
                </a:cubicBezTo>
                <a:cubicBezTo>
                  <a:pt x="2844756" y="591054"/>
                  <a:pt x="2844384" y="590868"/>
                  <a:pt x="2843641" y="590868"/>
                </a:cubicBezTo>
                <a:lnTo>
                  <a:pt x="2843641" y="587525"/>
                </a:lnTo>
                <a:cubicBezTo>
                  <a:pt x="2843641" y="582324"/>
                  <a:pt x="2845498" y="578609"/>
                  <a:pt x="2849214" y="576380"/>
                </a:cubicBezTo>
                <a:lnTo>
                  <a:pt x="2852557" y="571923"/>
                </a:lnTo>
                <a:cubicBezTo>
                  <a:pt x="2853299" y="570437"/>
                  <a:pt x="2854414" y="569694"/>
                  <a:pt x="2855900" y="569694"/>
                </a:cubicBezTo>
                <a:cubicBezTo>
                  <a:pt x="2857386" y="569694"/>
                  <a:pt x="2858500" y="569694"/>
                  <a:pt x="2859243" y="569694"/>
                </a:cubicBezTo>
                <a:cubicBezTo>
                  <a:pt x="2861472" y="571180"/>
                  <a:pt x="2863515" y="572109"/>
                  <a:pt x="2865373" y="572480"/>
                </a:cubicBezTo>
                <a:cubicBezTo>
                  <a:pt x="2867230" y="572851"/>
                  <a:pt x="2868901" y="571923"/>
                  <a:pt x="2870388" y="569694"/>
                </a:cubicBezTo>
                <a:cubicBezTo>
                  <a:pt x="2871873" y="567465"/>
                  <a:pt x="2873731" y="565979"/>
                  <a:pt x="2875960" y="565236"/>
                </a:cubicBezTo>
                <a:cubicBezTo>
                  <a:pt x="2878189" y="564493"/>
                  <a:pt x="2880046" y="563750"/>
                  <a:pt x="2881532" y="563007"/>
                </a:cubicBezTo>
                <a:lnTo>
                  <a:pt x="2897134" y="551863"/>
                </a:lnTo>
                <a:cubicBezTo>
                  <a:pt x="2899363" y="550377"/>
                  <a:pt x="2901963" y="548520"/>
                  <a:pt x="2904935" y="546291"/>
                </a:cubicBezTo>
                <a:cubicBezTo>
                  <a:pt x="2907906" y="544062"/>
                  <a:pt x="2911250" y="541462"/>
                  <a:pt x="2914964" y="538490"/>
                </a:cubicBezTo>
                <a:cubicBezTo>
                  <a:pt x="2915707" y="537747"/>
                  <a:pt x="2916636" y="537747"/>
                  <a:pt x="2917751" y="538490"/>
                </a:cubicBezTo>
                <a:cubicBezTo>
                  <a:pt x="2918865" y="539233"/>
                  <a:pt x="2919422" y="539976"/>
                  <a:pt x="2919422" y="540719"/>
                </a:cubicBezTo>
                <a:cubicBezTo>
                  <a:pt x="2920165" y="542205"/>
                  <a:pt x="2920537" y="544062"/>
                  <a:pt x="2920537" y="546291"/>
                </a:cubicBezTo>
                <a:cubicBezTo>
                  <a:pt x="2920537" y="550006"/>
                  <a:pt x="2918308" y="553721"/>
                  <a:pt x="2913850" y="557435"/>
                </a:cubicBezTo>
                <a:lnTo>
                  <a:pt x="2910507" y="563007"/>
                </a:lnTo>
                <a:lnTo>
                  <a:pt x="2911621" y="563007"/>
                </a:lnTo>
                <a:cubicBezTo>
                  <a:pt x="2913107" y="562264"/>
                  <a:pt x="2915522" y="561336"/>
                  <a:pt x="2918865" y="560221"/>
                </a:cubicBezTo>
                <a:cubicBezTo>
                  <a:pt x="2922208" y="559107"/>
                  <a:pt x="2924994" y="557807"/>
                  <a:pt x="2927223" y="556321"/>
                </a:cubicBezTo>
                <a:cubicBezTo>
                  <a:pt x="2927966" y="555578"/>
                  <a:pt x="2928709" y="554092"/>
                  <a:pt x="2929452" y="551863"/>
                </a:cubicBezTo>
                <a:cubicBezTo>
                  <a:pt x="2930195" y="549634"/>
                  <a:pt x="2930938" y="547777"/>
                  <a:pt x="2931681" y="546291"/>
                </a:cubicBezTo>
                <a:cubicBezTo>
                  <a:pt x="2942825" y="540347"/>
                  <a:pt x="2955455" y="529203"/>
                  <a:pt x="2969571" y="512858"/>
                </a:cubicBezTo>
                <a:lnTo>
                  <a:pt x="3004119" y="468281"/>
                </a:lnTo>
                <a:lnTo>
                  <a:pt x="3010805" y="456023"/>
                </a:lnTo>
                <a:cubicBezTo>
                  <a:pt x="2995203" y="444878"/>
                  <a:pt x="2982944" y="430019"/>
                  <a:pt x="2974029" y="411446"/>
                </a:cubicBezTo>
                <a:cubicBezTo>
                  <a:pt x="2968828" y="401787"/>
                  <a:pt x="2965856" y="390643"/>
                  <a:pt x="2965114" y="378013"/>
                </a:cubicBezTo>
                <a:cubicBezTo>
                  <a:pt x="2964370" y="365383"/>
                  <a:pt x="2963999" y="357953"/>
                  <a:pt x="2963999" y="355724"/>
                </a:cubicBezTo>
                <a:lnTo>
                  <a:pt x="2962885" y="355724"/>
                </a:lnTo>
                <a:lnTo>
                  <a:pt x="2955084" y="362411"/>
                </a:lnTo>
                <a:cubicBezTo>
                  <a:pt x="2953598" y="366126"/>
                  <a:pt x="2950626" y="368540"/>
                  <a:pt x="2946168" y="369655"/>
                </a:cubicBezTo>
                <a:cubicBezTo>
                  <a:pt x="2941711" y="370769"/>
                  <a:pt x="2938739" y="371698"/>
                  <a:pt x="2937253" y="372441"/>
                </a:cubicBezTo>
                <a:lnTo>
                  <a:pt x="2933910" y="372441"/>
                </a:lnTo>
                <a:cubicBezTo>
                  <a:pt x="2930195" y="372441"/>
                  <a:pt x="2925366" y="370955"/>
                  <a:pt x="2919422" y="367983"/>
                </a:cubicBezTo>
                <a:lnTo>
                  <a:pt x="2913850" y="365754"/>
                </a:lnTo>
                <a:lnTo>
                  <a:pt x="2899363" y="359068"/>
                </a:lnTo>
                <a:cubicBezTo>
                  <a:pt x="2897877" y="359068"/>
                  <a:pt x="2897134" y="358325"/>
                  <a:pt x="2897134" y="356839"/>
                </a:cubicBezTo>
                <a:cubicBezTo>
                  <a:pt x="2894162" y="355353"/>
                  <a:pt x="2892304" y="354238"/>
                  <a:pt x="2891562" y="353495"/>
                </a:cubicBezTo>
                <a:cubicBezTo>
                  <a:pt x="2890819" y="352753"/>
                  <a:pt x="2890447" y="350524"/>
                  <a:pt x="2890447" y="346809"/>
                </a:cubicBezTo>
                <a:lnTo>
                  <a:pt x="2891562" y="344580"/>
                </a:lnTo>
                <a:cubicBezTo>
                  <a:pt x="2891562" y="343094"/>
                  <a:pt x="2889704" y="336779"/>
                  <a:pt x="2885989" y="325635"/>
                </a:cubicBezTo>
                <a:cubicBezTo>
                  <a:pt x="2885989" y="325635"/>
                  <a:pt x="2885247" y="324892"/>
                  <a:pt x="2883761" y="323406"/>
                </a:cubicBezTo>
                <a:cubicBezTo>
                  <a:pt x="2885247" y="324149"/>
                  <a:pt x="2891562" y="327121"/>
                  <a:pt x="2902706" y="332321"/>
                </a:cubicBezTo>
                <a:cubicBezTo>
                  <a:pt x="2907906" y="333064"/>
                  <a:pt x="2911993" y="332321"/>
                  <a:pt x="2914964" y="330093"/>
                </a:cubicBezTo>
                <a:cubicBezTo>
                  <a:pt x="2920165" y="324892"/>
                  <a:pt x="2930566" y="317091"/>
                  <a:pt x="2946168" y="306690"/>
                </a:cubicBezTo>
                <a:cubicBezTo>
                  <a:pt x="2950626" y="302975"/>
                  <a:pt x="2954527" y="299817"/>
                  <a:pt x="2957870" y="297217"/>
                </a:cubicBezTo>
                <a:cubicBezTo>
                  <a:pt x="2961213" y="294617"/>
                  <a:pt x="2964370" y="292202"/>
                  <a:pt x="2967342" y="289973"/>
                </a:cubicBezTo>
                <a:lnTo>
                  <a:pt x="2982944" y="278829"/>
                </a:lnTo>
                <a:cubicBezTo>
                  <a:pt x="2984430" y="278829"/>
                  <a:pt x="2985173" y="277343"/>
                  <a:pt x="2985173" y="274371"/>
                </a:cubicBezTo>
                <a:cubicBezTo>
                  <a:pt x="2985173" y="271400"/>
                  <a:pt x="2986659" y="270285"/>
                  <a:pt x="2989631" y="271028"/>
                </a:cubicBezTo>
                <a:cubicBezTo>
                  <a:pt x="2992602" y="271771"/>
                  <a:pt x="2995203" y="270657"/>
                  <a:pt x="2997432" y="267685"/>
                </a:cubicBezTo>
                <a:cubicBezTo>
                  <a:pt x="2999661" y="269914"/>
                  <a:pt x="3003004" y="271028"/>
                  <a:pt x="3007462" y="271028"/>
                </a:cubicBezTo>
                <a:lnTo>
                  <a:pt x="3014148" y="271028"/>
                </a:lnTo>
                <a:cubicBezTo>
                  <a:pt x="3017120" y="271028"/>
                  <a:pt x="3018977" y="271400"/>
                  <a:pt x="3019721" y="272142"/>
                </a:cubicBezTo>
                <a:cubicBezTo>
                  <a:pt x="3020463" y="272885"/>
                  <a:pt x="3020835" y="275114"/>
                  <a:pt x="3020835" y="278829"/>
                </a:cubicBezTo>
                <a:lnTo>
                  <a:pt x="3020835" y="287744"/>
                </a:lnTo>
                <a:cubicBezTo>
                  <a:pt x="3020835" y="295174"/>
                  <a:pt x="3020092" y="300746"/>
                  <a:pt x="3018606" y="304461"/>
                </a:cubicBezTo>
                <a:cubicBezTo>
                  <a:pt x="3018606" y="311890"/>
                  <a:pt x="3017492" y="319691"/>
                  <a:pt x="3015263" y="327864"/>
                </a:cubicBezTo>
                <a:cubicBezTo>
                  <a:pt x="3010805" y="338265"/>
                  <a:pt x="3009319" y="352753"/>
                  <a:pt x="3010805" y="371326"/>
                </a:cubicBezTo>
                <a:cubicBezTo>
                  <a:pt x="3011548" y="374298"/>
                  <a:pt x="3012477" y="379499"/>
                  <a:pt x="3013591" y="386928"/>
                </a:cubicBezTo>
                <a:cubicBezTo>
                  <a:pt x="3014705" y="394358"/>
                  <a:pt x="3016377" y="400673"/>
                  <a:pt x="3018606" y="405873"/>
                </a:cubicBezTo>
                <a:cubicBezTo>
                  <a:pt x="3026778" y="424447"/>
                  <a:pt x="3036065" y="437820"/>
                  <a:pt x="3046467" y="445993"/>
                </a:cubicBezTo>
                <a:cubicBezTo>
                  <a:pt x="3048696" y="448222"/>
                  <a:pt x="3049067" y="450822"/>
                  <a:pt x="3047581" y="453794"/>
                </a:cubicBezTo>
                <a:cubicBezTo>
                  <a:pt x="3039408" y="474596"/>
                  <a:pt x="3031979" y="488712"/>
                  <a:pt x="3025293" y="496142"/>
                </a:cubicBezTo>
                <a:cubicBezTo>
                  <a:pt x="3021578" y="501343"/>
                  <a:pt x="3016563" y="507286"/>
                  <a:pt x="3010248" y="513973"/>
                </a:cubicBezTo>
                <a:cubicBezTo>
                  <a:pt x="3003933" y="520659"/>
                  <a:pt x="2998918" y="525860"/>
                  <a:pt x="2995203" y="529575"/>
                </a:cubicBezTo>
                <a:cubicBezTo>
                  <a:pt x="2985545" y="539233"/>
                  <a:pt x="2980716" y="544062"/>
                  <a:pt x="2980716" y="544062"/>
                </a:cubicBezTo>
                <a:lnTo>
                  <a:pt x="2987402" y="544062"/>
                </a:lnTo>
                <a:cubicBezTo>
                  <a:pt x="2991117" y="543319"/>
                  <a:pt x="2996318" y="542948"/>
                  <a:pt x="3003004" y="542948"/>
                </a:cubicBezTo>
                <a:cubicBezTo>
                  <a:pt x="3011176" y="542948"/>
                  <a:pt x="3024178" y="544434"/>
                  <a:pt x="3042009" y="547405"/>
                </a:cubicBezTo>
                <a:cubicBezTo>
                  <a:pt x="3047953" y="548148"/>
                  <a:pt x="3055010" y="548891"/>
                  <a:pt x="3063183" y="549634"/>
                </a:cubicBezTo>
                <a:cubicBezTo>
                  <a:pt x="3071356" y="550377"/>
                  <a:pt x="3077671" y="550749"/>
                  <a:pt x="3082128" y="550749"/>
                </a:cubicBezTo>
                <a:cubicBezTo>
                  <a:pt x="3094758" y="552978"/>
                  <a:pt x="3114446" y="555578"/>
                  <a:pt x="3141193" y="558550"/>
                </a:cubicBezTo>
                <a:cubicBezTo>
                  <a:pt x="3138964" y="555578"/>
                  <a:pt x="3137664" y="552049"/>
                  <a:pt x="3137292" y="547963"/>
                </a:cubicBezTo>
                <a:cubicBezTo>
                  <a:pt x="3136921" y="543876"/>
                  <a:pt x="3136735" y="540719"/>
                  <a:pt x="3136735" y="538490"/>
                </a:cubicBezTo>
                <a:cubicBezTo>
                  <a:pt x="3136735" y="535518"/>
                  <a:pt x="3137106" y="533661"/>
                  <a:pt x="3137849" y="532918"/>
                </a:cubicBezTo>
                <a:cubicBezTo>
                  <a:pt x="3147508" y="515087"/>
                  <a:pt x="3162738" y="486483"/>
                  <a:pt x="3183541" y="447107"/>
                </a:cubicBezTo>
                <a:lnTo>
                  <a:pt x="3221432" y="375784"/>
                </a:lnTo>
                <a:cubicBezTo>
                  <a:pt x="3228861" y="363154"/>
                  <a:pt x="3233690" y="355353"/>
                  <a:pt x="3235919" y="352381"/>
                </a:cubicBezTo>
                <a:lnTo>
                  <a:pt x="3235919" y="349038"/>
                </a:lnTo>
                <a:lnTo>
                  <a:pt x="3218088" y="359068"/>
                </a:lnTo>
                <a:cubicBezTo>
                  <a:pt x="3210659" y="363525"/>
                  <a:pt x="3201000" y="366497"/>
                  <a:pt x="3189113" y="367983"/>
                </a:cubicBezTo>
                <a:cubicBezTo>
                  <a:pt x="3183912" y="367983"/>
                  <a:pt x="3180198" y="367240"/>
                  <a:pt x="3177969" y="365754"/>
                </a:cubicBezTo>
                <a:cubicBezTo>
                  <a:pt x="3174254" y="365011"/>
                  <a:pt x="3169425" y="363154"/>
                  <a:pt x="3163481" y="360182"/>
                </a:cubicBezTo>
                <a:cubicBezTo>
                  <a:pt x="3161252" y="359439"/>
                  <a:pt x="3157723" y="358139"/>
                  <a:pt x="3152894" y="356282"/>
                </a:cubicBezTo>
                <a:cubicBezTo>
                  <a:pt x="3148065" y="354424"/>
                  <a:pt x="3144164" y="352381"/>
                  <a:pt x="3141193" y="350152"/>
                </a:cubicBezTo>
                <a:cubicBezTo>
                  <a:pt x="3138221" y="349409"/>
                  <a:pt x="3135249" y="346066"/>
                  <a:pt x="3132277" y="340122"/>
                </a:cubicBezTo>
                <a:cubicBezTo>
                  <a:pt x="3127820" y="335665"/>
                  <a:pt x="3125219" y="331578"/>
                  <a:pt x="3124476" y="327864"/>
                </a:cubicBezTo>
                <a:cubicBezTo>
                  <a:pt x="3122247" y="324149"/>
                  <a:pt x="3122990" y="320434"/>
                  <a:pt x="3126705" y="316719"/>
                </a:cubicBezTo>
                <a:cubicBezTo>
                  <a:pt x="3127448" y="318948"/>
                  <a:pt x="3128748" y="320434"/>
                  <a:pt x="3130606" y="321177"/>
                </a:cubicBezTo>
                <a:cubicBezTo>
                  <a:pt x="3132463" y="321920"/>
                  <a:pt x="3133763" y="322292"/>
                  <a:pt x="3134506" y="322292"/>
                </a:cubicBezTo>
                <a:cubicBezTo>
                  <a:pt x="3136735" y="323035"/>
                  <a:pt x="3139150" y="323777"/>
                  <a:pt x="3141750" y="324520"/>
                </a:cubicBezTo>
                <a:cubicBezTo>
                  <a:pt x="3144350" y="325263"/>
                  <a:pt x="3147136" y="325635"/>
                  <a:pt x="3150108" y="325635"/>
                </a:cubicBezTo>
                <a:lnTo>
                  <a:pt x="3153451" y="326749"/>
                </a:lnTo>
                <a:cubicBezTo>
                  <a:pt x="3156423" y="326749"/>
                  <a:pt x="3159766" y="324892"/>
                  <a:pt x="3163481" y="321177"/>
                </a:cubicBezTo>
                <a:cubicBezTo>
                  <a:pt x="3171654" y="316719"/>
                  <a:pt x="3183169" y="309290"/>
                  <a:pt x="3198029" y="298889"/>
                </a:cubicBezTo>
                <a:lnTo>
                  <a:pt x="3263780" y="256540"/>
                </a:lnTo>
                <a:lnTo>
                  <a:pt x="3309471" y="226451"/>
                </a:lnTo>
                <a:cubicBezTo>
                  <a:pt x="3313186" y="224222"/>
                  <a:pt x="3317272" y="221622"/>
                  <a:pt x="3321730" y="218650"/>
                </a:cubicBezTo>
                <a:cubicBezTo>
                  <a:pt x="3326187" y="215678"/>
                  <a:pt x="3331388" y="212335"/>
                  <a:pt x="3337332" y="208620"/>
                </a:cubicBezTo>
                <a:lnTo>
                  <a:pt x="3349590" y="199705"/>
                </a:lnTo>
                <a:cubicBezTo>
                  <a:pt x="3349590" y="199705"/>
                  <a:pt x="3349776" y="199891"/>
                  <a:pt x="3350147" y="200262"/>
                </a:cubicBezTo>
                <a:cubicBezTo>
                  <a:pt x="3350519" y="200633"/>
                  <a:pt x="3350705" y="200819"/>
                  <a:pt x="3350705" y="200819"/>
                </a:cubicBezTo>
                <a:lnTo>
                  <a:pt x="3356277" y="200819"/>
                </a:lnTo>
                <a:cubicBezTo>
                  <a:pt x="3358506" y="200819"/>
                  <a:pt x="3360549" y="200448"/>
                  <a:pt x="3362406" y="199705"/>
                </a:cubicBezTo>
                <a:cubicBezTo>
                  <a:pt x="3364263" y="198962"/>
                  <a:pt x="3366307" y="198590"/>
                  <a:pt x="3368535" y="198590"/>
                </a:cubicBezTo>
                <a:close/>
                <a:moveTo>
                  <a:pt x="2962885" y="110551"/>
                </a:moveTo>
                <a:cubicBezTo>
                  <a:pt x="2963627" y="111294"/>
                  <a:pt x="2964742" y="111665"/>
                  <a:pt x="2966228" y="111665"/>
                </a:cubicBezTo>
                <a:cubicBezTo>
                  <a:pt x="2966971" y="111665"/>
                  <a:pt x="2968457" y="111665"/>
                  <a:pt x="2970686" y="111665"/>
                </a:cubicBezTo>
                <a:cubicBezTo>
                  <a:pt x="2972915" y="111665"/>
                  <a:pt x="2974400" y="112037"/>
                  <a:pt x="2975143" y="112780"/>
                </a:cubicBezTo>
                <a:cubicBezTo>
                  <a:pt x="2976629" y="113523"/>
                  <a:pt x="2977930" y="113708"/>
                  <a:pt x="2979044" y="113337"/>
                </a:cubicBezTo>
                <a:cubicBezTo>
                  <a:pt x="2980158" y="112965"/>
                  <a:pt x="2981458" y="113151"/>
                  <a:pt x="2982944" y="113894"/>
                </a:cubicBezTo>
                <a:lnTo>
                  <a:pt x="2996318" y="126153"/>
                </a:lnTo>
                <a:cubicBezTo>
                  <a:pt x="2997060" y="126896"/>
                  <a:pt x="2998732" y="128382"/>
                  <a:pt x="3001332" y="130610"/>
                </a:cubicBezTo>
                <a:cubicBezTo>
                  <a:pt x="3003933" y="132839"/>
                  <a:pt x="3006719" y="133954"/>
                  <a:pt x="3009691" y="133954"/>
                </a:cubicBezTo>
                <a:cubicBezTo>
                  <a:pt x="3015634" y="133954"/>
                  <a:pt x="3021763" y="134697"/>
                  <a:pt x="3028078" y="136183"/>
                </a:cubicBezTo>
                <a:cubicBezTo>
                  <a:pt x="3034394" y="137669"/>
                  <a:pt x="3038666" y="138783"/>
                  <a:pt x="3040895" y="139526"/>
                </a:cubicBezTo>
                <a:cubicBezTo>
                  <a:pt x="3047581" y="141012"/>
                  <a:pt x="3049810" y="144355"/>
                  <a:pt x="3047581" y="149556"/>
                </a:cubicBezTo>
                <a:lnTo>
                  <a:pt x="3047581" y="155128"/>
                </a:lnTo>
                <a:cubicBezTo>
                  <a:pt x="3047581" y="158843"/>
                  <a:pt x="3045724" y="161814"/>
                  <a:pt x="3042009" y="164043"/>
                </a:cubicBezTo>
                <a:cubicBezTo>
                  <a:pt x="3042009" y="164043"/>
                  <a:pt x="3040152" y="165901"/>
                  <a:pt x="3036437" y="169615"/>
                </a:cubicBezTo>
                <a:cubicBezTo>
                  <a:pt x="3031979" y="173330"/>
                  <a:pt x="3027707" y="177231"/>
                  <a:pt x="3023621" y="181317"/>
                </a:cubicBezTo>
                <a:cubicBezTo>
                  <a:pt x="3019535" y="185403"/>
                  <a:pt x="3015263" y="189304"/>
                  <a:pt x="3010805" y="193018"/>
                </a:cubicBezTo>
                <a:lnTo>
                  <a:pt x="2995203" y="209735"/>
                </a:lnTo>
                <a:cubicBezTo>
                  <a:pt x="2992231" y="212706"/>
                  <a:pt x="2990002" y="214564"/>
                  <a:pt x="2988517" y="215307"/>
                </a:cubicBezTo>
                <a:lnTo>
                  <a:pt x="2971800" y="227565"/>
                </a:lnTo>
                <a:cubicBezTo>
                  <a:pt x="2971057" y="228308"/>
                  <a:pt x="2970129" y="228680"/>
                  <a:pt x="2969014" y="228680"/>
                </a:cubicBezTo>
                <a:cubicBezTo>
                  <a:pt x="2967900" y="228680"/>
                  <a:pt x="2966599" y="229423"/>
                  <a:pt x="2965114" y="230909"/>
                </a:cubicBezTo>
                <a:cubicBezTo>
                  <a:pt x="2964370" y="230909"/>
                  <a:pt x="2963813" y="230909"/>
                  <a:pt x="2963442" y="230909"/>
                </a:cubicBezTo>
                <a:cubicBezTo>
                  <a:pt x="2963070" y="230909"/>
                  <a:pt x="2962885" y="230537"/>
                  <a:pt x="2962885" y="229794"/>
                </a:cubicBezTo>
                <a:lnTo>
                  <a:pt x="2962885" y="227565"/>
                </a:lnTo>
                <a:cubicBezTo>
                  <a:pt x="2968828" y="221622"/>
                  <a:pt x="2974029" y="213449"/>
                  <a:pt x="2978487" y="203048"/>
                </a:cubicBezTo>
                <a:cubicBezTo>
                  <a:pt x="2982944" y="192647"/>
                  <a:pt x="2987030" y="184474"/>
                  <a:pt x="2990745" y="178531"/>
                </a:cubicBezTo>
                <a:cubicBezTo>
                  <a:pt x="2992231" y="176302"/>
                  <a:pt x="2992231" y="174259"/>
                  <a:pt x="2990745" y="172401"/>
                </a:cubicBezTo>
                <a:cubicBezTo>
                  <a:pt x="2989259" y="170544"/>
                  <a:pt x="2988145" y="169244"/>
                  <a:pt x="2987402" y="168501"/>
                </a:cubicBezTo>
                <a:lnTo>
                  <a:pt x="2980716" y="158471"/>
                </a:lnTo>
                <a:lnTo>
                  <a:pt x="2976258" y="155128"/>
                </a:lnTo>
                <a:cubicBezTo>
                  <a:pt x="2973286" y="154385"/>
                  <a:pt x="2971057" y="151413"/>
                  <a:pt x="2969571" y="146212"/>
                </a:cubicBezTo>
                <a:cubicBezTo>
                  <a:pt x="2969571" y="143984"/>
                  <a:pt x="2969014" y="140269"/>
                  <a:pt x="2967900" y="135068"/>
                </a:cubicBezTo>
                <a:cubicBezTo>
                  <a:pt x="2966785" y="129868"/>
                  <a:pt x="2966971" y="125410"/>
                  <a:pt x="2968457" y="121695"/>
                </a:cubicBezTo>
                <a:cubicBezTo>
                  <a:pt x="2968457" y="117237"/>
                  <a:pt x="2966971" y="114266"/>
                  <a:pt x="2963999" y="112780"/>
                </a:cubicBezTo>
                <a:cubicBezTo>
                  <a:pt x="2963256" y="112780"/>
                  <a:pt x="2962885" y="112037"/>
                  <a:pt x="2962885" y="110551"/>
                </a:cubicBezTo>
                <a:close/>
                <a:moveTo>
                  <a:pt x="3224775" y="96063"/>
                </a:moveTo>
                <a:lnTo>
                  <a:pt x="3235919" y="108322"/>
                </a:lnTo>
                <a:cubicBezTo>
                  <a:pt x="3238148" y="109808"/>
                  <a:pt x="3240377" y="111665"/>
                  <a:pt x="3242606" y="113894"/>
                </a:cubicBezTo>
                <a:cubicBezTo>
                  <a:pt x="3244834" y="116123"/>
                  <a:pt x="3247435" y="118352"/>
                  <a:pt x="3250406" y="120581"/>
                </a:cubicBezTo>
                <a:cubicBezTo>
                  <a:pt x="3251149" y="121324"/>
                  <a:pt x="3253007" y="121695"/>
                  <a:pt x="3255979" y="121695"/>
                </a:cubicBezTo>
                <a:lnTo>
                  <a:pt x="3286068" y="109436"/>
                </a:lnTo>
                <a:cubicBezTo>
                  <a:pt x="3287554" y="108693"/>
                  <a:pt x="3288854" y="107208"/>
                  <a:pt x="3289969" y="104979"/>
                </a:cubicBezTo>
                <a:cubicBezTo>
                  <a:pt x="3291083" y="102750"/>
                  <a:pt x="3292012" y="101264"/>
                  <a:pt x="3292754" y="100521"/>
                </a:cubicBezTo>
                <a:cubicBezTo>
                  <a:pt x="3299441" y="102750"/>
                  <a:pt x="3303156" y="101264"/>
                  <a:pt x="3303899" y="96063"/>
                </a:cubicBezTo>
                <a:lnTo>
                  <a:pt x="3322844" y="96063"/>
                </a:lnTo>
                <a:cubicBezTo>
                  <a:pt x="3331759" y="95320"/>
                  <a:pt x="3340303" y="95320"/>
                  <a:pt x="3348476" y="96063"/>
                </a:cubicBezTo>
                <a:cubicBezTo>
                  <a:pt x="3349218" y="96063"/>
                  <a:pt x="3350147" y="96621"/>
                  <a:pt x="3351262" y="97735"/>
                </a:cubicBezTo>
                <a:cubicBezTo>
                  <a:pt x="3352376" y="98849"/>
                  <a:pt x="3353676" y="99778"/>
                  <a:pt x="3355162" y="100521"/>
                </a:cubicBezTo>
                <a:cubicBezTo>
                  <a:pt x="3355905" y="101264"/>
                  <a:pt x="3356648" y="102378"/>
                  <a:pt x="3357391" y="103864"/>
                </a:cubicBezTo>
                <a:cubicBezTo>
                  <a:pt x="3358134" y="105350"/>
                  <a:pt x="3359248" y="106465"/>
                  <a:pt x="3360735" y="107208"/>
                </a:cubicBezTo>
                <a:cubicBezTo>
                  <a:pt x="3362963" y="108693"/>
                  <a:pt x="3364078" y="109994"/>
                  <a:pt x="3364078" y="111108"/>
                </a:cubicBezTo>
                <a:cubicBezTo>
                  <a:pt x="3364078" y="112222"/>
                  <a:pt x="3363335" y="113523"/>
                  <a:pt x="3361849" y="115009"/>
                </a:cubicBezTo>
                <a:lnTo>
                  <a:pt x="3357391" y="120581"/>
                </a:lnTo>
                <a:cubicBezTo>
                  <a:pt x="3355905" y="126524"/>
                  <a:pt x="3355162" y="130610"/>
                  <a:pt x="3355162" y="132839"/>
                </a:cubicBezTo>
                <a:cubicBezTo>
                  <a:pt x="3355162" y="134325"/>
                  <a:pt x="3354605" y="135625"/>
                  <a:pt x="3353491" y="136740"/>
                </a:cubicBezTo>
                <a:cubicBezTo>
                  <a:pt x="3352376" y="137854"/>
                  <a:pt x="3351076" y="138411"/>
                  <a:pt x="3349590" y="138411"/>
                </a:cubicBezTo>
                <a:lnTo>
                  <a:pt x="3326187" y="151785"/>
                </a:lnTo>
                <a:cubicBezTo>
                  <a:pt x="3319501" y="156242"/>
                  <a:pt x="3313557" y="160514"/>
                  <a:pt x="3308356" y="164600"/>
                </a:cubicBezTo>
                <a:cubicBezTo>
                  <a:pt x="3303156" y="168687"/>
                  <a:pt x="3298327" y="172216"/>
                  <a:pt x="3293869" y="175187"/>
                </a:cubicBezTo>
                <a:lnTo>
                  <a:pt x="3268237" y="195247"/>
                </a:lnTo>
                <a:cubicBezTo>
                  <a:pt x="3263037" y="198219"/>
                  <a:pt x="3257278" y="202677"/>
                  <a:pt x="3250964" y="208620"/>
                </a:cubicBezTo>
                <a:cubicBezTo>
                  <a:pt x="3244648" y="214564"/>
                  <a:pt x="3239262" y="219393"/>
                  <a:pt x="3234805" y="223108"/>
                </a:cubicBezTo>
                <a:cubicBezTo>
                  <a:pt x="3234062" y="225337"/>
                  <a:pt x="3232576" y="226451"/>
                  <a:pt x="3230347" y="226451"/>
                </a:cubicBezTo>
                <a:cubicBezTo>
                  <a:pt x="3227375" y="226451"/>
                  <a:pt x="3224775" y="227380"/>
                  <a:pt x="3222546" y="229237"/>
                </a:cubicBezTo>
                <a:cubicBezTo>
                  <a:pt x="3220317" y="231094"/>
                  <a:pt x="3218831" y="232395"/>
                  <a:pt x="3218088" y="233138"/>
                </a:cubicBezTo>
                <a:cubicBezTo>
                  <a:pt x="3212887" y="238338"/>
                  <a:pt x="3208801" y="241681"/>
                  <a:pt x="3205830" y="243167"/>
                </a:cubicBezTo>
                <a:cubicBezTo>
                  <a:pt x="3205830" y="244653"/>
                  <a:pt x="3205086" y="245396"/>
                  <a:pt x="3203601" y="245396"/>
                </a:cubicBezTo>
                <a:cubicBezTo>
                  <a:pt x="3219945" y="226080"/>
                  <a:pt x="3237776" y="200819"/>
                  <a:pt x="3257093" y="169615"/>
                </a:cubicBezTo>
                <a:cubicBezTo>
                  <a:pt x="3253378" y="168129"/>
                  <a:pt x="3250778" y="166272"/>
                  <a:pt x="3249292" y="164043"/>
                </a:cubicBezTo>
                <a:cubicBezTo>
                  <a:pt x="3244834" y="157357"/>
                  <a:pt x="3242234" y="153642"/>
                  <a:pt x="3241491" y="152899"/>
                </a:cubicBezTo>
                <a:lnTo>
                  <a:pt x="3233690" y="146212"/>
                </a:lnTo>
                <a:lnTo>
                  <a:pt x="3228118" y="138411"/>
                </a:lnTo>
                <a:lnTo>
                  <a:pt x="3222546" y="133954"/>
                </a:lnTo>
                <a:cubicBezTo>
                  <a:pt x="3218831" y="131725"/>
                  <a:pt x="3218460" y="128382"/>
                  <a:pt x="3221432" y="123924"/>
                </a:cubicBezTo>
                <a:cubicBezTo>
                  <a:pt x="3221432" y="121695"/>
                  <a:pt x="3221988" y="119281"/>
                  <a:pt x="3223103" y="116680"/>
                </a:cubicBezTo>
                <a:cubicBezTo>
                  <a:pt x="3224217" y="114080"/>
                  <a:pt x="3224403" y="112037"/>
                  <a:pt x="3223660" y="110551"/>
                </a:cubicBezTo>
                <a:lnTo>
                  <a:pt x="3222546" y="107208"/>
                </a:lnTo>
                <a:cubicBezTo>
                  <a:pt x="3222546" y="105722"/>
                  <a:pt x="3222917" y="103864"/>
                  <a:pt x="3223660" y="101635"/>
                </a:cubicBezTo>
                <a:cubicBezTo>
                  <a:pt x="3224403" y="99407"/>
                  <a:pt x="3224775" y="97549"/>
                  <a:pt x="3224775" y="96063"/>
                </a:cubicBezTo>
                <a:close/>
                <a:moveTo>
                  <a:pt x="1379535" y="93834"/>
                </a:moveTo>
                <a:cubicBezTo>
                  <a:pt x="1378049" y="95320"/>
                  <a:pt x="1375448" y="96063"/>
                  <a:pt x="1371734" y="96063"/>
                </a:cubicBezTo>
                <a:cubicBezTo>
                  <a:pt x="1366533" y="97549"/>
                  <a:pt x="1359289" y="99592"/>
                  <a:pt x="1350002" y="102193"/>
                </a:cubicBezTo>
                <a:cubicBezTo>
                  <a:pt x="1340715" y="104793"/>
                  <a:pt x="1333100" y="107208"/>
                  <a:pt x="1327157" y="109436"/>
                </a:cubicBezTo>
                <a:cubicBezTo>
                  <a:pt x="1321213" y="110922"/>
                  <a:pt x="1314526" y="114266"/>
                  <a:pt x="1307097" y="119466"/>
                </a:cubicBezTo>
                <a:lnTo>
                  <a:pt x="1292609" y="127267"/>
                </a:lnTo>
                <a:cubicBezTo>
                  <a:pt x="1291866" y="128010"/>
                  <a:pt x="1290938" y="128939"/>
                  <a:pt x="1289823" y="130053"/>
                </a:cubicBezTo>
                <a:cubicBezTo>
                  <a:pt x="1288709" y="131168"/>
                  <a:pt x="1287780" y="132096"/>
                  <a:pt x="1287037" y="132839"/>
                </a:cubicBezTo>
                <a:cubicBezTo>
                  <a:pt x="1284808" y="134325"/>
                  <a:pt x="1282208" y="135625"/>
                  <a:pt x="1279236" y="136740"/>
                </a:cubicBezTo>
                <a:cubicBezTo>
                  <a:pt x="1276264" y="137854"/>
                  <a:pt x="1272921" y="139897"/>
                  <a:pt x="1269206" y="142869"/>
                </a:cubicBezTo>
                <a:lnTo>
                  <a:pt x="1227973" y="168501"/>
                </a:lnTo>
                <a:lnTo>
                  <a:pt x="1225744" y="169615"/>
                </a:lnTo>
                <a:cubicBezTo>
                  <a:pt x="1226487" y="171101"/>
                  <a:pt x="1227230" y="172773"/>
                  <a:pt x="1227973" y="174630"/>
                </a:cubicBezTo>
                <a:cubicBezTo>
                  <a:pt x="1228716" y="176488"/>
                  <a:pt x="1229087" y="178159"/>
                  <a:pt x="1229087" y="179645"/>
                </a:cubicBezTo>
                <a:cubicBezTo>
                  <a:pt x="1229087" y="181131"/>
                  <a:pt x="1229459" y="182431"/>
                  <a:pt x="1230202" y="183546"/>
                </a:cubicBezTo>
                <a:cubicBezTo>
                  <a:pt x="1230945" y="184660"/>
                  <a:pt x="1231316" y="185589"/>
                  <a:pt x="1231316" y="186332"/>
                </a:cubicBezTo>
                <a:cubicBezTo>
                  <a:pt x="1230573" y="190789"/>
                  <a:pt x="1230202" y="198219"/>
                  <a:pt x="1230202" y="208620"/>
                </a:cubicBezTo>
                <a:cubicBezTo>
                  <a:pt x="1230202" y="218279"/>
                  <a:pt x="1229830" y="225708"/>
                  <a:pt x="1229087" y="230909"/>
                </a:cubicBezTo>
                <a:cubicBezTo>
                  <a:pt x="1228344" y="236109"/>
                  <a:pt x="1228158" y="241310"/>
                  <a:pt x="1228530" y="246511"/>
                </a:cubicBezTo>
                <a:cubicBezTo>
                  <a:pt x="1228901" y="251711"/>
                  <a:pt x="1228716" y="256540"/>
                  <a:pt x="1227973" y="260998"/>
                </a:cubicBezTo>
                <a:lnTo>
                  <a:pt x="1226858" y="268799"/>
                </a:lnTo>
                <a:lnTo>
                  <a:pt x="1229087" y="269914"/>
                </a:lnTo>
                <a:cubicBezTo>
                  <a:pt x="1231316" y="269914"/>
                  <a:pt x="1233545" y="268799"/>
                  <a:pt x="1235774" y="266570"/>
                </a:cubicBezTo>
                <a:cubicBezTo>
                  <a:pt x="1244689" y="260627"/>
                  <a:pt x="1258805" y="252454"/>
                  <a:pt x="1278122" y="242053"/>
                </a:cubicBezTo>
                <a:cubicBezTo>
                  <a:pt x="1279608" y="241310"/>
                  <a:pt x="1283137" y="239267"/>
                  <a:pt x="1288709" y="235924"/>
                </a:cubicBezTo>
                <a:cubicBezTo>
                  <a:pt x="1294281" y="232580"/>
                  <a:pt x="1298553" y="228680"/>
                  <a:pt x="1301525" y="224222"/>
                </a:cubicBezTo>
                <a:cubicBezTo>
                  <a:pt x="1302268" y="222736"/>
                  <a:pt x="1303196" y="221993"/>
                  <a:pt x="1304311" y="221993"/>
                </a:cubicBezTo>
                <a:cubicBezTo>
                  <a:pt x="1305425" y="221993"/>
                  <a:pt x="1306354" y="222736"/>
                  <a:pt x="1307097" y="224222"/>
                </a:cubicBezTo>
                <a:cubicBezTo>
                  <a:pt x="1307840" y="224965"/>
                  <a:pt x="1308769" y="225151"/>
                  <a:pt x="1309883" y="224779"/>
                </a:cubicBezTo>
                <a:cubicBezTo>
                  <a:pt x="1310997" y="224408"/>
                  <a:pt x="1311926" y="224222"/>
                  <a:pt x="1312669" y="224222"/>
                </a:cubicBezTo>
                <a:cubicBezTo>
                  <a:pt x="1314155" y="222736"/>
                  <a:pt x="1315641" y="221993"/>
                  <a:pt x="1317127" y="221993"/>
                </a:cubicBezTo>
                <a:cubicBezTo>
                  <a:pt x="1318613" y="221993"/>
                  <a:pt x="1319727" y="221622"/>
                  <a:pt x="1320470" y="220879"/>
                </a:cubicBezTo>
                <a:cubicBezTo>
                  <a:pt x="1321213" y="220136"/>
                  <a:pt x="1322327" y="219764"/>
                  <a:pt x="1323813" y="219764"/>
                </a:cubicBezTo>
                <a:lnTo>
                  <a:pt x="1328271" y="217536"/>
                </a:lnTo>
                <a:lnTo>
                  <a:pt x="1336072" y="218650"/>
                </a:lnTo>
                <a:cubicBezTo>
                  <a:pt x="1342758" y="217164"/>
                  <a:pt x="1347588" y="217907"/>
                  <a:pt x="1350559" y="220879"/>
                </a:cubicBezTo>
                <a:cubicBezTo>
                  <a:pt x="1351302" y="221622"/>
                  <a:pt x="1352231" y="222179"/>
                  <a:pt x="1353346" y="222551"/>
                </a:cubicBezTo>
                <a:cubicBezTo>
                  <a:pt x="1354460" y="222922"/>
                  <a:pt x="1355389" y="222736"/>
                  <a:pt x="1356132" y="221993"/>
                </a:cubicBezTo>
                <a:cubicBezTo>
                  <a:pt x="1356874" y="221250"/>
                  <a:pt x="1357989" y="220507"/>
                  <a:pt x="1359475" y="219764"/>
                </a:cubicBezTo>
                <a:cubicBezTo>
                  <a:pt x="1360961" y="219022"/>
                  <a:pt x="1361704" y="217164"/>
                  <a:pt x="1361704" y="214192"/>
                </a:cubicBezTo>
                <a:lnTo>
                  <a:pt x="1365047" y="190789"/>
                </a:lnTo>
                <a:cubicBezTo>
                  <a:pt x="1368019" y="175187"/>
                  <a:pt x="1369876" y="164415"/>
                  <a:pt x="1370619" y="158471"/>
                </a:cubicBezTo>
                <a:cubicBezTo>
                  <a:pt x="1372105" y="154756"/>
                  <a:pt x="1373220" y="150299"/>
                  <a:pt x="1373962" y="145098"/>
                </a:cubicBezTo>
                <a:cubicBezTo>
                  <a:pt x="1374705" y="139897"/>
                  <a:pt x="1375448" y="135811"/>
                  <a:pt x="1376191" y="132839"/>
                </a:cubicBezTo>
                <a:lnTo>
                  <a:pt x="1381763" y="110551"/>
                </a:lnTo>
                <a:cubicBezTo>
                  <a:pt x="1382506" y="110551"/>
                  <a:pt x="1382878" y="110365"/>
                  <a:pt x="1382878" y="109994"/>
                </a:cubicBezTo>
                <a:cubicBezTo>
                  <a:pt x="1382878" y="109622"/>
                  <a:pt x="1382878" y="109065"/>
                  <a:pt x="1382878" y="108322"/>
                </a:cubicBezTo>
                <a:close/>
                <a:moveTo>
                  <a:pt x="2088185" y="51486"/>
                </a:moveTo>
                <a:lnTo>
                  <a:pt x="2098215" y="51486"/>
                </a:lnTo>
                <a:cubicBezTo>
                  <a:pt x="2107873" y="51486"/>
                  <a:pt x="2114560" y="52601"/>
                  <a:pt x="2118274" y="54830"/>
                </a:cubicBezTo>
                <a:lnTo>
                  <a:pt x="2122732" y="55944"/>
                </a:lnTo>
                <a:cubicBezTo>
                  <a:pt x="2125704" y="58173"/>
                  <a:pt x="2131647" y="61145"/>
                  <a:pt x="2140563" y="64859"/>
                </a:cubicBezTo>
                <a:cubicBezTo>
                  <a:pt x="2146506" y="67831"/>
                  <a:pt x="2151336" y="72660"/>
                  <a:pt x="2155050" y="79347"/>
                </a:cubicBezTo>
                <a:cubicBezTo>
                  <a:pt x="2156536" y="83062"/>
                  <a:pt x="2159880" y="87891"/>
                  <a:pt x="2165080" y="93834"/>
                </a:cubicBezTo>
                <a:cubicBezTo>
                  <a:pt x="2166566" y="93834"/>
                  <a:pt x="2167309" y="94577"/>
                  <a:pt x="2167309" y="96063"/>
                </a:cubicBezTo>
                <a:cubicBezTo>
                  <a:pt x="2170281" y="104979"/>
                  <a:pt x="2171767" y="112037"/>
                  <a:pt x="2171767" y="117237"/>
                </a:cubicBezTo>
                <a:cubicBezTo>
                  <a:pt x="2171767" y="117237"/>
                  <a:pt x="2170652" y="122810"/>
                  <a:pt x="2168424" y="133954"/>
                </a:cubicBezTo>
                <a:cubicBezTo>
                  <a:pt x="2167680" y="135440"/>
                  <a:pt x="2165080" y="137669"/>
                  <a:pt x="2160623" y="140640"/>
                </a:cubicBezTo>
                <a:cubicBezTo>
                  <a:pt x="2158394" y="142869"/>
                  <a:pt x="2155793" y="145284"/>
                  <a:pt x="2152822" y="147884"/>
                </a:cubicBezTo>
                <a:cubicBezTo>
                  <a:pt x="2149850" y="150484"/>
                  <a:pt x="2147621" y="152899"/>
                  <a:pt x="2146135" y="155128"/>
                </a:cubicBezTo>
                <a:cubicBezTo>
                  <a:pt x="2143906" y="157357"/>
                  <a:pt x="2141491" y="160328"/>
                  <a:pt x="2138891" y="164043"/>
                </a:cubicBezTo>
                <a:cubicBezTo>
                  <a:pt x="2136291" y="167758"/>
                  <a:pt x="2134248" y="170730"/>
                  <a:pt x="2132762" y="172959"/>
                </a:cubicBezTo>
                <a:lnTo>
                  <a:pt x="2112702" y="198590"/>
                </a:lnTo>
                <a:cubicBezTo>
                  <a:pt x="2111959" y="199333"/>
                  <a:pt x="2111216" y="200076"/>
                  <a:pt x="2110473" y="200819"/>
                </a:cubicBezTo>
                <a:cubicBezTo>
                  <a:pt x="2109730" y="201562"/>
                  <a:pt x="2109359" y="202305"/>
                  <a:pt x="2109359" y="203048"/>
                </a:cubicBezTo>
                <a:lnTo>
                  <a:pt x="2082613" y="237595"/>
                </a:lnTo>
                <a:cubicBezTo>
                  <a:pt x="2084099" y="239081"/>
                  <a:pt x="2084842" y="239824"/>
                  <a:pt x="2084842" y="239824"/>
                </a:cubicBezTo>
                <a:cubicBezTo>
                  <a:pt x="2090042" y="244282"/>
                  <a:pt x="2094500" y="249482"/>
                  <a:pt x="2098215" y="255426"/>
                </a:cubicBezTo>
                <a:cubicBezTo>
                  <a:pt x="2098958" y="256912"/>
                  <a:pt x="2102672" y="260998"/>
                  <a:pt x="2109359" y="267685"/>
                </a:cubicBezTo>
                <a:cubicBezTo>
                  <a:pt x="2110845" y="269171"/>
                  <a:pt x="2111588" y="271028"/>
                  <a:pt x="2111588" y="273257"/>
                </a:cubicBezTo>
                <a:cubicBezTo>
                  <a:pt x="2112331" y="276972"/>
                  <a:pt x="2112517" y="279943"/>
                  <a:pt x="2112145" y="282172"/>
                </a:cubicBezTo>
                <a:cubicBezTo>
                  <a:pt x="2111774" y="284401"/>
                  <a:pt x="2111588" y="286258"/>
                  <a:pt x="2111588" y="287744"/>
                </a:cubicBezTo>
                <a:cubicBezTo>
                  <a:pt x="2111588" y="289230"/>
                  <a:pt x="2111959" y="289973"/>
                  <a:pt x="2112702" y="289973"/>
                </a:cubicBezTo>
                <a:cubicBezTo>
                  <a:pt x="2114188" y="288487"/>
                  <a:pt x="2115303" y="287744"/>
                  <a:pt x="2116046" y="287744"/>
                </a:cubicBezTo>
                <a:lnTo>
                  <a:pt x="2113817" y="303346"/>
                </a:lnTo>
                <a:cubicBezTo>
                  <a:pt x="2111588" y="310776"/>
                  <a:pt x="2110845" y="317462"/>
                  <a:pt x="2111588" y="323406"/>
                </a:cubicBezTo>
                <a:lnTo>
                  <a:pt x="2112702" y="367983"/>
                </a:lnTo>
                <a:lnTo>
                  <a:pt x="2112702" y="380242"/>
                </a:lnTo>
                <a:cubicBezTo>
                  <a:pt x="2112702" y="392872"/>
                  <a:pt x="2112331" y="402530"/>
                  <a:pt x="2111588" y="409217"/>
                </a:cubicBezTo>
                <a:cubicBezTo>
                  <a:pt x="2111588" y="418132"/>
                  <a:pt x="2111959" y="425190"/>
                  <a:pt x="2112702" y="430391"/>
                </a:cubicBezTo>
                <a:cubicBezTo>
                  <a:pt x="2112702" y="433363"/>
                  <a:pt x="2112331" y="436520"/>
                  <a:pt x="2111588" y="439863"/>
                </a:cubicBezTo>
                <a:cubicBezTo>
                  <a:pt x="2110845" y="443207"/>
                  <a:pt x="2110102" y="445993"/>
                  <a:pt x="2109359" y="448222"/>
                </a:cubicBezTo>
                <a:cubicBezTo>
                  <a:pt x="2104901" y="457137"/>
                  <a:pt x="2101929" y="463824"/>
                  <a:pt x="2100444" y="468281"/>
                </a:cubicBezTo>
                <a:cubicBezTo>
                  <a:pt x="2100444" y="469024"/>
                  <a:pt x="2100258" y="469581"/>
                  <a:pt x="2099886" y="469953"/>
                </a:cubicBezTo>
                <a:cubicBezTo>
                  <a:pt x="2099515" y="470324"/>
                  <a:pt x="2098958" y="470510"/>
                  <a:pt x="2098215" y="470510"/>
                </a:cubicBezTo>
                <a:cubicBezTo>
                  <a:pt x="2095986" y="471253"/>
                  <a:pt x="2093943" y="473110"/>
                  <a:pt x="2092085" y="476082"/>
                </a:cubicBezTo>
                <a:cubicBezTo>
                  <a:pt x="2090228" y="479054"/>
                  <a:pt x="2088928" y="481283"/>
                  <a:pt x="2088185" y="482769"/>
                </a:cubicBezTo>
                <a:cubicBezTo>
                  <a:pt x="2086699" y="485741"/>
                  <a:pt x="2084099" y="486483"/>
                  <a:pt x="2080384" y="484998"/>
                </a:cubicBezTo>
                <a:cubicBezTo>
                  <a:pt x="2073697" y="481283"/>
                  <a:pt x="2068868" y="475339"/>
                  <a:pt x="2065896" y="467167"/>
                </a:cubicBezTo>
                <a:cubicBezTo>
                  <a:pt x="2063668" y="462709"/>
                  <a:pt x="2062182" y="458809"/>
                  <a:pt x="2061439" y="455465"/>
                </a:cubicBezTo>
                <a:cubicBezTo>
                  <a:pt x="2060696" y="452122"/>
                  <a:pt x="2059953" y="449336"/>
                  <a:pt x="2059210" y="447107"/>
                </a:cubicBezTo>
                <a:lnTo>
                  <a:pt x="2058095" y="443764"/>
                </a:lnTo>
                <a:cubicBezTo>
                  <a:pt x="2053638" y="439306"/>
                  <a:pt x="2052895" y="434105"/>
                  <a:pt x="2055867" y="428162"/>
                </a:cubicBezTo>
                <a:cubicBezTo>
                  <a:pt x="2058095" y="421475"/>
                  <a:pt x="2059396" y="413860"/>
                  <a:pt x="2059767" y="405316"/>
                </a:cubicBezTo>
                <a:cubicBezTo>
                  <a:pt x="2060138" y="396772"/>
                  <a:pt x="2060324" y="390643"/>
                  <a:pt x="2060324" y="386928"/>
                </a:cubicBezTo>
                <a:cubicBezTo>
                  <a:pt x="2061810" y="377270"/>
                  <a:pt x="2062553" y="362782"/>
                  <a:pt x="2062553" y="343466"/>
                </a:cubicBezTo>
                <a:cubicBezTo>
                  <a:pt x="2063296" y="338265"/>
                  <a:pt x="2063482" y="333436"/>
                  <a:pt x="2063110" y="328978"/>
                </a:cubicBezTo>
                <a:cubicBezTo>
                  <a:pt x="2062739" y="324520"/>
                  <a:pt x="2062925" y="319691"/>
                  <a:pt x="2063668" y="314491"/>
                </a:cubicBezTo>
                <a:cubicBezTo>
                  <a:pt x="2063668" y="310776"/>
                  <a:pt x="2064410" y="304461"/>
                  <a:pt x="2065896" y="295545"/>
                </a:cubicBezTo>
                <a:lnTo>
                  <a:pt x="2065896" y="268799"/>
                </a:lnTo>
                <a:cubicBezTo>
                  <a:pt x="2065896" y="268799"/>
                  <a:pt x="2065153" y="266570"/>
                  <a:pt x="2063668" y="262113"/>
                </a:cubicBezTo>
                <a:cubicBezTo>
                  <a:pt x="2057724" y="269542"/>
                  <a:pt x="2054381" y="274000"/>
                  <a:pt x="2053638" y="275486"/>
                </a:cubicBezTo>
                <a:lnTo>
                  <a:pt x="2033578" y="297774"/>
                </a:lnTo>
                <a:lnTo>
                  <a:pt x="2017976" y="321177"/>
                </a:lnTo>
                <a:lnTo>
                  <a:pt x="2006832" y="336779"/>
                </a:lnTo>
                <a:lnTo>
                  <a:pt x="1995688" y="349038"/>
                </a:lnTo>
                <a:lnTo>
                  <a:pt x="1986772" y="356839"/>
                </a:lnTo>
                <a:cubicBezTo>
                  <a:pt x="1983800" y="359811"/>
                  <a:pt x="1980457" y="360553"/>
                  <a:pt x="1976742" y="359068"/>
                </a:cubicBezTo>
                <a:lnTo>
                  <a:pt x="1967827" y="361296"/>
                </a:lnTo>
                <a:lnTo>
                  <a:pt x="1956683" y="371326"/>
                </a:lnTo>
                <a:lnTo>
                  <a:pt x="1944424" y="378013"/>
                </a:lnTo>
                <a:cubicBezTo>
                  <a:pt x="1941452" y="378013"/>
                  <a:pt x="1939595" y="377270"/>
                  <a:pt x="1938852" y="375784"/>
                </a:cubicBezTo>
                <a:cubicBezTo>
                  <a:pt x="1935137" y="372069"/>
                  <a:pt x="1933280" y="367240"/>
                  <a:pt x="1933280" y="361296"/>
                </a:cubicBezTo>
                <a:cubicBezTo>
                  <a:pt x="1933280" y="356096"/>
                  <a:pt x="1934023" y="348295"/>
                  <a:pt x="1935509" y="337893"/>
                </a:cubicBezTo>
                <a:cubicBezTo>
                  <a:pt x="1935509" y="337151"/>
                  <a:pt x="1936252" y="334550"/>
                  <a:pt x="1937738" y="330093"/>
                </a:cubicBezTo>
                <a:cubicBezTo>
                  <a:pt x="1937738" y="330093"/>
                  <a:pt x="1938480" y="327864"/>
                  <a:pt x="1939966" y="323406"/>
                </a:cubicBezTo>
                <a:cubicBezTo>
                  <a:pt x="1940709" y="323406"/>
                  <a:pt x="1942009" y="322663"/>
                  <a:pt x="1943867" y="321177"/>
                </a:cubicBezTo>
                <a:cubicBezTo>
                  <a:pt x="1945724" y="319691"/>
                  <a:pt x="1946653" y="318205"/>
                  <a:pt x="1946653" y="316719"/>
                </a:cubicBezTo>
                <a:cubicBezTo>
                  <a:pt x="1947396" y="313748"/>
                  <a:pt x="1949067" y="310962"/>
                  <a:pt x="1951668" y="308361"/>
                </a:cubicBezTo>
                <a:cubicBezTo>
                  <a:pt x="1954268" y="305761"/>
                  <a:pt x="1955940" y="303718"/>
                  <a:pt x="1956683" y="302232"/>
                </a:cubicBezTo>
                <a:cubicBezTo>
                  <a:pt x="1960397" y="297031"/>
                  <a:pt x="1970056" y="283658"/>
                  <a:pt x="1985658" y="262113"/>
                </a:cubicBezTo>
                <a:lnTo>
                  <a:pt x="2024663" y="207506"/>
                </a:lnTo>
                <a:lnTo>
                  <a:pt x="2067011" y="149556"/>
                </a:lnTo>
                <a:lnTo>
                  <a:pt x="2091528" y="117237"/>
                </a:lnTo>
                <a:lnTo>
                  <a:pt x="2107130" y="93834"/>
                </a:lnTo>
                <a:cubicBezTo>
                  <a:pt x="2107873" y="91606"/>
                  <a:pt x="2107502" y="89005"/>
                  <a:pt x="2106016" y="86034"/>
                </a:cubicBezTo>
                <a:cubicBezTo>
                  <a:pt x="2104530" y="78604"/>
                  <a:pt x="2102301" y="72289"/>
                  <a:pt x="2099329" y="67088"/>
                </a:cubicBezTo>
                <a:cubicBezTo>
                  <a:pt x="2098586" y="65602"/>
                  <a:pt x="2094872" y="60402"/>
                  <a:pt x="2088185" y="51486"/>
                </a:cubicBezTo>
                <a:close/>
                <a:moveTo>
                  <a:pt x="2295468" y="47029"/>
                </a:moveTo>
                <a:cubicBezTo>
                  <a:pt x="2299183" y="47029"/>
                  <a:pt x="2304755" y="47772"/>
                  <a:pt x="2312184" y="49257"/>
                </a:cubicBezTo>
                <a:cubicBezTo>
                  <a:pt x="2315899" y="49257"/>
                  <a:pt x="2318871" y="49629"/>
                  <a:pt x="2321100" y="50372"/>
                </a:cubicBezTo>
                <a:lnTo>
                  <a:pt x="2332244" y="52601"/>
                </a:lnTo>
                <a:cubicBezTo>
                  <a:pt x="2336702" y="54830"/>
                  <a:pt x="2340602" y="56873"/>
                  <a:pt x="2343946" y="58730"/>
                </a:cubicBezTo>
                <a:cubicBezTo>
                  <a:pt x="2347289" y="60587"/>
                  <a:pt x="2350446" y="62259"/>
                  <a:pt x="2353418" y="63745"/>
                </a:cubicBezTo>
                <a:cubicBezTo>
                  <a:pt x="2362333" y="67460"/>
                  <a:pt x="2364934" y="74146"/>
                  <a:pt x="2361219" y="83805"/>
                </a:cubicBezTo>
                <a:lnTo>
                  <a:pt x="2357876" y="91606"/>
                </a:lnTo>
                <a:lnTo>
                  <a:pt x="2347846" y="131725"/>
                </a:lnTo>
                <a:lnTo>
                  <a:pt x="2332244" y="184103"/>
                </a:lnTo>
                <a:lnTo>
                  <a:pt x="2326672" y="204162"/>
                </a:lnTo>
                <a:lnTo>
                  <a:pt x="2323328" y="214192"/>
                </a:lnTo>
                <a:lnTo>
                  <a:pt x="2323328" y="215307"/>
                </a:lnTo>
                <a:lnTo>
                  <a:pt x="2332244" y="211963"/>
                </a:lnTo>
                <a:cubicBezTo>
                  <a:pt x="2339674" y="208249"/>
                  <a:pt x="2350818" y="201934"/>
                  <a:pt x="2365677" y="193018"/>
                </a:cubicBezTo>
                <a:lnTo>
                  <a:pt x="2418055" y="165158"/>
                </a:lnTo>
                <a:cubicBezTo>
                  <a:pt x="2419541" y="163672"/>
                  <a:pt x="2424370" y="161071"/>
                  <a:pt x="2432542" y="157357"/>
                </a:cubicBezTo>
                <a:cubicBezTo>
                  <a:pt x="2434771" y="155128"/>
                  <a:pt x="2435143" y="153642"/>
                  <a:pt x="2433657" y="152899"/>
                </a:cubicBezTo>
                <a:cubicBezTo>
                  <a:pt x="2433657" y="149927"/>
                  <a:pt x="2435514" y="148441"/>
                  <a:pt x="2439229" y="148441"/>
                </a:cubicBezTo>
                <a:cubicBezTo>
                  <a:pt x="2442944" y="148441"/>
                  <a:pt x="2445544" y="146955"/>
                  <a:pt x="2447030" y="143984"/>
                </a:cubicBezTo>
                <a:cubicBezTo>
                  <a:pt x="2447773" y="141755"/>
                  <a:pt x="2450373" y="139154"/>
                  <a:pt x="2454831" y="136183"/>
                </a:cubicBezTo>
                <a:cubicBezTo>
                  <a:pt x="2458546" y="134697"/>
                  <a:pt x="2461146" y="135811"/>
                  <a:pt x="2462632" y="139526"/>
                </a:cubicBezTo>
                <a:cubicBezTo>
                  <a:pt x="2466347" y="143984"/>
                  <a:pt x="2470804" y="145469"/>
                  <a:pt x="2476005" y="143984"/>
                </a:cubicBezTo>
                <a:cubicBezTo>
                  <a:pt x="2482691" y="143984"/>
                  <a:pt x="2488263" y="146212"/>
                  <a:pt x="2492721" y="150670"/>
                </a:cubicBezTo>
                <a:lnTo>
                  <a:pt x="2493836" y="150670"/>
                </a:lnTo>
                <a:lnTo>
                  <a:pt x="2493836" y="151785"/>
                </a:lnTo>
                <a:cubicBezTo>
                  <a:pt x="2493836" y="153270"/>
                  <a:pt x="2494579" y="155314"/>
                  <a:pt x="2496064" y="157914"/>
                </a:cubicBezTo>
                <a:cubicBezTo>
                  <a:pt x="2497550" y="160514"/>
                  <a:pt x="2497550" y="162929"/>
                  <a:pt x="2496064" y="165158"/>
                </a:cubicBezTo>
                <a:cubicBezTo>
                  <a:pt x="2491607" y="174073"/>
                  <a:pt x="2487892" y="180760"/>
                  <a:pt x="2484920" y="185217"/>
                </a:cubicBezTo>
                <a:cubicBezTo>
                  <a:pt x="2483434" y="186703"/>
                  <a:pt x="2480834" y="188189"/>
                  <a:pt x="2477119" y="189675"/>
                </a:cubicBezTo>
                <a:cubicBezTo>
                  <a:pt x="2473405" y="191904"/>
                  <a:pt x="2467832" y="194504"/>
                  <a:pt x="2460403" y="197476"/>
                </a:cubicBezTo>
                <a:lnTo>
                  <a:pt x="2426970" y="216421"/>
                </a:lnTo>
                <a:lnTo>
                  <a:pt x="2405796" y="228680"/>
                </a:lnTo>
                <a:cubicBezTo>
                  <a:pt x="2405053" y="229423"/>
                  <a:pt x="2404682" y="231280"/>
                  <a:pt x="2404682" y="234252"/>
                </a:cubicBezTo>
                <a:lnTo>
                  <a:pt x="2413597" y="248739"/>
                </a:lnTo>
                <a:lnTo>
                  <a:pt x="2416940" y="256540"/>
                </a:lnTo>
                <a:cubicBezTo>
                  <a:pt x="2419169" y="258769"/>
                  <a:pt x="2421398" y="261741"/>
                  <a:pt x="2423627" y="265456"/>
                </a:cubicBezTo>
                <a:cubicBezTo>
                  <a:pt x="2425856" y="269171"/>
                  <a:pt x="2428456" y="271771"/>
                  <a:pt x="2431428" y="273257"/>
                </a:cubicBezTo>
                <a:cubicBezTo>
                  <a:pt x="2432171" y="274000"/>
                  <a:pt x="2433099" y="275300"/>
                  <a:pt x="2434214" y="277157"/>
                </a:cubicBezTo>
                <a:cubicBezTo>
                  <a:pt x="2435328" y="279015"/>
                  <a:pt x="2437000" y="280686"/>
                  <a:pt x="2439229" y="282172"/>
                </a:cubicBezTo>
                <a:lnTo>
                  <a:pt x="2440343" y="285516"/>
                </a:lnTo>
                <a:lnTo>
                  <a:pt x="2439229" y="289973"/>
                </a:lnTo>
                <a:cubicBezTo>
                  <a:pt x="2439972" y="290716"/>
                  <a:pt x="2440343" y="291831"/>
                  <a:pt x="2440343" y="293316"/>
                </a:cubicBezTo>
                <a:cubicBezTo>
                  <a:pt x="2440343" y="295545"/>
                  <a:pt x="2439414" y="297774"/>
                  <a:pt x="2437557" y="300003"/>
                </a:cubicBezTo>
                <a:cubicBezTo>
                  <a:pt x="2435700" y="302232"/>
                  <a:pt x="2434399" y="303718"/>
                  <a:pt x="2433657" y="304461"/>
                </a:cubicBezTo>
                <a:cubicBezTo>
                  <a:pt x="2428456" y="320063"/>
                  <a:pt x="2421769" y="332321"/>
                  <a:pt x="2413597" y="341237"/>
                </a:cubicBezTo>
                <a:lnTo>
                  <a:pt x="2432542" y="349038"/>
                </a:lnTo>
                <a:cubicBezTo>
                  <a:pt x="2437743" y="352010"/>
                  <a:pt x="2443315" y="354424"/>
                  <a:pt x="2449259" y="356282"/>
                </a:cubicBezTo>
                <a:cubicBezTo>
                  <a:pt x="2455202" y="358139"/>
                  <a:pt x="2460774" y="360553"/>
                  <a:pt x="2465975" y="363525"/>
                </a:cubicBezTo>
                <a:cubicBezTo>
                  <a:pt x="2468204" y="364268"/>
                  <a:pt x="2472104" y="365940"/>
                  <a:pt x="2477677" y="368540"/>
                </a:cubicBezTo>
                <a:cubicBezTo>
                  <a:pt x="2483249" y="371141"/>
                  <a:pt x="2487892" y="374670"/>
                  <a:pt x="2491607" y="379127"/>
                </a:cubicBezTo>
                <a:cubicBezTo>
                  <a:pt x="2492350" y="379870"/>
                  <a:pt x="2493093" y="380242"/>
                  <a:pt x="2493836" y="380242"/>
                </a:cubicBezTo>
                <a:cubicBezTo>
                  <a:pt x="2494579" y="380242"/>
                  <a:pt x="2495321" y="380985"/>
                  <a:pt x="2496064" y="382470"/>
                </a:cubicBezTo>
                <a:cubicBezTo>
                  <a:pt x="2502008" y="386185"/>
                  <a:pt x="2503865" y="390271"/>
                  <a:pt x="2501637" y="394729"/>
                </a:cubicBezTo>
                <a:cubicBezTo>
                  <a:pt x="2500894" y="397701"/>
                  <a:pt x="2500708" y="400301"/>
                  <a:pt x="2501079" y="402530"/>
                </a:cubicBezTo>
                <a:cubicBezTo>
                  <a:pt x="2501451" y="404759"/>
                  <a:pt x="2501637" y="406988"/>
                  <a:pt x="2501637" y="409217"/>
                </a:cubicBezTo>
                <a:cubicBezTo>
                  <a:pt x="2500894" y="409217"/>
                  <a:pt x="2501265" y="409960"/>
                  <a:pt x="2502751" y="411446"/>
                </a:cubicBezTo>
                <a:lnTo>
                  <a:pt x="2503865" y="419247"/>
                </a:lnTo>
                <a:cubicBezTo>
                  <a:pt x="2503122" y="420732"/>
                  <a:pt x="2502751" y="422404"/>
                  <a:pt x="2502751" y="424261"/>
                </a:cubicBezTo>
                <a:cubicBezTo>
                  <a:pt x="2502751" y="426119"/>
                  <a:pt x="2502008" y="428162"/>
                  <a:pt x="2500522" y="430391"/>
                </a:cubicBezTo>
                <a:cubicBezTo>
                  <a:pt x="2499779" y="431877"/>
                  <a:pt x="2498851" y="433734"/>
                  <a:pt x="2497736" y="435963"/>
                </a:cubicBezTo>
                <a:cubicBezTo>
                  <a:pt x="2496622" y="438192"/>
                  <a:pt x="2495321" y="440421"/>
                  <a:pt x="2493836" y="442649"/>
                </a:cubicBezTo>
                <a:lnTo>
                  <a:pt x="2491607" y="442649"/>
                </a:lnTo>
                <a:lnTo>
                  <a:pt x="2481577" y="441535"/>
                </a:lnTo>
                <a:lnTo>
                  <a:pt x="2476005" y="441535"/>
                </a:lnTo>
                <a:lnTo>
                  <a:pt x="2471547" y="441535"/>
                </a:lnTo>
                <a:cubicBezTo>
                  <a:pt x="2469318" y="440049"/>
                  <a:pt x="2465603" y="439306"/>
                  <a:pt x="2460403" y="439306"/>
                </a:cubicBezTo>
                <a:cubicBezTo>
                  <a:pt x="2455945" y="439306"/>
                  <a:pt x="2449259" y="440049"/>
                  <a:pt x="2440343" y="441535"/>
                </a:cubicBezTo>
                <a:lnTo>
                  <a:pt x="2434771" y="441535"/>
                </a:lnTo>
                <a:lnTo>
                  <a:pt x="2416940" y="441535"/>
                </a:lnTo>
                <a:lnTo>
                  <a:pt x="2406911" y="441535"/>
                </a:lnTo>
                <a:cubicBezTo>
                  <a:pt x="2405425" y="441535"/>
                  <a:pt x="2404310" y="441164"/>
                  <a:pt x="2403567" y="440421"/>
                </a:cubicBezTo>
                <a:cubicBezTo>
                  <a:pt x="2402824" y="439678"/>
                  <a:pt x="2402081" y="439306"/>
                  <a:pt x="2401338" y="439306"/>
                </a:cubicBezTo>
                <a:lnTo>
                  <a:pt x="2399110" y="437077"/>
                </a:lnTo>
                <a:cubicBezTo>
                  <a:pt x="2395395" y="437077"/>
                  <a:pt x="2389822" y="436334"/>
                  <a:pt x="2382393" y="434848"/>
                </a:cubicBezTo>
                <a:cubicBezTo>
                  <a:pt x="2379421" y="434848"/>
                  <a:pt x="2372735" y="434105"/>
                  <a:pt x="2362333" y="432620"/>
                </a:cubicBezTo>
                <a:lnTo>
                  <a:pt x="2377935" y="425933"/>
                </a:lnTo>
                <a:cubicBezTo>
                  <a:pt x="2386851" y="422218"/>
                  <a:pt x="2400967" y="417389"/>
                  <a:pt x="2420284" y="411446"/>
                </a:cubicBezTo>
                <a:cubicBezTo>
                  <a:pt x="2426970" y="409217"/>
                  <a:pt x="2431056" y="407731"/>
                  <a:pt x="2432542" y="406988"/>
                </a:cubicBezTo>
                <a:lnTo>
                  <a:pt x="2424741" y="401416"/>
                </a:lnTo>
                <a:cubicBezTo>
                  <a:pt x="2423998" y="401416"/>
                  <a:pt x="2410254" y="395101"/>
                  <a:pt x="2383508" y="382470"/>
                </a:cubicBezTo>
                <a:cubicBezTo>
                  <a:pt x="2382022" y="380242"/>
                  <a:pt x="2379793" y="380613"/>
                  <a:pt x="2376821" y="383585"/>
                </a:cubicBezTo>
                <a:cubicBezTo>
                  <a:pt x="2373849" y="386557"/>
                  <a:pt x="2365677" y="393243"/>
                  <a:pt x="2352304" y="403645"/>
                </a:cubicBezTo>
                <a:cubicBezTo>
                  <a:pt x="2350818" y="405873"/>
                  <a:pt x="2345245" y="409588"/>
                  <a:pt x="2335587" y="414789"/>
                </a:cubicBezTo>
                <a:cubicBezTo>
                  <a:pt x="2331129" y="417018"/>
                  <a:pt x="2326300" y="419061"/>
                  <a:pt x="2321100" y="420918"/>
                </a:cubicBezTo>
                <a:cubicBezTo>
                  <a:pt x="2315899" y="422776"/>
                  <a:pt x="2310698" y="424819"/>
                  <a:pt x="2305498" y="427047"/>
                </a:cubicBezTo>
                <a:cubicBezTo>
                  <a:pt x="2299554" y="429276"/>
                  <a:pt x="2295096" y="431877"/>
                  <a:pt x="2292125" y="434848"/>
                </a:cubicBezTo>
                <a:cubicBezTo>
                  <a:pt x="2290639" y="435591"/>
                  <a:pt x="2286181" y="437449"/>
                  <a:pt x="2278752" y="440421"/>
                </a:cubicBezTo>
                <a:cubicBezTo>
                  <a:pt x="2271322" y="443392"/>
                  <a:pt x="2263892" y="444878"/>
                  <a:pt x="2256463" y="444878"/>
                </a:cubicBezTo>
                <a:lnTo>
                  <a:pt x="2249777" y="445993"/>
                </a:lnTo>
                <a:cubicBezTo>
                  <a:pt x="2247548" y="445993"/>
                  <a:pt x="2245133" y="445064"/>
                  <a:pt x="2242533" y="443207"/>
                </a:cubicBezTo>
                <a:cubicBezTo>
                  <a:pt x="2239932" y="441349"/>
                  <a:pt x="2238261" y="439306"/>
                  <a:pt x="2237518" y="437077"/>
                </a:cubicBezTo>
                <a:cubicBezTo>
                  <a:pt x="2236032" y="437077"/>
                  <a:pt x="2234360" y="435777"/>
                  <a:pt x="2232503" y="433177"/>
                </a:cubicBezTo>
                <a:cubicBezTo>
                  <a:pt x="2230645" y="430576"/>
                  <a:pt x="2227859" y="427790"/>
                  <a:pt x="2224145" y="424819"/>
                </a:cubicBezTo>
                <a:lnTo>
                  <a:pt x="2221916" y="421475"/>
                </a:lnTo>
                <a:lnTo>
                  <a:pt x="2221916" y="422590"/>
                </a:lnTo>
                <a:lnTo>
                  <a:pt x="2218573" y="437077"/>
                </a:lnTo>
                <a:lnTo>
                  <a:pt x="2217458" y="437077"/>
                </a:lnTo>
                <a:cubicBezTo>
                  <a:pt x="2215972" y="437820"/>
                  <a:pt x="2214486" y="438563"/>
                  <a:pt x="2213000" y="439306"/>
                </a:cubicBezTo>
                <a:cubicBezTo>
                  <a:pt x="2211515" y="440049"/>
                  <a:pt x="2209657" y="440792"/>
                  <a:pt x="2207428" y="441535"/>
                </a:cubicBezTo>
                <a:cubicBezTo>
                  <a:pt x="2205943" y="441535"/>
                  <a:pt x="2205200" y="441906"/>
                  <a:pt x="2205200" y="442649"/>
                </a:cubicBezTo>
                <a:cubicBezTo>
                  <a:pt x="2202971" y="446364"/>
                  <a:pt x="2201485" y="448593"/>
                  <a:pt x="2200742" y="449336"/>
                </a:cubicBezTo>
                <a:cubicBezTo>
                  <a:pt x="2199999" y="450079"/>
                  <a:pt x="2198884" y="450636"/>
                  <a:pt x="2197399" y="451008"/>
                </a:cubicBezTo>
                <a:cubicBezTo>
                  <a:pt x="2195913" y="451379"/>
                  <a:pt x="2194427" y="451193"/>
                  <a:pt x="2192941" y="450450"/>
                </a:cubicBezTo>
                <a:cubicBezTo>
                  <a:pt x="2189226" y="449707"/>
                  <a:pt x="2184397" y="447850"/>
                  <a:pt x="2178453" y="444878"/>
                </a:cubicBezTo>
                <a:cubicBezTo>
                  <a:pt x="2176225" y="444135"/>
                  <a:pt x="2174367" y="442835"/>
                  <a:pt x="2172881" y="440978"/>
                </a:cubicBezTo>
                <a:cubicBezTo>
                  <a:pt x="2171395" y="439120"/>
                  <a:pt x="2170281" y="437820"/>
                  <a:pt x="2169538" y="437077"/>
                </a:cubicBezTo>
                <a:cubicBezTo>
                  <a:pt x="2168795" y="436334"/>
                  <a:pt x="2168238" y="435406"/>
                  <a:pt x="2167866" y="434291"/>
                </a:cubicBezTo>
                <a:cubicBezTo>
                  <a:pt x="2167495" y="433177"/>
                  <a:pt x="2166937" y="432248"/>
                  <a:pt x="2166195" y="431505"/>
                </a:cubicBezTo>
                <a:cubicBezTo>
                  <a:pt x="2165452" y="430762"/>
                  <a:pt x="2165452" y="430019"/>
                  <a:pt x="2166195" y="429276"/>
                </a:cubicBezTo>
                <a:cubicBezTo>
                  <a:pt x="2166195" y="429276"/>
                  <a:pt x="2166380" y="429091"/>
                  <a:pt x="2166752" y="428719"/>
                </a:cubicBezTo>
                <a:cubicBezTo>
                  <a:pt x="2167123" y="428348"/>
                  <a:pt x="2167309" y="428162"/>
                  <a:pt x="2167309" y="428162"/>
                </a:cubicBezTo>
                <a:lnTo>
                  <a:pt x="2167309" y="424819"/>
                </a:lnTo>
                <a:cubicBezTo>
                  <a:pt x="2167309" y="422590"/>
                  <a:pt x="2168052" y="418504"/>
                  <a:pt x="2169538" y="412560"/>
                </a:cubicBezTo>
                <a:cubicBezTo>
                  <a:pt x="2170281" y="408102"/>
                  <a:pt x="2170467" y="404202"/>
                  <a:pt x="2170095" y="400859"/>
                </a:cubicBezTo>
                <a:cubicBezTo>
                  <a:pt x="2169724" y="397515"/>
                  <a:pt x="2169538" y="394729"/>
                  <a:pt x="2169538" y="392500"/>
                </a:cubicBezTo>
                <a:lnTo>
                  <a:pt x="2170652" y="388043"/>
                </a:lnTo>
                <a:cubicBezTo>
                  <a:pt x="2172138" y="371698"/>
                  <a:pt x="2172881" y="359811"/>
                  <a:pt x="2172881" y="352381"/>
                </a:cubicBezTo>
                <a:cubicBezTo>
                  <a:pt x="2174367" y="336036"/>
                  <a:pt x="2175110" y="324520"/>
                  <a:pt x="2175110" y="317834"/>
                </a:cubicBezTo>
                <a:cubicBezTo>
                  <a:pt x="2175110" y="314119"/>
                  <a:pt x="2175481" y="310776"/>
                  <a:pt x="2176225" y="307804"/>
                </a:cubicBezTo>
                <a:cubicBezTo>
                  <a:pt x="2176968" y="304832"/>
                  <a:pt x="2177339" y="301489"/>
                  <a:pt x="2177339" y="297774"/>
                </a:cubicBezTo>
                <a:lnTo>
                  <a:pt x="2179568" y="281058"/>
                </a:lnTo>
                <a:cubicBezTo>
                  <a:pt x="2179568" y="278086"/>
                  <a:pt x="2180311" y="272885"/>
                  <a:pt x="2181797" y="265456"/>
                </a:cubicBezTo>
                <a:cubicBezTo>
                  <a:pt x="2181054" y="264713"/>
                  <a:pt x="2180868" y="263784"/>
                  <a:pt x="2181239" y="262670"/>
                </a:cubicBezTo>
                <a:cubicBezTo>
                  <a:pt x="2181611" y="261555"/>
                  <a:pt x="2181425" y="260627"/>
                  <a:pt x="2180682" y="259884"/>
                </a:cubicBezTo>
                <a:cubicBezTo>
                  <a:pt x="2179196" y="258398"/>
                  <a:pt x="2177524" y="257469"/>
                  <a:pt x="2175667" y="257098"/>
                </a:cubicBezTo>
                <a:cubicBezTo>
                  <a:pt x="2173810" y="256726"/>
                  <a:pt x="2172138" y="256169"/>
                  <a:pt x="2170652" y="255426"/>
                </a:cubicBezTo>
                <a:cubicBezTo>
                  <a:pt x="2166195" y="253197"/>
                  <a:pt x="2164337" y="251340"/>
                  <a:pt x="2165080" y="249854"/>
                </a:cubicBezTo>
                <a:lnTo>
                  <a:pt x="2166195" y="247625"/>
                </a:lnTo>
                <a:cubicBezTo>
                  <a:pt x="2167680" y="244653"/>
                  <a:pt x="2170652" y="243910"/>
                  <a:pt x="2175110" y="245396"/>
                </a:cubicBezTo>
                <a:lnTo>
                  <a:pt x="2184026" y="245396"/>
                </a:lnTo>
                <a:lnTo>
                  <a:pt x="2202971" y="245396"/>
                </a:lnTo>
                <a:lnTo>
                  <a:pt x="2205200" y="246511"/>
                </a:lnTo>
                <a:cubicBezTo>
                  <a:pt x="2207428" y="248739"/>
                  <a:pt x="2212258" y="250597"/>
                  <a:pt x="2219687" y="252083"/>
                </a:cubicBezTo>
                <a:cubicBezTo>
                  <a:pt x="2226374" y="254312"/>
                  <a:pt x="2230460" y="257283"/>
                  <a:pt x="2231946" y="260998"/>
                </a:cubicBezTo>
                <a:lnTo>
                  <a:pt x="2229717" y="267685"/>
                </a:lnTo>
                <a:lnTo>
                  <a:pt x="2228602" y="272142"/>
                </a:lnTo>
                <a:lnTo>
                  <a:pt x="2227488" y="273257"/>
                </a:lnTo>
                <a:cubicBezTo>
                  <a:pt x="2223773" y="274743"/>
                  <a:pt x="2221730" y="276972"/>
                  <a:pt x="2221359" y="279943"/>
                </a:cubicBezTo>
                <a:cubicBezTo>
                  <a:pt x="2220987" y="282915"/>
                  <a:pt x="2220801" y="284773"/>
                  <a:pt x="2220801" y="285516"/>
                </a:cubicBezTo>
                <a:lnTo>
                  <a:pt x="2221916" y="306690"/>
                </a:lnTo>
                <a:cubicBezTo>
                  <a:pt x="2221916" y="310404"/>
                  <a:pt x="2221544" y="313562"/>
                  <a:pt x="2220801" y="316162"/>
                </a:cubicBezTo>
                <a:cubicBezTo>
                  <a:pt x="2220058" y="318763"/>
                  <a:pt x="2219687" y="321549"/>
                  <a:pt x="2219687" y="324520"/>
                </a:cubicBezTo>
                <a:lnTo>
                  <a:pt x="2220801" y="337893"/>
                </a:lnTo>
                <a:cubicBezTo>
                  <a:pt x="2221545" y="340122"/>
                  <a:pt x="2221916" y="343466"/>
                  <a:pt x="2221916" y="347923"/>
                </a:cubicBezTo>
                <a:cubicBezTo>
                  <a:pt x="2221173" y="350895"/>
                  <a:pt x="2220987" y="353310"/>
                  <a:pt x="2221359" y="355167"/>
                </a:cubicBezTo>
                <a:cubicBezTo>
                  <a:pt x="2221730" y="357025"/>
                  <a:pt x="2221916" y="358325"/>
                  <a:pt x="2221916" y="359068"/>
                </a:cubicBezTo>
                <a:cubicBezTo>
                  <a:pt x="2224888" y="357582"/>
                  <a:pt x="2226745" y="356096"/>
                  <a:pt x="2227488" y="354610"/>
                </a:cubicBezTo>
                <a:cubicBezTo>
                  <a:pt x="2231203" y="349409"/>
                  <a:pt x="2234360" y="344766"/>
                  <a:pt x="2236961" y="340680"/>
                </a:cubicBezTo>
                <a:cubicBezTo>
                  <a:pt x="2239561" y="336593"/>
                  <a:pt x="2241976" y="333064"/>
                  <a:pt x="2244204" y="330093"/>
                </a:cubicBezTo>
                <a:cubicBezTo>
                  <a:pt x="2244948" y="329350"/>
                  <a:pt x="2250148" y="323035"/>
                  <a:pt x="2259806" y="311147"/>
                </a:cubicBezTo>
                <a:cubicBezTo>
                  <a:pt x="2261292" y="308918"/>
                  <a:pt x="2262407" y="307804"/>
                  <a:pt x="2263150" y="307804"/>
                </a:cubicBezTo>
                <a:cubicBezTo>
                  <a:pt x="2263150" y="307804"/>
                  <a:pt x="2263150" y="308176"/>
                  <a:pt x="2263150" y="308918"/>
                </a:cubicBezTo>
                <a:cubicBezTo>
                  <a:pt x="2263150" y="309661"/>
                  <a:pt x="2263150" y="310033"/>
                  <a:pt x="2263150" y="310033"/>
                </a:cubicBezTo>
                <a:lnTo>
                  <a:pt x="2256463" y="322292"/>
                </a:lnTo>
                <a:cubicBezTo>
                  <a:pt x="2255720" y="323035"/>
                  <a:pt x="2254234" y="325635"/>
                  <a:pt x="2252005" y="330093"/>
                </a:cubicBezTo>
                <a:lnTo>
                  <a:pt x="2244204" y="346809"/>
                </a:lnTo>
                <a:cubicBezTo>
                  <a:pt x="2242719" y="349781"/>
                  <a:pt x="2241418" y="352938"/>
                  <a:pt x="2240304" y="356282"/>
                </a:cubicBezTo>
                <a:cubicBezTo>
                  <a:pt x="2239189" y="359625"/>
                  <a:pt x="2237889" y="362782"/>
                  <a:pt x="2236403" y="365754"/>
                </a:cubicBezTo>
                <a:cubicBezTo>
                  <a:pt x="2236403" y="366497"/>
                  <a:pt x="2235289" y="369097"/>
                  <a:pt x="2233060" y="373555"/>
                </a:cubicBezTo>
                <a:cubicBezTo>
                  <a:pt x="2230831" y="375784"/>
                  <a:pt x="2229717" y="378384"/>
                  <a:pt x="2229717" y="381356"/>
                </a:cubicBezTo>
                <a:lnTo>
                  <a:pt x="2225259" y="390271"/>
                </a:lnTo>
                <a:cubicBezTo>
                  <a:pt x="2224516" y="393243"/>
                  <a:pt x="2222659" y="397701"/>
                  <a:pt x="2219687" y="403645"/>
                </a:cubicBezTo>
                <a:lnTo>
                  <a:pt x="2219687" y="409217"/>
                </a:lnTo>
                <a:cubicBezTo>
                  <a:pt x="2224888" y="412189"/>
                  <a:pt x="2230088" y="414417"/>
                  <a:pt x="2235289" y="415903"/>
                </a:cubicBezTo>
                <a:cubicBezTo>
                  <a:pt x="2241232" y="418875"/>
                  <a:pt x="2245690" y="420361"/>
                  <a:pt x="2248662" y="420361"/>
                </a:cubicBezTo>
                <a:lnTo>
                  <a:pt x="2257578" y="418132"/>
                </a:lnTo>
                <a:cubicBezTo>
                  <a:pt x="2259063" y="417389"/>
                  <a:pt x="2266121" y="414046"/>
                  <a:pt x="2278752" y="408102"/>
                </a:cubicBezTo>
                <a:cubicBezTo>
                  <a:pt x="2285438" y="403645"/>
                  <a:pt x="2291753" y="398444"/>
                  <a:pt x="2297697" y="392500"/>
                </a:cubicBezTo>
                <a:cubicBezTo>
                  <a:pt x="2310327" y="383585"/>
                  <a:pt x="2321843" y="373927"/>
                  <a:pt x="2332244" y="363525"/>
                </a:cubicBezTo>
                <a:cubicBezTo>
                  <a:pt x="2317385" y="359811"/>
                  <a:pt x="2302897" y="353681"/>
                  <a:pt x="2288781" y="345137"/>
                </a:cubicBezTo>
                <a:cubicBezTo>
                  <a:pt x="2274665" y="336593"/>
                  <a:pt x="2266121" y="331207"/>
                  <a:pt x="2263150" y="328978"/>
                </a:cubicBezTo>
                <a:lnTo>
                  <a:pt x="2265379" y="327864"/>
                </a:lnTo>
                <a:lnTo>
                  <a:pt x="2304383" y="326749"/>
                </a:lnTo>
                <a:cubicBezTo>
                  <a:pt x="2322957" y="326749"/>
                  <a:pt x="2341159" y="327864"/>
                  <a:pt x="2358990" y="330093"/>
                </a:cubicBezTo>
                <a:cubicBezTo>
                  <a:pt x="2361219" y="330093"/>
                  <a:pt x="2362705" y="329350"/>
                  <a:pt x="2363448" y="327864"/>
                </a:cubicBezTo>
                <a:lnTo>
                  <a:pt x="2373478" y="316719"/>
                </a:lnTo>
                <a:lnTo>
                  <a:pt x="2390194" y="291088"/>
                </a:lnTo>
                <a:cubicBezTo>
                  <a:pt x="2392423" y="288116"/>
                  <a:pt x="2395023" y="282915"/>
                  <a:pt x="2397995" y="275486"/>
                </a:cubicBezTo>
                <a:cubicBezTo>
                  <a:pt x="2398738" y="274000"/>
                  <a:pt x="2397995" y="271400"/>
                  <a:pt x="2395766" y="267685"/>
                </a:cubicBezTo>
                <a:cubicBezTo>
                  <a:pt x="2393537" y="259512"/>
                  <a:pt x="2389822" y="250597"/>
                  <a:pt x="2384622" y="240939"/>
                </a:cubicBezTo>
                <a:cubicBezTo>
                  <a:pt x="2380164" y="243910"/>
                  <a:pt x="2377192" y="245396"/>
                  <a:pt x="2375707" y="245396"/>
                </a:cubicBezTo>
                <a:lnTo>
                  <a:pt x="2363448" y="252083"/>
                </a:lnTo>
                <a:lnTo>
                  <a:pt x="2352304" y="252083"/>
                </a:lnTo>
                <a:cubicBezTo>
                  <a:pt x="2351560" y="252083"/>
                  <a:pt x="2350260" y="251897"/>
                  <a:pt x="2348403" y="251526"/>
                </a:cubicBezTo>
                <a:cubicBezTo>
                  <a:pt x="2346546" y="251154"/>
                  <a:pt x="2344874" y="251340"/>
                  <a:pt x="2343388" y="252083"/>
                </a:cubicBezTo>
                <a:cubicBezTo>
                  <a:pt x="2333730" y="252083"/>
                  <a:pt x="2324443" y="250968"/>
                  <a:pt x="2315528" y="248739"/>
                </a:cubicBezTo>
                <a:lnTo>
                  <a:pt x="2311070" y="248739"/>
                </a:lnTo>
                <a:cubicBezTo>
                  <a:pt x="2308841" y="248739"/>
                  <a:pt x="2306612" y="250597"/>
                  <a:pt x="2304383" y="254312"/>
                </a:cubicBezTo>
                <a:cubicBezTo>
                  <a:pt x="2303640" y="258026"/>
                  <a:pt x="2301412" y="263599"/>
                  <a:pt x="2297697" y="271028"/>
                </a:cubicBezTo>
                <a:cubicBezTo>
                  <a:pt x="2296954" y="271771"/>
                  <a:pt x="2296025" y="273443"/>
                  <a:pt x="2294911" y="276043"/>
                </a:cubicBezTo>
                <a:cubicBezTo>
                  <a:pt x="2293796" y="278643"/>
                  <a:pt x="2292125" y="280315"/>
                  <a:pt x="2289896" y="281058"/>
                </a:cubicBezTo>
                <a:cubicBezTo>
                  <a:pt x="2289153" y="281058"/>
                  <a:pt x="2289153" y="281615"/>
                  <a:pt x="2289896" y="282729"/>
                </a:cubicBezTo>
                <a:cubicBezTo>
                  <a:pt x="2290639" y="283844"/>
                  <a:pt x="2290639" y="284773"/>
                  <a:pt x="2289896" y="285516"/>
                </a:cubicBezTo>
                <a:lnTo>
                  <a:pt x="2287667" y="289973"/>
                </a:lnTo>
                <a:lnTo>
                  <a:pt x="2280980" y="286630"/>
                </a:lnTo>
                <a:cubicBezTo>
                  <a:pt x="2273551" y="280686"/>
                  <a:pt x="2268722" y="274000"/>
                  <a:pt x="2266493" y="266570"/>
                </a:cubicBezTo>
                <a:lnTo>
                  <a:pt x="2264264" y="262113"/>
                </a:lnTo>
                <a:cubicBezTo>
                  <a:pt x="2267236" y="259141"/>
                  <a:pt x="2267607" y="255426"/>
                  <a:pt x="2265379" y="250968"/>
                </a:cubicBezTo>
                <a:cubicBezTo>
                  <a:pt x="2264635" y="249482"/>
                  <a:pt x="2264635" y="247625"/>
                  <a:pt x="2265379" y="245396"/>
                </a:cubicBezTo>
                <a:cubicBezTo>
                  <a:pt x="2266122" y="243167"/>
                  <a:pt x="2267236" y="241681"/>
                  <a:pt x="2268722" y="240939"/>
                </a:cubicBezTo>
                <a:lnTo>
                  <a:pt x="2270951" y="237595"/>
                </a:lnTo>
                <a:lnTo>
                  <a:pt x="2288781" y="156242"/>
                </a:lnTo>
                <a:cubicBezTo>
                  <a:pt x="2291010" y="145841"/>
                  <a:pt x="2295096" y="130239"/>
                  <a:pt x="2301040" y="109436"/>
                </a:cubicBezTo>
                <a:cubicBezTo>
                  <a:pt x="2304012" y="96806"/>
                  <a:pt x="2305869" y="88262"/>
                  <a:pt x="2306612" y="83805"/>
                </a:cubicBezTo>
                <a:cubicBezTo>
                  <a:pt x="2307355" y="82319"/>
                  <a:pt x="2307355" y="80833"/>
                  <a:pt x="2306612" y="79347"/>
                </a:cubicBezTo>
                <a:cubicBezTo>
                  <a:pt x="2305869" y="77861"/>
                  <a:pt x="2304383" y="76747"/>
                  <a:pt x="2302154" y="76004"/>
                </a:cubicBezTo>
                <a:cubicBezTo>
                  <a:pt x="2296954" y="73032"/>
                  <a:pt x="2294354" y="70060"/>
                  <a:pt x="2294354" y="67088"/>
                </a:cubicBezTo>
                <a:cubicBezTo>
                  <a:pt x="2292125" y="61145"/>
                  <a:pt x="2287295" y="59659"/>
                  <a:pt x="2279866" y="62631"/>
                </a:cubicBezTo>
                <a:lnTo>
                  <a:pt x="2278752" y="58173"/>
                </a:lnTo>
                <a:cubicBezTo>
                  <a:pt x="2278752" y="55201"/>
                  <a:pt x="2280980" y="52229"/>
                  <a:pt x="2285438" y="49257"/>
                </a:cubicBezTo>
                <a:cubicBezTo>
                  <a:pt x="2289896" y="47772"/>
                  <a:pt x="2293239" y="47029"/>
                  <a:pt x="2295468" y="47029"/>
                </a:cubicBezTo>
                <a:close/>
                <a:moveTo>
                  <a:pt x="1362818" y="44243"/>
                </a:moveTo>
                <a:cubicBezTo>
                  <a:pt x="1364304" y="43871"/>
                  <a:pt x="1366533" y="44057"/>
                  <a:pt x="1369505" y="44800"/>
                </a:cubicBezTo>
                <a:cubicBezTo>
                  <a:pt x="1371734" y="46286"/>
                  <a:pt x="1374334" y="46843"/>
                  <a:pt x="1377306" y="46471"/>
                </a:cubicBezTo>
                <a:cubicBezTo>
                  <a:pt x="1380277" y="46100"/>
                  <a:pt x="1382506" y="45914"/>
                  <a:pt x="1383992" y="45914"/>
                </a:cubicBezTo>
                <a:lnTo>
                  <a:pt x="1386221" y="44800"/>
                </a:lnTo>
                <a:cubicBezTo>
                  <a:pt x="1388450" y="45543"/>
                  <a:pt x="1392165" y="46286"/>
                  <a:pt x="1397365" y="47029"/>
                </a:cubicBezTo>
                <a:cubicBezTo>
                  <a:pt x="1402566" y="47772"/>
                  <a:pt x="1406281" y="49257"/>
                  <a:pt x="1408510" y="51486"/>
                </a:cubicBezTo>
                <a:lnTo>
                  <a:pt x="1417425" y="54830"/>
                </a:lnTo>
                <a:cubicBezTo>
                  <a:pt x="1419654" y="55572"/>
                  <a:pt x="1421325" y="56315"/>
                  <a:pt x="1422440" y="57058"/>
                </a:cubicBezTo>
                <a:cubicBezTo>
                  <a:pt x="1423554" y="57801"/>
                  <a:pt x="1424483" y="58544"/>
                  <a:pt x="1425226" y="59287"/>
                </a:cubicBezTo>
                <a:cubicBezTo>
                  <a:pt x="1431169" y="67460"/>
                  <a:pt x="1439342" y="74889"/>
                  <a:pt x="1449743" y="81576"/>
                </a:cubicBezTo>
                <a:cubicBezTo>
                  <a:pt x="1454201" y="83805"/>
                  <a:pt x="1457916" y="87891"/>
                  <a:pt x="1460888" y="93834"/>
                </a:cubicBezTo>
                <a:cubicBezTo>
                  <a:pt x="1462373" y="99035"/>
                  <a:pt x="1463116" y="103493"/>
                  <a:pt x="1463116" y="107208"/>
                </a:cubicBezTo>
                <a:cubicBezTo>
                  <a:pt x="1463116" y="110922"/>
                  <a:pt x="1463488" y="113894"/>
                  <a:pt x="1464231" y="116123"/>
                </a:cubicBezTo>
                <a:cubicBezTo>
                  <a:pt x="1464231" y="116866"/>
                  <a:pt x="1463859" y="117237"/>
                  <a:pt x="1463116" y="117237"/>
                </a:cubicBezTo>
                <a:cubicBezTo>
                  <a:pt x="1460144" y="117980"/>
                  <a:pt x="1458287" y="119838"/>
                  <a:pt x="1457544" y="122810"/>
                </a:cubicBezTo>
                <a:cubicBezTo>
                  <a:pt x="1456801" y="125781"/>
                  <a:pt x="1456058" y="128010"/>
                  <a:pt x="1455315" y="129496"/>
                </a:cubicBezTo>
                <a:cubicBezTo>
                  <a:pt x="1448629" y="140640"/>
                  <a:pt x="1443800" y="156242"/>
                  <a:pt x="1440828" y="176302"/>
                </a:cubicBezTo>
                <a:cubicBezTo>
                  <a:pt x="1434884" y="202305"/>
                  <a:pt x="1430798" y="233881"/>
                  <a:pt x="1428569" y="271028"/>
                </a:cubicBezTo>
                <a:cubicBezTo>
                  <a:pt x="1427826" y="282172"/>
                  <a:pt x="1427455" y="298517"/>
                  <a:pt x="1427455" y="320063"/>
                </a:cubicBezTo>
                <a:lnTo>
                  <a:pt x="1428569" y="346809"/>
                </a:lnTo>
                <a:lnTo>
                  <a:pt x="1428569" y="379127"/>
                </a:lnTo>
                <a:lnTo>
                  <a:pt x="1429684" y="384699"/>
                </a:lnTo>
                <a:lnTo>
                  <a:pt x="1430798" y="403645"/>
                </a:lnTo>
                <a:cubicBezTo>
                  <a:pt x="1431541" y="410331"/>
                  <a:pt x="1431727" y="416275"/>
                  <a:pt x="1431355" y="421475"/>
                </a:cubicBezTo>
                <a:cubicBezTo>
                  <a:pt x="1430984" y="426676"/>
                  <a:pt x="1430798" y="431134"/>
                  <a:pt x="1430798" y="434848"/>
                </a:cubicBezTo>
                <a:cubicBezTo>
                  <a:pt x="1430798" y="436334"/>
                  <a:pt x="1431355" y="438563"/>
                  <a:pt x="1432470" y="441535"/>
                </a:cubicBezTo>
                <a:cubicBezTo>
                  <a:pt x="1433584" y="444507"/>
                  <a:pt x="1434141" y="447479"/>
                  <a:pt x="1434141" y="450450"/>
                </a:cubicBezTo>
                <a:lnTo>
                  <a:pt x="1434141" y="461595"/>
                </a:lnTo>
                <a:lnTo>
                  <a:pt x="1434141" y="478311"/>
                </a:lnTo>
                <a:cubicBezTo>
                  <a:pt x="1434141" y="487969"/>
                  <a:pt x="1434884" y="495399"/>
                  <a:pt x="1436370" y="500600"/>
                </a:cubicBezTo>
                <a:lnTo>
                  <a:pt x="1437485" y="503943"/>
                </a:lnTo>
                <a:lnTo>
                  <a:pt x="1438599" y="510629"/>
                </a:lnTo>
                <a:cubicBezTo>
                  <a:pt x="1439342" y="513601"/>
                  <a:pt x="1439528" y="516202"/>
                  <a:pt x="1439156" y="518430"/>
                </a:cubicBezTo>
                <a:cubicBezTo>
                  <a:pt x="1438785" y="520659"/>
                  <a:pt x="1438599" y="522517"/>
                  <a:pt x="1438599" y="524003"/>
                </a:cubicBezTo>
                <a:lnTo>
                  <a:pt x="1440828" y="528460"/>
                </a:lnTo>
                <a:cubicBezTo>
                  <a:pt x="1442314" y="529946"/>
                  <a:pt x="1443057" y="531061"/>
                  <a:pt x="1443057" y="531803"/>
                </a:cubicBezTo>
                <a:lnTo>
                  <a:pt x="1446400" y="563007"/>
                </a:lnTo>
                <a:lnTo>
                  <a:pt x="1446400" y="571923"/>
                </a:lnTo>
                <a:lnTo>
                  <a:pt x="1449743" y="606470"/>
                </a:lnTo>
                <a:lnTo>
                  <a:pt x="1453087" y="627644"/>
                </a:lnTo>
                <a:lnTo>
                  <a:pt x="1451972" y="647704"/>
                </a:lnTo>
                <a:cubicBezTo>
                  <a:pt x="1452715" y="649190"/>
                  <a:pt x="1453458" y="650490"/>
                  <a:pt x="1454201" y="651604"/>
                </a:cubicBezTo>
                <a:cubicBezTo>
                  <a:pt x="1454944" y="652719"/>
                  <a:pt x="1455315" y="654019"/>
                  <a:pt x="1455315" y="655505"/>
                </a:cubicBezTo>
                <a:cubicBezTo>
                  <a:pt x="1456801" y="659962"/>
                  <a:pt x="1456058" y="662934"/>
                  <a:pt x="1453087" y="664420"/>
                </a:cubicBezTo>
                <a:cubicBezTo>
                  <a:pt x="1452343" y="664420"/>
                  <a:pt x="1451972" y="664606"/>
                  <a:pt x="1451972" y="664977"/>
                </a:cubicBezTo>
                <a:cubicBezTo>
                  <a:pt x="1451972" y="665349"/>
                  <a:pt x="1451972" y="665906"/>
                  <a:pt x="1451972" y="666649"/>
                </a:cubicBezTo>
                <a:cubicBezTo>
                  <a:pt x="1451972" y="673335"/>
                  <a:pt x="1451601" y="678165"/>
                  <a:pt x="1450858" y="681136"/>
                </a:cubicBezTo>
                <a:cubicBezTo>
                  <a:pt x="1449372" y="685594"/>
                  <a:pt x="1447886" y="688566"/>
                  <a:pt x="1446400" y="690052"/>
                </a:cubicBezTo>
                <a:cubicBezTo>
                  <a:pt x="1444171" y="688566"/>
                  <a:pt x="1441571" y="689680"/>
                  <a:pt x="1438599" y="693395"/>
                </a:cubicBezTo>
                <a:cubicBezTo>
                  <a:pt x="1437856" y="695624"/>
                  <a:pt x="1436370" y="696738"/>
                  <a:pt x="1434141" y="696738"/>
                </a:cubicBezTo>
                <a:cubicBezTo>
                  <a:pt x="1428941" y="696738"/>
                  <a:pt x="1423369" y="700453"/>
                  <a:pt x="1417425" y="707883"/>
                </a:cubicBezTo>
                <a:cubicBezTo>
                  <a:pt x="1415196" y="711597"/>
                  <a:pt x="1412224" y="713455"/>
                  <a:pt x="1408510" y="713455"/>
                </a:cubicBezTo>
                <a:lnTo>
                  <a:pt x="1406281" y="713455"/>
                </a:lnTo>
                <a:cubicBezTo>
                  <a:pt x="1405538" y="713455"/>
                  <a:pt x="1404981" y="713269"/>
                  <a:pt x="1404609" y="712898"/>
                </a:cubicBezTo>
                <a:cubicBezTo>
                  <a:pt x="1404238" y="712526"/>
                  <a:pt x="1403680" y="712712"/>
                  <a:pt x="1402937" y="713455"/>
                </a:cubicBezTo>
                <a:cubicBezTo>
                  <a:pt x="1398480" y="715684"/>
                  <a:pt x="1391793" y="715312"/>
                  <a:pt x="1382878" y="712340"/>
                </a:cubicBezTo>
                <a:cubicBezTo>
                  <a:pt x="1379163" y="710112"/>
                  <a:pt x="1368762" y="705282"/>
                  <a:pt x="1351674" y="697853"/>
                </a:cubicBezTo>
                <a:cubicBezTo>
                  <a:pt x="1344244" y="695624"/>
                  <a:pt x="1337929" y="692281"/>
                  <a:pt x="1332729" y="687823"/>
                </a:cubicBezTo>
                <a:cubicBezTo>
                  <a:pt x="1319356" y="681136"/>
                  <a:pt x="1311555" y="677050"/>
                  <a:pt x="1309326" y="675564"/>
                </a:cubicBezTo>
                <a:cubicBezTo>
                  <a:pt x="1298182" y="665906"/>
                  <a:pt x="1291495" y="659962"/>
                  <a:pt x="1289266" y="657734"/>
                </a:cubicBezTo>
                <a:cubicBezTo>
                  <a:pt x="1286294" y="656248"/>
                  <a:pt x="1283508" y="654576"/>
                  <a:pt x="1280908" y="652719"/>
                </a:cubicBezTo>
                <a:cubicBezTo>
                  <a:pt x="1278308" y="650861"/>
                  <a:pt x="1275521" y="649190"/>
                  <a:pt x="1272550" y="647704"/>
                </a:cubicBezTo>
                <a:cubicBezTo>
                  <a:pt x="1271064" y="646218"/>
                  <a:pt x="1268835" y="643989"/>
                  <a:pt x="1265863" y="641017"/>
                </a:cubicBezTo>
                <a:cubicBezTo>
                  <a:pt x="1262891" y="638045"/>
                  <a:pt x="1261034" y="635074"/>
                  <a:pt x="1260291" y="632102"/>
                </a:cubicBezTo>
                <a:lnTo>
                  <a:pt x="1258062" y="630987"/>
                </a:lnTo>
                <a:cubicBezTo>
                  <a:pt x="1257319" y="630987"/>
                  <a:pt x="1256762" y="630987"/>
                  <a:pt x="1256390" y="630987"/>
                </a:cubicBezTo>
                <a:cubicBezTo>
                  <a:pt x="1256019" y="630987"/>
                  <a:pt x="1255833" y="630616"/>
                  <a:pt x="1255833" y="629873"/>
                </a:cubicBezTo>
                <a:cubicBezTo>
                  <a:pt x="1256576" y="627644"/>
                  <a:pt x="1256019" y="625787"/>
                  <a:pt x="1254162" y="624301"/>
                </a:cubicBezTo>
                <a:cubicBezTo>
                  <a:pt x="1252304" y="622815"/>
                  <a:pt x="1251004" y="621700"/>
                  <a:pt x="1250261" y="620957"/>
                </a:cubicBezTo>
                <a:lnTo>
                  <a:pt x="1235774" y="605356"/>
                </a:lnTo>
                <a:lnTo>
                  <a:pt x="1223515" y="593097"/>
                </a:lnTo>
                <a:cubicBezTo>
                  <a:pt x="1220543" y="587896"/>
                  <a:pt x="1217386" y="583438"/>
                  <a:pt x="1214042" y="579724"/>
                </a:cubicBezTo>
                <a:cubicBezTo>
                  <a:pt x="1210699" y="576009"/>
                  <a:pt x="1207913" y="572666"/>
                  <a:pt x="1205684" y="569694"/>
                </a:cubicBezTo>
                <a:cubicBezTo>
                  <a:pt x="1203455" y="565979"/>
                  <a:pt x="1202341" y="563007"/>
                  <a:pt x="1202341" y="560779"/>
                </a:cubicBezTo>
                <a:lnTo>
                  <a:pt x="1203455" y="555206"/>
                </a:lnTo>
                <a:cubicBezTo>
                  <a:pt x="1201969" y="550006"/>
                  <a:pt x="1200112" y="546291"/>
                  <a:pt x="1197883" y="544062"/>
                </a:cubicBezTo>
                <a:cubicBezTo>
                  <a:pt x="1197140" y="542576"/>
                  <a:pt x="1195283" y="540347"/>
                  <a:pt x="1192311" y="537376"/>
                </a:cubicBezTo>
                <a:cubicBezTo>
                  <a:pt x="1192311" y="536633"/>
                  <a:pt x="1192683" y="536261"/>
                  <a:pt x="1193426" y="536261"/>
                </a:cubicBezTo>
                <a:lnTo>
                  <a:pt x="1205684" y="544062"/>
                </a:lnTo>
                <a:cubicBezTo>
                  <a:pt x="1212371" y="548520"/>
                  <a:pt x="1216086" y="551120"/>
                  <a:pt x="1216829" y="551863"/>
                </a:cubicBezTo>
                <a:cubicBezTo>
                  <a:pt x="1224258" y="559293"/>
                  <a:pt x="1227973" y="563007"/>
                  <a:pt x="1227973" y="563007"/>
                </a:cubicBezTo>
                <a:lnTo>
                  <a:pt x="1251376" y="579724"/>
                </a:lnTo>
                <a:cubicBezTo>
                  <a:pt x="1255090" y="581210"/>
                  <a:pt x="1262892" y="586410"/>
                  <a:pt x="1274779" y="595326"/>
                </a:cubicBezTo>
                <a:cubicBezTo>
                  <a:pt x="1277007" y="596812"/>
                  <a:pt x="1279608" y="598112"/>
                  <a:pt x="1282580" y="599226"/>
                </a:cubicBezTo>
                <a:cubicBezTo>
                  <a:pt x="1285551" y="600341"/>
                  <a:pt x="1287780" y="601641"/>
                  <a:pt x="1289266" y="603127"/>
                </a:cubicBezTo>
                <a:cubicBezTo>
                  <a:pt x="1291495" y="603127"/>
                  <a:pt x="1292609" y="603870"/>
                  <a:pt x="1292609" y="605356"/>
                </a:cubicBezTo>
                <a:cubicBezTo>
                  <a:pt x="1294095" y="606841"/>
                  <a:pt x="1295767" y="607770"/>
                  <a:pt x="1297624" y="608142"/>
                </a:cubicBezTo>
                <a:cubicBezTo>
                  <a:pt x="1299482" y="608513"/>
                  <a:pt x="1301525" y="609070"/>
                  <a:pt x="1303754" y="609813"/>
                </a:cubicBezTo>
                <a:cubicBezTo>
                  <a:pt x="1308211" y="612042"/>
                  <a:pt x="1313784" y="615385"/>
                  <a:pt x="1320470" y="619843"/>
                </a:cubicBezTo>
                <a:cubicBezTo>
                  <a:pt x="1321956" y="619843"/>
                  <a:pt x="1323256" y="620215"/>
                  <a:pt x="1324370" y="620957"/>
                </a:cubicBezTo>
                <a:cubicBezTo>
                  <a:pt x="1325485" y="621700"/>
                  <a:pt x="1326785" y="622443"/>
                  <a:pt x="1328271" y="623186"/>
                </a:cubicBezTo>
                <a:cubicBezTo>
                  <a:pt x="1331243" y="624672"/>
                  <a:pt x="1334400" y="625787"/>
                  <a:pt x="1337744" y="626530"/>
                </a:cubicBezTo>
                <a:cubicBezTo>
                  <a:pt x="1341087" y="627273"/>
                  <a:pt x="1344245" y="628015"/>
                  <a:pt x="1347216" y="628758"/>
                </a:cubicBezTo>
                <a:cubicBezTo>
                  <a:pt x="1352417" y="632473"/>
                  <a:pt x="1355389" y="634331"/>
                  <a:pt x="1356132" y="634331"/>
                </a:cubicBezTo>
                <a:cubicBezTo>
                  <a:pt x="1356874" y="635074"/>
                  <a:pt x="1358360" y="635445"/>
                  <a:pt x="1360589" y="635445"/>
                </a:cubicBezTo>
                <a:lnTo>
                  <a:pt x="1362818" y="630987"/>
                </a:lnTo>
                <a:cubicBezTo>
                  <a:pt x="1362075" y="625787"/>
                  <a:pt x="1361332" y="619472"/>
                  <a:pt x="1360589" y="612042"/>
                </a:cubicBezTo>
                <a:cubicBezTo>
                  <a:pt x="1359846" y="604613"/>
                  <a:pt x="1359475" y="596069"/>
                  <a:pt x="1359475" y="586410"/>
                </a:cubicBezTo>
                <a:cubicBezTo>
                  <a:pt x="1358732" y="583438"/>
                  <a:pt x="1358360" y="579352"/>
                  <a:pt x="1358360" y="574152"/>
                </a:cubicBezTo>
                <a:cubicBezTo>
                  <a:pt x="1358360" y="568951"/>
                  <a:pt x="1357989" y="564865"/>
                  <a:pt x="1357246" y="561893"/>
                </a:cubicBezTo>
                <a:lnTo>
                  <a:pt x="1355017" y="525117"/>
                </a:lnTo>
                <a:cubicBezTo>
                  <a:pt x="1354274" y="516202"/>
                  <a:pt x="1353903" y="503200"/>
                  <a:pt x="1353903" y="486112"/>
                </a:cubicBezTo>
                <a:lnTo>
                  <a:pt x="1351674" y="452679"/>
                </a:lnTo>
                <a:lnTo>
                  <a:pt x="1351674" y="424819"/>
                </a:lnTo>
                <a:cubicBezTo>
                  <a:pt x="1350188" y="424819"/>
                  <a:pt x="1348702" y="425933"/>
                  <a:pt x="1347216" y="428162"/>
                </a:cubicBezTo>
                <a:cubicBezTo>
                  <a:pt x="1343501" y="430391"/>
                  <a:pt x="1340158" y="432991"/>
                  <a:pt x="1337187" y="435963"/>
                </a:cubicBezTo>
                <a:cubicBezTo>
                  <a:pt x="1334215" y="438935"/>
                  <a:pt x="1330871" y="441535"/>
                  <a:pt x="1327157" y="443764"/>
                </a:cubicBezTo>
                <a:lnTo>
                  <a:pt x="1316012" y="452679"/>
                </a:lnTo>
                <a:cubicBezTo>
                  <a:pt x="1298924" y="462338"/>
                  <a:pt x="1287780" y="469024"/>
                  <a:pt x="1282580" y="472739"/>
                </a:cubicBezTo>
                <a:cubicBezTo>
                  <a:pt x="1269950" y="480168"/>
                  <a:pt x="1257319" y="486112"/>
                  <a:pt x="1244689" y="490570"/>
                </a:cubicBezTo>
                <a:cubicBezTo>
                  <a:pt x="1238745" y="493542"/>
                  <a:pt x="1231316" y="495027"/>
                  <a:pt x="1222401" y="495027"/>
                </a:cubicBezTo>
                <a:cubicBezTo>
                  <a:pt x="1215714" y="495027"/>
                  <a:pt x="1210885" y="494656"/>
                  <a:pt x="1207913" y="493913"/>
                </a:cubicBezTo>
                <a:lnTo>
                  <a:pt x="1204570" y="493913"/>
                </a:lnTo>
                <a:cubicBezTo>
                  <a:pt x="1200855" y="492427"/>
                  <a:pt x="1198626" y="490941"/>
                  <a:pt x="1197883" y="489455"/>
                </a:cubicBezTo>
                <a:cubicBezTo>
                  <a:pt x="1195655" y="483512"/>
                  <a:pt x="1194168" y="479797"/>
                  <a:pt x="1193426" y="478311"/>
                </a:cubicBezTo>
                <a:cubicBezTo>
                  <a:pt x="1193426" y="477568"/>
                  <a:pt x="1193054" y="477011"/>
                  <a:pt x="1192311" y="476639"/>
                </a:cubicBezTo>
                <a:cubicBezTo>
                  <a:pt x="1191568" y="476268"/>
                  <a:pt x="1190825" y="475711"/>
                  <a:pt x="1190082" y="474968"/>
                </a:cubicBezTo>
                <a:lnTo>
                  <a:pt x="1184510" y="491684"/>
                </a:lnTo>
                <a:lnTo>
                  <a:pt x="1181167" y="500600"/>
                </a:lnTo>
                <a:lnTo>
                  <a:pt x="1174480" y="519545"/>
                </a:lnTo>
                <a:cubicBezTo>
                  <a:pt x="1172252" y="526231"/>
                  <a:pt x="1168165" y="529575"/>
                  <a:pt x="1162222" y="529575"/>
                </a:cubicBezTo>
                <a:cubicBezTo>
                  <a:pt x="1163707" y="535518"/>
                  <a:pt x="1162222" y="542948"/>
                  <a:pt x="1157764" y="551863"/>
                </a:cubicBezTo>
                <a:lnTo>
                  <a:pt x="1149963" y="560779"/>
                </a:lnTo>
                <a:cubicBezTo>
                  <a:pt x="1146248" y="563007"/>
                  <a:pt x="1141419" y="567837"/>
                  <a:pt x="1135475" y="575266"/>
                </a:cubicBezTo>
                <a:cubicBezTo>
                  <a:pt x="1123588" y="589382"/>
                  <a:pt x="1115044" y="598298"/>
                  <a:pt x="1109844" y="602012"/>
                </a:cubicBezTo>
                <a:lnTo>
                  <a:pt x="1092013" y="614271"/>
                </a:lnTo>
                <a:cubicBezTo>
                  <a:pt x="1089784" y="615757"/>
                  <a:pt x="1087741" y="617428"/>
                  <a:pt x="1085884" y="619286"/>
                </a:cubicBezTo>
                <a:cubicBezTo>
                  <a:pt x="1084026" y="621143"/>
                  <a:pt x="1081983" y="622815"/>
                  <a:pt x="1079754" y="624301"/>
                </a:cubicBezTo>
                <a:cubicBezTo>
                  <a:pt x="1076782" y="625044"/>
                  <a:pt x="1074182" y="626901"/>
                  <a:pt x="1071953" y="629873"/>
                </a:cubicBezTo>
                <a:cubicBezTo>
                  <a:pt x="1069724" y="632845"/>
                  <a:pt x="1067867" y="635074"/>
                  <a:pt x="1066381" y="636559"/>
                </a:cubicBezTo>
                <a:cubicBezTo>
                  <a:pt x="1066381" y="637302"/>
                  <a:pt x="1064524" y="637674"/>
                  <a:pt x="1060809" y="637674"/>
                </a:cubicBezTo>
                <a:cubicBezTo>
                  <a:pt x="1061552" y="630244"/>
                  <a:pt x="1063409" y="621700"/>
                  <a:pt x="1066381" y="612042"/>
                </a:cubicBezTo>
                <a:lnTo>
                  <a:pt x="1068610" y="603127"/>
                </a:lnTo>
                <a:cubicBezTo>
                  <a:pt x="1068610" y="597183"/>
                  <a:pt x="1070839" y="589011"/>
                  <a:pt x="1075296" y="578609"/>
                </a:cubicBezTo>
                <a:cubicBezTo>
                  <a:pt x="1076039" y="577123"/>
                  <a:pt x="1079754" y="567094"/>
                  <a:pt x="1086441" y="548520"/>
                </a:cubicBezTo>
                <a:lnTo>
                  <a:pt x="1092013" y="522888"/>
                </a:lnTo>
                <a:cubicBezTo>
                  <a:pt x="1092756" y="519173"/>
                  <a:pt x="1094056" y="513601"/>
                  <a:pt x="1095913" y="506172"/>
                </a:cubicBezTo>
                <a:cubicBezTo>
                  <a:pt x="1097771" y="498742"/>
                  <a:pt x="1099814" y="492427"/>
                  <a:pt x="1102043" y="487226"/>
                </a:cubicBezTo>
                <a:lnTo>
                  <a:pt x="1124331" y="419247"/>
                </a:lnTo>
                <a:cubicBezTo>
                  <a:pt x="1131018" y="395472"/>
                  <a:pt x="1136218" y="375041"/>
                  <a:pt x="1139933" y="357953"/>
                </a:cubicBezTo>
                <a:cubicBezTo>
                  <a:pt x="1142162" y="347552"/>
                  <a:pt x="1144762" y="333807"/>
                  <a:pt x="1147734" y="316719"/>
                </a:cubicBezTo>
                <a:lnTo>
                  <a:pt x="1158878" y="258769"/>
                </a:lnTo>
                <a:lnTo>
                  <a:pt x="1164451" y="233138"/>
                </a:lnTo>
                <a:lnTo>
                  <a:pt x="1164451" y="208620"/>
                </a:lnTo>
                <a:cubicBezTo>
                  <a:pt x="1157764" y="213821"/>
                  <a:pt x="1154049" y="216793"/>
                  <a:pt x="1153306" y="217536"/>
                </a:cubicBezTo>
                <a:cubicBezTo>
                  <a:pt x="1152563" y="218279"/>
                  <a:pt x="1151263" y="219393"/>
                  <a:pt x="1149406" y="220879"/>
                </a:cubicBezTo>
                <a:cubicBezTo>
                  <a:pt x="1147548" y="222365"/>
                  <a:pt x="1145877" y="222365"/>
                  <a:pt x="1144391" y="220879"/>
                </a:cubicBezTo>
                <a:lnTo>
                  <a:pt x="1139933" y="221993"/>
                </a:lnTo>
                <a:cubicBezTo>
                  <a:pt x="1138447" y="221993"/>
                  <a:pt x="1136033" y="222179"/>
                  <a:pt x="1132689" y="222551"/>
                </a:cubicBezTo>
                <a:cubicBezTo>
                  <a:pt x="1129346" y="222922"/>
                  <a:pt x="1126560" y="221993"/>
                  <a:pt x="1124331" y="219764"/>
                </a:cubicBezTo>
                <a:lnTo>
                  <a:pt x="1118759" y="217536"/>
                </a:lnTo>
                <a:cubicBezTo>
                  <a:pt x="1113558" y="216050"/>
                  <a:pt x="1110587" y="214935"/>
                  <a:pt x="1109844" y="214192"/>
                </a:cubicBezTo>
                <a:cubicBezTo>
                  <a:pt x="1109844" y="214192"/>
                  <a:pt x="1109101" y="213449"/>
                  <a:pt x="1107615" y="211963"/>
                </a:cubicBezTo>
                <a:cubicBezTo>
                  <a:pt x="1102414" y="211963"/>
                  <a:pt x="1097585" y="209735"/>
                  <a:pt x="1093127" y="205277"/>
                </a:cubicBezTo>
                <a:cubicBezTo>
                  <a:pt x="1092384" y="203791"/>
                  <a:pt x="1091084" y="202677"/>
                  <a:pt x="1089227" y="201934"/>
                </a:cubicBezTo>
                <a:cubicBezTo>
                  <a:pt x="1087369" y="201191"/>
                  <a:pt x="1086069" y="200819"/>
                  <a:pt x="1085326" y="200819"/>
                </a:cubicBezTo>
                <a:cubicBezTo>
                  <a:pt x="1082354" y="196362"/>
                  <a:pt x="1080497" y="192647"/>
                  <a:pt x="1079754" y="189675"/>
                </a:cubicBezTo>
                <a:cubicBezTo>
                  <a:pt x="1079011" y="188932"/>
                  <a:pt x="1079197" y="187446"/>
                  <a:pt x="1080311" y="185217"/>
                </a:cubicBezTo>
                <a:cubicBezTo>
                  <a:pt x="1081426" y="182988"/>
                  <a:pt x="1082726" y="181503"/>
                  <a:pt x="1084212" y="180760"/>
                </a:cubicBezTo>
                <a:cubicBezTo>
                  <a:pt x="1085698" y="179274"/>
                  <a:pt x="1086812" y="178531"/>
                  <a:pt x="1087555" y="178531"/>
                </a:cubicBezTo>
                <a:lnTo>
                  <a:pt x="1093127" y="174073"/>
                </a:lnTo>
                <a:cubicBezTo>
                  <a:pt x="1096099" y="175559"/>
                  <a:pt x="1099814" y="174816"/>
                  <a:pt x="1104272" y="171844"/>
                </a:cubicBezTo>
                <a:cubicBezTo>
                  <a:pt x="1104272" y="171844"/>
                  <a:pt x="1116530" y="164043"/>
                  <a:pt x="1141048" y="148441"/>
                </a:cubicBezTo>
                <a:cubicBezTo>
                  <a:pt x="1144019" y="146955"/>
                  <a:pt x="1145134" y="144727"/>
                  <a:pt x="1144391" y="141755"/>
                </a:cubicBezTo>
                <a:cubicBezTo>
                  <a:pt x="1143648" y="141012"/>
                  <a:pt x="1144205" y="140083"/>
                  <a:pt x="1146062" y="138969"/>
                </a:cubicBezTo>
                <a:cubicBezTo>
                  <a:pt x="1147920" y="137854"/>
                  <a:pt x="1149963" y="137297"/>
                  <a:pt x="1152192" y="137297"/>
                </a:cubicBezTo>
                <a:cubicBezTo>
                  <a:pt x="1154421" y="137297"/>
                  <a:pt x="1156278" y="136926"/>
                  <a:pt x="1157764" y="136183"/>
                </a:cubicBezTo>
                <a:lnTo>
                  <a:pt x="1177824" y="125038"/>
                </a:lnTo>
                <a:cubicBezTo>
                  <a:pt x="1182281" y="122067"/>
                  <a:pt x="1188968" y="118352"/>
                  <a:pt x="1197883" y="113894"/>
                </a:cubicBezTo>
                <a:lnTo>
                  <a:pt x="1225744" y="98292"/>
                </a:lnTo>
                <a:lnTo>
                  <a:pt x="1254719" y="84919"/>
                </a:lnTo>
                <a:cubicBezTo>
                  <a:pt x="1263634" y="81204"/>
                  <a:pt x="1274407" y="77118"/>
                  <a:pt x="1287037" y="72660"/>
                </a:cubicBezTo>
                <a:lnTo>
                  <a:pt x="1336072" y="58173"/>
                </a:lnTo>
                <a:cubicBezTo>
                  <a:pt x="1337558" y="56687"/>
                  <a:pt x="1341273" y="55201"/>
                  <a:pt x="1347216" y="53715"/>
                </a:cubicBezTo>
                <a:cubicBezTo>
                  <a:pt x="1349445" y="53715"/>
                  <a:pt x="1352046" y="52972"/>
                  <a:pt x="1355017" y="51486"/>
                </a:cubicBezTo>
                <a:cubicBezTo>
                  <a:pt x="1355760" y="51486"/>
                  <a:pt x="1356317" y="51115"/>
                  <a:pt x="1356689" y="50372"/>
                </a:cubicBezTo>
                <a:cubicBezTo>
                  <a:pt x="1357060" y="49629"/>
                  <a:pt x="1357618" y="49257"/>
                  <a:pt x="1358360" y="49257"/>
                </a:cubicBezTo>
                <a:cubicBezTo>
                  <a:pt x="1359846" y="46286"/>
                  <a:pt x="1361332" y="44614"/>
                  <a:pt x="1362818" y="44243"/>
                </a:cubicBezTo>
                <a:close/>
                <a:moveTo>
                  <a:pt x="293094" y="223"/>
                </a:moveTo>
                <a:cubicBezTo>
                  <a:pt x="295323" y="966"/>
                  <a:pt x="296809" y="1337"/>
                  <a:pt x="297552" y="1337"/>
                </a:cubicBezTo>
                <a:cubicBezTo>
                  <a:pt x="313896" y="7281"/>
                  <a:pt x="326155" y="12110"/>
                  <a:pt x="334328" y="15825"/>
                </a:cubicBezTo>
                <a:lnTo>
                  <a:pt x="343243" y="21397"/>
                </a:lnTo>
                <a:lnTo>
                  <a:pt x="351044" y="26969"/>
                </a:lnTo>
                <a:cubicBezTo>
                  <a:pt x="361445" y="31427"/>
                  <a:pt x="370361" y="39971"/>
                  <a:pt x="377790" y="52601"/>
                </a:cubicBezTo>
                <a:cubicBezTo>
                  <a:pt x="379276" y="54830"/>
                  <a:pt x="380762" y="60773"/>
                  <a:pt x="382248" y="70432"/>
                </a:cubicBezTo>
                <a:cubicBezTo>
                  <a:pt x="382991" y="71917"/>
                  <a:pt x="383362" y="73775"/>
                  <a:pt x="383362" y="76004"/>
                </a:cubicBezTo>
                <a:lnTo>
                  <a:pt x="383362" y="94949"/>
                </a:lnTo>
                <a:cubicBezTo>
                  <a:pt x="383362" y="103864"/>
                  <a:pt x="383734" y="110551"/>
                  <a:pt x="384477" y="115009"/>
                </a:cubicBezTo>
                <a:lnTo>
                  <a:pt x="384477" y="142869"/>
                </a:lnTo>
                <a:cubicBezTo>
                  <a:pt x="383734" y="147327"/>
                  <a:pt x="383362" y="154013"/>
                  <a:pt x="383362" y="162929"/>
                </a:cubicBezTo>
                <a:cubicBezTo>
                  <a:pt x="387077" y="162186"/>
                  <a:pt x="391906" y="161814"/>
                  <a:pt x="397850" y="161814"/>
                </a:cubicBezTo>
                <a:lnTo>
                  <a:pt x="414566" y="159586"/>
                </a:lnTo>
                <a:cubicBezTo>
                  <a:pt x="421253" y="161071"/>
                  <a:pt x="428682" y="161071"/>
                  <a:pt x="436855" y="159586"/>
                </a:cubicBezTo>
                <a:cubicBezTo>
                  <a:pt x="441312" y="159586"/>
                  <a:pt x="445399" y="157728"/>
                  <a:pt x="449113" y="154013"/>
                </a:cubicBezTo>
                <a:cubicBezTo>
                  <a:pt x="451342" y="152527"/>
                  <a:pt x="453757" y="150856"/>
                  <a:pt x="456357" y="148998"/>
                </a:cubicBezTo>
                <a:cubicBezTo>
                  <a:pt x="458957" y="147141"/>
                  <a:pt x="462115" y="145469"/>
                  <a:pt x="465830" y="143984"/>
                </a:cubicBezTo>
                <a:cubicBezTo>
                  <a:pt x="466573" y="143241"/>
                  <a:pt x="467687" y="142498"/>
                  <a:pt x="469173" y="141755"/>
                </a:cubicBezTo>
                <a:cubicBezTo>
                  <a:pt x="470659" y="141012"/>
                  <a:pt x="471773" y="140640"/>
                  <a:pt x="472516" y="140640"/>
                </a:cubicBezTo>
                <a:lnTo>
                  <a:pt x="473631" y="148441"/>
                </a:lnTo>
                <a:lnTo>
                  <a:pt x="472516" y="157357"/>
                </a:lnTo>
                <a:cubicBezTo>
                  <a:pt x="472516" y="161071"/>
                  <a:pt x="474002" y="164415"/>
                  <a:pt x="476974" y="167386"/>
                </a:cubicBezTo>
                <a:cubicBezTo>
                  <a:pt x="478460" y="168872"/>
                  <a:pt x="479574" y="169615"/>
                  <a:pt x="480317" y="169615"/>
                </a:cubicBezTo>
                <a:cubicBezTo>
                  <a:pt x="483289" y="171101"/>
                  <a:pt x="486075" y="172216"/>
                  <a:pt x="488675" y="172959"/>
                </a:cubicBezTo>
                <a:cubicBezTo>
                  <a:pt x="491276" y="173702"/>
                  <a:pt x="493690" y="174445"/>
                  <a:pt x="495919" y="175187"/>
                </a:cubicBezTo>
                <a:cubicBezTo>
                  <a:pt x="496662" y="175187"/>
                  <a:pt x="497962" y="175559"/>
                  <a:pt x="499820" y="176302"/>
                </a:cubicBezTo>
                <a:cubicBezTo>
                  <a:pt x="501677" y="177045"/>
                  <a:pt x="502977" y="178902"/>
                  <a:pt x="503720" y="181874"/>
                </a:cubicBezTo>
                <a:lnTo>
                  <a:pt x="508178" y="185217"/>
                </a:lnTo>
                <a:cubicBezTo>
                  <a:pt x="504463" y="185960"/>
                  <a:pt x="501120" y="187818"/>
                  <a:pt x="498148" y="190789"/>
                </a:cubicBezTo>
                <a:lnTo>
                  <a:pt x="499263" y="197476"/>
                </a:lnTo>
                <a:lnTo>
                  <a:pt x="498148" y="197476"/>
                </a:lnTo>
                <a:lnTo>
                  <a:pt x="487004" y="209735"/>
                </a:lnTo>
                <a:cubicBezTo>
                  <a:pt x="494433" y="206763"/>
                  <a:pt x="499263" y="204162"/>
                  <a:pt x="501491" y="201934"/>
                </a:cubicBezTo>
                <a:cubicBezTo>
                  <a:pt x="507435" y="193761"/>
                  <a:pt x="517836" y="182246"/>
                  <a:pt x="532695" y="167386"/>
                </a:cubicBezTo>
                <a:cubicBezTo>
                  <a:pt x="541611" y="157728"/>
                  <a:pt x="547183" y="148441"/>
                  <a:pt x="549412" y="139526"/>
                </a:cubicBezTo>
                <a:cubicBezTo>
                  <a:pt x="550155" y="138783"/>
                  <a:pt x="550340" y="137669"/>
                  <a:pt x="549969" y="136183"/>
                </a:cubicBezTo>
                <a:cubicBezTo>
                  <a:pt x="549597" y="134697"/>
                  <a:pt x="549040" y="133582"/>
                  <a:pt x="548297" y="132839"/>
                </a:cubicBezTo>
                <a:lnTo>
                  <a:pt x="522665" y="101635"/>
                </a:lnTo>
                <a:cubicBezTo>
                  <a:pt x="518208" y="97178"/>
                  <a:pt x="516350" y="93092"/>
                  <a:pt x="517093" y="89377"/>
                </a:cubicBezTo>
                <a:cubicBezTo>
                  <a:pt x="522294" y="89377"/>
                  <a:pt x="527123" y="89005"/>
                  <a:pt x="531581" y="88262"/>
                </a:cubicBezTo>
                <a:cubicBezTo>
                  <a:pt x="536039" y="87519"/>
                  <a:pt x="540496" y="87148"/>
                  <a:pt x="544954" y="87148"/>
                </a:cubicBezTo>
                <a:cubicBezTo>
                  <a:pt x="547926" y="87148"/>
                  <a:pt x="552383" y="89377"/>
                  <a:pt x="558327" y="93834"/>
                </a:cubicBezTo>
                <a:cubicBezTo>
                  <a:pt x="560556" y="95320"/>
                  <a:pt x="562970" y="97178"/>
                  <a:pt x="565571" y="99407"/>
                </a:cubicBezTo>
                <a:cubicBezTo>
                  <a:pt x="568171" y="101635"/>
                  <a:pt x="571329" y="103864"/>
                  <a:pt x="575043" y="106093"/>
                </a:cubicBezTo>
                <a:cubicBezTo>
                  <a:pt x="581730" y="110551"/>
                  <a:pt x="593617" y="121324"/>
                  <a:pt x="610705" y="138411"/>
                </a:cubicBezTo>
                <a:lnTo>
                  <a:pt x="626307" y="155128"/>
                </a:lnTo>
                <a:cubicBezTo>
                  <a:pt x="624821" y="157357"/>
                  <a:pt x="623707" y="159028"/>
                  <a:pt x="622964" y="160143"/>
                </a:cubicBezTo>
                <a:cubicBezTo>
                  <a:pt x="622221" y="161257"/>
                  <a:pt x="621478" y="162186"/>
                  <a:pt x="620735" y="162929"/>
                </a:cubicBezTo>
                <a:cubicBezTo>
                  <a:pt x="620735" y="165158"/>
                  <a:pt x="621106" y="166644"/>
                  <a:pt x="621849" y="167386"/>
                </a:cubicBezTo>
                <a:lnTo>
                  <a:pt x="625193" y="174073"/>
                </a:lnTo>
                <a:cubicBezTo>
                  <a:pt x="625936" y="176302"/>
                  <a:pt x="625936" y="178902"/>
                  <a:pt x="625193" y="181874"/>
                </a:cubicBezTo>
                <a:lnTo>
                  <a:pt x="622964" y="188561"/>
                </a:lnTo>
                <a:lnTo>
                  <a:pt x="616277" y="195247"/>
                </a:lnTo>
                <a:lnTo>
                  <a:pt x="606247" y="213078"/>
                </a:lnTo>
                <a:cubicBezTo>
                  <a:pt x="600304" y="221993"/>
                  <a:pt x="590645" y="230537"/>
                  <a:pt x="577272" y="238710"/>
                </a:cubicBezTo>
                <a:cubicBezTo>
                  <a:pt x="576529" y="239453"/>
                  <a:pt x="575043" y="240010"/>
                  <a:pt x="572815" y="240381"/>
                </a:cubicBezTo>
                <a:cubicBezTo>
                  <a:pt x="570586" y="240753"/>
                  <a:pt x="568357" y="241681"/>
                  <a:pt x="566128" y="243167"/>
                </a:cubicBezTo>
                <a:lnTo>
                  <a:pt x="557213" y="246511"/>
                </a:lnTo>
                <a:cubicBezTo>
                  <a:pt x="552755" y="245025"/>
                  <a:pt x="549783" y="243539"/>
                  <a:pt x="548297" y="242053"/>
                </a:cubicBezTo>
                <a:cubicBezTo>
                  <a:pt x="544583" y="240567"/>
                  <a:pt x="540868" y="240939"/>
                  <a:pt x="537153" y="243167"/>
                </a:cubicBezTo>
                <a:cubicBezTo>
                  <a:pt x="529723" y="244653"/>
                  <a:pt x="524151" y="246139"/>
                  <a:pt x="520437" y="247625"/>
                </a:cubicBezTo>
                <a:cubicBezTo>
                  <a:pt x="514493" y="250597"/>
                  <a:pt x="509292" y="250597"/>
                  <a:pt x="504835" y="247625"/>
                </a:cubicBezTo>
                <a:cubicBezTo>
                  <a:pt x="504092" y="246882"/>
                  <a:pt x="503163" y="246696"/>
                  <a:pt x="502049" y="247068"/>
                </a:cubicBezTo>
                <a:cubicBezTo>
                  <a:pt x="500934" y="247439"/>
                  <a:pt x="500006" y="247997"/>
                  <a:pt x="499263" y="248739"/>
                </a:cubicBezTo>
                <a:cubicBezTo>
                  <a:pt x="486632" y="250968"/>
                  <a:pt x="474002" y="251340"/>
                  <a:pt x="461372" y="249854"/>
                </a:cubicBezTo>
                <a:cubicBezTo>
                  <a:pt x="456914" y="248368"/>
                  <a:pt x="454314" y="247625"/>
                  <a:pt x="453571" y="247625"/>
                </a:cubicBezTo>
                <a:cubicBezTo>
                  <a:pt x="449113" y="246139"/>
                  <a:pt x="446142" y="245396"/>
                  <a:pt x="444656" y="245396"/>
                </a:cubicBezTo>
                <a:cubicBezTo>
                  <a:pt x="442427" y="245396"/>
                  <a:pt x="439641" y="245953"/>
                  <a:pt x="436297" y="247068"/>
                </a:cubicBezTo>
                <a:cubicBezTo>
                  <a:pt x="432954" y="248182"/>
                  <a:pt x="429797" y="249111"/>
                  <a:pt x="426825" y="249854"/>
                </a:cubicBezTo>
                <a:cubicBezTo>
                  <a:pt x="423853" y="250597"/>
                  <a:pt x="418652" y="251711"/>
                  <a:pt x="411223" y="253197"/>
                </a:cubicBezTo>
                <a:cubicBezTo>
                  <a:pt x="403793" y="254683"/>
                  <a:pt x="397107" y="255426"/>
                  <a:pt x="391163" y="255426"/>
                </a:cubicBezTo>
                <a:lnTo>
                  <a:pt x="388934" y="255426"/>
                </a:lnTo>
                <a:cubicBezTo>
                  <a:pt x="382991" y="255426"/>
                  <a:pt x="378533" y="258769"/>
                  <a:pt x="375561" y="265456"/>
                </a:cubicBezTo>
                <a:lnTo>
                  <a:pt x="371104" y="271028"/>
                </a:lnTo>
                <a:cubicBezTo>
                  <a:pt x="368132" y="271771"/>
                  <a:pt x="367389" y="273628"/>
                  <a:pt x="368875" y="276600"/>
                </a:cubicBezTo>
                <a:cubicBezTo>
                  <a:pt x="368132" y="278829"/>
                  <a:pt x="367946" y="280686"/>
                  <a:pt x="368318" y="282172"/>
                </a:cubicBezTo>
                <a:cubicBezTo>
                  <a:pt x="368689" y="283658"/>
                  <a:pt x="368875" y="284773"/>
                  <a:pt x="368875" y="285516"/>
                </a:cubicBezTo>
                <a:cubicBezTo>
                  <a:pt x="370361" y="291459"/>
                  <a:pt x="371104" y="295917"/>
                  <a:pt x="371104" y="298889"/>
                </a:cubicBezTo>
                <a:cubicBezTo>
                  <a:pt x="371104" y="306318"/>
                  <a:pt x="371847" y="311890"/>
                  <a:pt x="373332" y="315605"/>
                </a:cubicBezTo>
                <a:cubicBezTo>
                  <a:pt x="374075" y="317834"/>
                  <a:pt x="374447" y="321549"/>
                  <a:pt x="374447" y="326749"/>
                </a:cubicBezTo>
                <a:cubicBezTo>
                  <a:pt x="374447" y="334179"/>
                  <a:pt x="372590" y="340865"/>
                  <a:pt x="368875" y="346809"/>
                </a:cubicBezTo>
                <a:cubicBezTo>
                  <a:pt x="367389" y="349038"/>
                  <a:pt x="367389" y="350895"/>
                  <a:pt x="368875" y="352381"/>
                </a:cubicBezTo>
                <a:cubicBezTo>
                  <a:pt x="370361" y="353867"/>
                  <a:pt x="371104" y="354610"/>
                  <a:pt x="371104" y="354610"/>
                </a:cubicBezTo>
                <a:cubicBezTo>
                  <a:pt x="374075" y="354610"/>
                  <a:pt x="377047" y="355353"/>
                  <a:pt x="380019" y="356839"/>
                </a:cubicBezTo>
                <a:cubicBezTo>
                  <a:pt x="382991" y="358325"/>
                  <a:pt x="387449" y="359068"/>
                  <a:pt x="393392" y="359068"/>
                </a:cubicBezTo>
                <a:cubicBezTo>
                  <a:pt x="397850" y="359068"/>
                  <a:pt x="401193" y="358696"/>
                  <a:pt x="403422" y="357953"/>
                </a:cubicBezTo>
                <a:cubicBezTo>
                  <a:pt x="416052" y="355724"/>
                  <a:pt x="435369" y="353867"/>
                  <a:pt x="461372" y="352381"/>
                </a:cubicBezTo>
                <a:cubicBezTo>
                  <a:pt x="462115" y="352381"/>
                  <a:pt x="463044" y="352753"/>
                  <a:pt x="464158" y="353495"/>
                </a:cubicBezTo>
                <a:cubicBezTo>
                  <a:pt x="465273" y="354238"/>
                  <a:pt x="466201" y="354610"/>
                  <a:pt x="466944" y="354610"/>
                </a:cubicBezTo>
                <a:lnTo>
                  <a:pt x="470287" y="355724"/>
                </a:lnTo>
                <a:cubicBezTo>
                  <a:pt x="471030" y="356467"/>
                  <a:pt x="472888" y="356839"/>
                  <a:pt x="475860" y="356839"/>
                </a:cubicBezTo>
                <a:lnTo>
                  <a:pt x="470287" y="362411"/>
                </a:lnTo>
                <a:lnTo>
                  <a:pt x="484775" y="374670"/>
                </a:lnTo>
                <a:cubicBezTo>
                  <a:pt x="486261" y="376155"/>
                  <a:pt x="490719" y="378756"/>
                  <a:pt x="498148" y="382470"/>
                </a:cubicBezTo>
                <a:lnTo>
                  <a:pt x="499263" y="384699"/>
                </a:lnTo>
                <a:cubicBezTo>
                  <a:pt x="499263" y="386928"/>
                  <a:pt x="499634" y="389157"/>
                  <a:pt x="500377" y="391386"/>
                </a:cubicBezTo>
                <a:cubicBezTo>
                  <a:pt x="501120" y="393615"/>
                  <a:pt x="501491" y="395844"/>
                  <a:pt x="501491" y="398072"/>
                </a:cubicBezTo>
                <a:cubicBezTo>
                  <a:pt x="501491" y="401044"/>
                  <a:pt x="501120" y="404016"/>
                  <a:pt x="500377" y="406988"/>
                </a:cubicBezTo>
                <a:cubicBezTo>
                  <a:pt x="499634" y="409960"/>
                  <a:pt x="499263" y="412931"/>
                  <a:pt x="499263" y="415903"/>
                </a:cubicBezTo>
                <a:cubicBezTo>
                  <a:pt x="499263" y="421847"/>
                  <a:pt x="498705" y="426305"/>
                  <a:pt x="497591" y="429276"/>
                </a:cubicBezTo>
                <a:cubicBezTo>
                  <a:pt x="496476" y="432248"/>
                  <a:pt x="494062" y="436334"/>
                  <a:pt x="490347" y="441535"/>
                </a:cubicBezTo>
                <a:cubicBezTo>
                  <a:pt x="482918" y="454165"/>
                  <a:pt x="471030" y="473110"/>
                  <a:pt x="454686" y="498371"/>
                </a:cubicBezTo>
                <a:cubicBezTo>
                  <a:pt x="436112" y="525860"/>
                  <a:pt x="419024" y="549263"/>
                  <a:pt x="403422" y="568580"/>
                </a:cubicBezTo>
                <a:cubicBezTo>
                  <a:pt x="395992" y="578238"/>
                  <a:pt x="383362" y="591982"/>
                  <a:pt x="365531" y="609813"/>
                </a:cubicBezTo>
                <a:cubicBezTo>
                  <a:pt x="341014" y="635816"/>
                  <a:pt x="316497" y="657362"/>
                  <a:pt x="291979" y="674450"/>
                </a:cubicBezTo>
                <a:cubicBezTo>
                  <a:pt x="283807" y="680393"/>
                  <a:pt x="275820" y="685966"/>
                  <a:pt x="268019" y="691166"/>
                </a:cubicBezTo>
                <a:cubicBezTo>
                  <a:pt x="260218" y="696367"/>
                  <a:pt x="253346" y="700825"/>
                  <a:pt x="247402" y="704539"/>
                </a:cubicBezTo>
                <a:cubicBezTo>
                  <a:pt x="245917" y="705282"/>
                  <a:pt x="244059" y="706025"/>
                  <a:pt x="241830" y="706768"/>
                </a:cubicBezTo>
                <a:cubicBezTo>
                  <a:pt x="239602" y="707511"/>
                  <a:pt x="237373" y="708254"/>
                  <a:pt x="235144" y="708997"/>
                </a:cubicBezTo>
                <a:lnTo>
                  <a:pt x="203940" y="724599"/>
                </a:lnTo>
                <a:cubicBezTo>
                  <a:pt x="202454" y="725342"/>
                  <a:pt x="200411" y="725899"/>
                  <a:pt x="197810" y="726271"/>
                </a:cubicBezTo>
                <a:cubicBezTo>
                  <a:pt x="195210" y="726642"/>
                  <a:pt x="193167" y="727199"/>
                  <a:pt x="191681" y="727942"/>
                </a:cubicBezTo>
                <a:cubicBezTo>
                  <a:pt x="189452" y="729428"/>
                  <a:pt x="186109" y="730171"/>
                  <a:pt x="181651" y="730171"/>
                </a:cubicBezTo>
                <a:cubicBezTo>
                  <a:pt x="174222" y="730171"/>
                  <a:pt x="167164" y="731285"/>
                  <a:pt x="160477" y="733514"/>
                </a:cubicBezTo>
                <a:cubicBezTo>
                  <a:pt x="157506" y="733514"/>
                  <a:pt x="154348" y="733886"/>
                  <a:pt x="151005" y="734629"/>
                </a:cubicBezTo>
                <a:cubicBezTo>
                  <a:pt x="147661" y="735372"/>
                  <a:pt x="144504" y="735743"/>
                  <a:pt x="141532" y="735743"/>
                </a:cubicBezTo>
                <a:cubicBezTo>
                  <a:pt x="134846" y="736486"/>
                  <a:pt x="125187" y="736858"/>
                  <a:pt x="112557" y="736858"/>
                </a:cubicBezTo>
                <a:cubicBezTo>
                  <a:pt x="106613" y="736115"/>
                  <a:pt x="98070" y="735743"/>
                  <a:pt x="86925" y="735743"/>
                </a:cubicBezTo>
                <a:cubicBezTo>
                  <a:pt x="83211" y="735000"/>
                  <a:pt x="78939" y="734629"/>
                  <a:pt x="74109" y="734629"/>
                </a:cubicBezTo>
                <a:cubicBezTo>
                  <a:pt x="69280" y="734629"/>
                  <a:pt x="65008" y="734257"/>
                  <a:pt x="61294" y="733514"/>
                </a:cubicBezTo>
                <a:cubicBezTo>
                  <a:pt x="56093" y="731285"/>
                  <a:pt x="51264" y="730543"/>
                  <a:pt x="46806" y="731285"/>
                </a:cubicBezTo>
                <a:lnTo>
                  <a:pt x="45692" y="731285"/>
                </a:lnTo>
                <a:cubicBezTo>
                  <a:pt x="43463" y="728314"/>
                  <a:pt x="40119" y="726456"/>
                  <a:pt x="35662" y="725713"/>
                </a:cubicBezTo>
                <a:cubicBezTo>
                  <a:pt x="31204" y="724970"/>
                  <a:pt x="27861" y="724227"/>
                  <a:pt x="25632" y="723485"/>
                </a:cubicBezTo>
                <a:lnTo>
                  <a:pt x="14488" y="717912"/>
                </a:lnTo>
                <a:cubicBezTo>
                  <a:pt x="13745" y="717169"/>
                  <a:pt x="13187" y="716427"/>
                  <a:pt x="12816" y="715684"/>
                </a:cubicBezTo>
                <a:cubicBezTo>
                  <a:pt x="12445" y="714941"/>
                  <a:pt x="11887" y="714569"/>
                  <a:pt x="11144" y="714569"/>
                </a:cubicBezTo>
                <a:cubicBezTo>
                  <a:pt x="11144" y="711597"/>
                  <a:pt x="10401" y="709740"/>
                  <a:pt x="8916" y="708997"/>
                </a:cubicBezTo>
                <a:cubicBezTo>
                  <a:pt x="6687" y="708254"/>
                  <a:pt x="5015" y="706211"/>
                  <a:pt x="3901" y="702868"/>
                </a:cubicBezTo>
                <a:cubicBezTo>
                  <a:pt x="2786" y="699525"/>
                  <a:pt x="1486" y="697481"/>
                  <a:pt x="0" y="696738"/>
                </a:cubicBezTo>
                <a:lnTo>
                  <a:pt x="0" y="695624"/>
                </a:lnTo>
                <a:lnTo>
                  <a:pt x="22289" y="705654"/>
                </a:lnTo>
                <a:cubicBezTo>
                  <a:pt x="28975" y="708626"/>
                  <a:pt x="37891" y="710112"/>
                  <a:pt x="49035" y="710112"/>
                </a:cubicBezTo>
                <a:cubicBezTo>
                  <a:pt x="59436" y="710112"/>
                  <a:pt x="69094" y="708626"/>
                  <a:pt x="78010" y="705654"/>
                </a:cubicBezTo>
                <a:cubicBezTo>
                  <a:pt x="86925" y="702682"/>
                  <a:pt x="95469" y="699339"/>
                  <a:pt x="103642" y="695624"/>
                </a:cubicBezTo>
                <a:cubicBezTo>
                  <a:pt x="111814" y="691909"/>
                  <a:pt x="117758" y="689309"/>
                  <a:pt x="121472" y="687823"/>
                </a:cubicBezTo>
                <a:cubicBezTo>
                  <a:pt x="143018" y="678165"/>
                  <a:pt x="161592" y="669249"/>
                  <a:pt x="177194" y="661077"/>
                </a:cubicBezTo>
                <a:cubicBezTo>
                  <a:pt x="181651" y="658105"/>
                  <a:pt x="186295" y="654576"/>
                  <a:pt x="191124" y="650490"/>
                </a:cubicBezTo>
                <a:cubicBezTo>
                  <a:pt x="195953" y="646404"/>
                  <a:pt x="201711" y="642503"/>
                  <a:pt x="208398" y="638788"/>
                </a:cubicBezTo>
                <a:lnTo>
                  <a:pt x="267462" y="595326"/>
                </a:lnTo>
                <a:cubicBezTo>
                  <a:pt x="282321" y="583438"/>
                  <a:pt x="296809" y="570065"/>
                  <a:pt x="310925" y="555206"/>
                </a:cubicBezTo>
                <a:cubicBezTo>
                  <a:pt x="313896" y="552235"/>
                  <a:pt x="315197" y="550377"/>
                  <a:pt x="314825" y="549634"/>
                </a:cubicBezTo>
                <a:cubicBezTo>
                  <a:pt x="314454" y="548891"/>
                  <a:pt x="312411" y="547034"/>
                  <a:pt x="308696" y="544062"/>
                </a:cubicBezTo>
                <a:lnTo>
                  <a:pt x="290865" y="528460"/>
                </a:lnTo>
                <a:lnTo>
                  <a:pt x="252974" y="498371"/>
                </a:lnTo>
                <a:cubicBezTo>
                  <a:pt x="250746" y="496885"/>
                  <a:pt x="248888" y="495770"/>
                  <a:pt x="247402" y="495027"/>
                </a:cubicBezTo>
                <a:cubicBezTo>
                  <a:pt x="245917" y="494284"/>
                  <a:pt x="244802" y="493913"/>
                  <a:pt x="244059" y="493913"/>
                </a:cubicBezTo>
                <a:lnTo>
                  <a:pt x="239602" y="491684"/>
                </a:lnTo>
                <a:cubicBezTo>
                  <a:pt x="238116" y="493170"/>
                  <a:pt x="235515" y="493913"/>
                  <a:pt x="231801" y="493913"/>
                </a:cubicBezTo>
                <a:cubicBezTo>
                  <a:pt x="229572" y="493913"/>
                  <a:pt x="226228" y="493170"/>
                  <a:pt x="221771" y="491684"/>
                </a:cubicBezTo>
                <a:cubicBezTo>
                  <a:pt x="219542" y="489455"/>
                  <a:pt x="217313" y="489084"/>
                  <a:pt x="215084" y="490570"/>
                </a:cubicBezTo>
                <a:cubicBezTo>
                  <a:pt x="212855" y="491313"/>
                  <a:pt x="209884" y="491684"/>
                  <a:pt x="206169" y="491684"/>
                </a:cubicBezTo>
                <a:cubicBezTo>
                  <a:pt x="203940" y="491684"/>
                  <a:pt x="199854" y="490941"/>
                  <a:pt x="193910" y="489455"/>
                </a:cubicBezTo>
                <a:cubicBezTo>
                  <a:pt x="192424" y="487969"/>
                  <a:pt x="191310" y="487598"/>
                  <a:pt x="190567" y="488341"/>
                </a:cubicBezTo>
                <a:cubicBezTo>
                  <a:pt x="185366" y="490570"/>
                  <a:pt x="182766" y="489455"/>
                  <a:pt x="182766" y="484998"/>
                </a:cubicBezTo>
                <a:lnTo>
                  <a:pt x="181651" y="468281"/>
                </a:lnTo>
                <a:cubicBezTo>
                  <a:pt x="181651" y="466052"/>
                  <a:pt x="182394" y="461966"/>
                  <a:pt x="183880" y="456023"/>
                </a:cubicBezTo>
                <a:lnTo>
                  <a:pt x="183880" y="453794"/>
                </a:lnTo>
                <a:cubicBezTo>
                  <a:pt x="183880" y="446364"/>
                  <a:pt x="186481" y="440049"/>
                  <a:pt x="191681" y="434848"/>
                </a:cubicBezTo>
                <a:cubicBezTo>
                  <a:pt x="193167" y="434105"/>
                  <a:pt x="194653" y="432248"/>
                  <a:pt x="196139" y="429276"/>
                </a:cubicBezTo>
                <a:cubicBezTo>
                  <a:pt x="197625" y="426305"/>
                  <a:pt x="198739" y="424076"/>
                  <a:pt x="199482" y="422590"/>
                </a:cubicBezTo>
                <a:lnTo>
                  <a:pt x="202825" y="423704"/>
                </a:lnTo>
                <a:cubicBezTo>
                  <a:pt x="207283" y="423704"/>
                  <a:pt x="210998" y="420732"/>
                  <a:pt x="213970" y="414789"/>
                </a:cubicBezTo>
                <a:cubicBezTo>
                  <a:pt x="213970" y="414789"/>
                  <a:pt x="214155" y="414603"/>
                  <a:pt x="214527" y="414232"/>
                </a:cubicBezTo>
                <a:cubicBezTo>
                  <a:pt x="214898" y="413860"/>
                  <a:pt x="215084" y="413674"/>
                  <a:pt x="215084" y="413674"/>
                </a:cubicBezTo>
                <a:lnTo>
                  <a:pt x="246288" y="382470"/>
                </a:lnTo>
                <a:lnTo>
                  <a:pt x="302009" y="325635"/>
                </a:lnTo>
                <a:cubicBezTo>
                  <a:pt x="300523" y="327121"/>
                  <a:pt x="309810" y="316719"/>
                  <a:pt x="329870" y="294431"/>
                </a:cubicBezTo>
                <a:lnTo>
                  <a:pt x="332099" y="289973"/>
                </a:lnTo>
                <a:cubicBezTo>
                  <a:pt x="320954" y="287744"/>
                  <a:pt x="313896" y="282172"/>
                  <a:pt x="310925" y="273257"/>
                </a:cubicBezTo>
                <a:cubicBezTo>
                  <a:pt x="309439" y="270285"/>
                  <a:pt x="306095" y="268056"/>
                  <a:pt x="300895" y="266570"/>
                </a:cubicBezTo>
                <a:cubicBezTo>
                  <a:pt x="295694" y="265084"/>
                  <a:pt x="291608" y="264713"/>
                  <a:pt x="288636" y="265456"/>
                </a:cubicBezTo>
                <a:cubicBezTo>
                  <a:pt x="279721" y="268428"/>
                  <a:pt x="272663" y="270285"/>
                  <a:pt x="267462" y="271028"/>
                </a:cubicBezTo>
                <a:cubicBezTo>
                  <a:pt x="261519" y="274743"/>
                  <a:pt x="257432" y="276972"/>
                  <a:pt x="255203" y="277715"/>
                </a:cubicBezTo>
                <a:cubicBezTo>
                  <a:pt x="252974" y="277715"/>
                  <a:pt x="249817" y="279386"/>
                  <a:pt x="245731" y="282729"/>
                </a:cubicBezTo>
                <a:cubicBezTo>
                  <a:pt x="241645" y="286073"/>
                  <a:pt x="238116" y="287744"/>
                  <a:pt x="235144" y="287744"/>
                </a:cubicBezTo>
                <a:cubicBezTo>
                  <a:pt x="227714" y="291459"/>
                  <a:pt x="219356" y="294802"/>
                  <a:pt x="210069" y="297774"/>
                </a:cubicBezTo>
                <a:cubicBezTo>
                  <a:pt x="200782" y="300746"/>
                  <a:pt x="194282" y="302603"/>
                  <a:pt x="190567" y="303346"/>
                </a:cubicBezTo>
                <a:lnTo>
                  <a:pt x="181651" y="307804"/>
                </a:lnTo>
                <a:cubicBezTo>
                  <a:pt x="180165" y="308547"/>
                  <a:pt x="178308" y="309104"/>
                  <a:pt x="176079" y="309476"/>
                </a:cubicBezTo>
                <a:cubicBezTo>
                  <a:pt x="173850" y="309847"/>
                  <a:pt x="171993" y="310404"/>
                  <a:pt x="170507" y="311147"/>
                </a:cubicBezTo>
                <a:cubicBezTo>
                  <a:pt x="170507" y="311147"/>
                  <a:pt x="170321" y="311147"/>
                  <a:pt x="169950" y="311147"/>
                </a:cubicBezTo>
                <a:cubicBezTo>
                  <a:pt x="169578" y="311147"/>
                  <a:pt x="169393" y="311147"/>
                  <a:pt x="169393" y="311147"/>
                </a:cubicBezTo>
                <a:cubicBezTo>
                  <a:pt x="167907" y="311890"/>
                  <a:pt x="165678" y="312262"/>
                  <a:pt x="162706" y="312262"/>
                </a:cubicBezTo>
                <a:cubicBezTo>
                  <a:pt x="158991" y="312262"/>
                  <a:pt x="154905" y="311333"/>
                  <a:pt x="150448" y="309476"/>
                </a:cubicBezTo>
                <a:cubicBezTo>
                  <a:pt x="145990" y="307618"/>
                  <a:pt x="142275" y="306318"/>
                  <a:pt x="139303" y="305575"/>
                </a:cubicBezTo>
                <a:cubicBezTo>
                  <a:pt x="132617" y="303346"/>
                  <a:pt x="128902" y="302232"/>
                  <a:pt x="128159" y="302232"/>
                </a:cubicBezTo>
                <a:cubicBezTo>
                  <a:pt x="114786" y="298517"/>
                  <a:pt x="104756" y="291459"/>
                  <a:pt x="98070" y="281058"/>
                </a:cubicBezTo>
                <a:lnTo>
                  <a:pt x="79124" y="256540"/>
                </a:lnTo>
                <a:lnTo>
                  <a:pt x="67980" y="233138"/>
                </a:lnTo>
                <a:cubicBezTo>
                  <a:pt x="67237" y="230909"/>
                  <a:pt x="67237" y="228866"/>
                  <a:pt x="67980" y="227008"/>
                </a:cubicBezTo>
                <a:cubicBezTo>
                  <a:pt x="68723" y="225151"/>
                  <a:pt x="68723" y="223479"/>
                  <a:pt x="67980" y="221993"/>
                </a:cubicBezTo>
                <a:cubicBezTo>
                  <a:pt x="67980" y="206391"/>
                  <a:pt x="67609" y="195247"/>
                  <a:pt x="66866" y="188561"/>
                </a:cubicBezTo>
                <a:cubicBezTo>
                  <a:pt x="66866" y="182617"/>
                  <a:pt x="65751" y="175930"/>
                  <a:pt x="63522" y="168501"/>
                </a:cubicBezTo>
                <a:cubicBezTo>
                  <a:pt x="65008" y="167758"/>
                  <a:pt x="66866" y="166644"/>
                  <a:pt x="69094" y="165158"/>
                </a:cubicBezTo>
                <a:cubicBezTo>
                  <a:pt x="71323" y="163672"/>
                  <a:pt x="73181" y="162929"/>
                  <a:pt x="74667" y="162929"/>
                </a:cubicBezTo>
                <a:cubicBezTo>
                  <a:pt x="80610" y="162929"/>
                  <a:pt x="84696" y="165529"/>
                  <a:pt x="86925" y="170730"/>
                </a:cubicBezTo>
                <a:cubicBezTo>
                  <a:pt x="95841" y="184846"/>
                  <a:pt x="103642" y="195619"/>
                  <a:pt x="110328" y="203048"/>
                </a:cubicBezTo>
                <a:cubicBezTo>
                  <a:pt x="112557" y="206020"/>
                  <a:pt x="121472" y="215307"/>
                  <a:pt x="137074" y="230909"/>
                </a:cubicBezTo>
                <a:cubicBezTo>
                  <a:pt x="137074" y="230909"/>
                  <a:pt x="138189" y="232023"/>
                  <a:pt x="140418" y="234252"/>
                </a:cubicBezTo>
                <a:cubicBezTo>
                  <a:pt x="141904" y="237224"/>
                  <a:pt x="143204" y="239081"/>
                  <a:pt x="144318" y="239824"/>
                </a:cubicBezTo>
                <a:cubicBezTo>
                  <a:pt x="145432" y="240567"/>
                  <a:pt x="147476" y="240196"/>
                  <a:pt x="150448" y="238710"/>
                </a:cubicBezTo>
                <a:cubicBezTo>
                  <a:pt x="158620" y="236481"/>
                  <a:pt x="168278" y="233138"/>
                  <a:pt x="179423" y="228680"/>
                </a:cubicBezTo>
                <a:cubicBezTo>
                  <a:pt x="184623" y="226451"/>
                  <a:pt x="190381" y="224222"/>
                  <a:pt x="196696" y="221993"/>
                </a:cubicBezTo>
                <a:cubicBezTo>
                  <a:pt x="203011" y="219764"/>
                  <a:pt x="209884" y="217164"/>
                  <a:pt x="217313" y="214192"/>
                </a:cubicBezTo>
                <a:cubicBezTo>
                  <a:pt x="217313" y="212706"/>
                  <a:pt x="218427" y="211963"/>
                  <a:pt x="220656" y="211963"/>
                </a:cubicBezTo>
                <a:lnTo>
                  <a:pt x="213970" y="208620"/>
                </a:lnTo>
                <a:cubicBezTo>
                  <a:pt x="213970" y="208620"/>
                  <a:pt x="212112" y="206763"/>
                  <a:pt x="208398" y="203048"/>
                </a:cubicBezTo>
                <a:cubicBezTo>
                  <a:pt x="213598" y="203048"/>
                  <a:pt x="217313" y="203420"/>
                  <a:pt x="219542" y="204162"/>
                </a:cubicBezTo>
                <a:cubicBezTo>
                  <a:pt x="225485" y="205648"/>
                  <a:pt x="229943" y="206391"/>
                  <a:pt x="232915" y="206391"/>
                </a:cubicBezTo>
                <a:cubicBezTo>
                  <a:pt x="234401" y="206391"/>
                  <a:pt x="242945" y="205277"/>
                  <a:pt x="258547" y="203048"/>
                </a:cubicBezTo>
                <a:lnTo>
                  <a:pt x="291979" y="194133"/>
                </a:lnTo>
                <a:cubicBezTo>
                  <a:pt x="294951" y="194133"/>
                  <a:pt x="296994" y="193575"/>
                  <a:pt x="298109" y="192461"/>
                </a:cubicBezTo>
                <a:cubicBezTo>
                  <a:pt x="299223" y="191347"/>
                  <a:pt x="299966" y="190046"/>
                  <a:pt x="300338" y="188561"/>
                </a:cubicBezTo>
                <a:cubicBezTo>
                  <a:pt x="300709" y="187075"/>
                  <a:pt x="300895" y="185960"/>
                  <a:pt x="300895" y="185217"/>
                </a:cubicBezTo>
                <a:lnTo>
                  <a:pt x="310925" y="87148"/>
                </a:lnTo>
                <a:cubicBezTo>
                  <a:pt x="310925" y="81204"/>
                  <a:pt x="311668" y="72289"/>
                  <a:pt x="313154" y="60402"/>
                </a:cubicBezTo>
                <a:cubicBezTo>
                  <a:pt x="313896" y="58173"/>
                  <a:pt x="314268" y="54830"/>
                  <a:pt x="314268" y="50372"/>
                </a:cubicBezTo>
                <a:cubicBezTo>
                  <a:pt x="314268" y="43685"/>
                  <a:pt x="312039" y="37742"/>
                  <a:pt x="307581" y="32541"/>
                </a:cubicBezTo>
                <a:lnTo>
                  <a:pt x="295323" y="13596"/>
                </a:lnTo>
                <a:cubicBezTo>
                  <a:pt x="295323" y="13596"/>
                  <a:pt x="292351" y="10624"/>
                  <a:pt x="286407" y="4680"/>
                </a:cubicBezTo>
                <a:lnTo>
                  <a:pt x="288636" y="3566"/>
                </a:lnTo>
                <a:cubicBezTo>
                  <a:pt x="289379" y="594"/>
                  <a:pt x="290865" y="-520"/>
                  <a:pt x="293094" y="223"/>
                </a:cubicBezTo>
                <a:close/>
              </a:path>
            </a:pathLst>
          </a:custGeom>
          <a:solidFill>
            <a:schemeClr val="bg1">
              <a:lumMod val="100000"/>
            </a:schemeClr>
          </a:solidFill>
          <a:ln>
            <a:noFill/>
          </a:ln>
          <a:effectLst>
            <a:glow>
              <a:srgbClr val="000000"/>
            </a:glow>
            <a:outerShdw blurRad="50800" dist="38100" dir="2700000" algn="tl" rotWithShape="0">
              <a:schemeClr val="accent1">
                <a:alpha val="40000"/>
              </a:schemeClr>
            </a:outerShdw>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6600" dirty="0">
              <a:solidFill>
                <a:schemeClr val="bg1">
                  <a:lumMod val="100000"/>
                </a:schemeClr>
              </a:solidFill>
              <a:effectLst>
                <a:outerShdw blurRad="50800" dist="38100" dir="2700000" algn="tl" rotWithShape="0">
                  <a:schemeClr val="accent1">
                    <a:alpha val="40000"/>
                  </a:schemeClr>
                </a:outerShdw>
              </a:effectLst>
              <a:latin typeface="演示悠然小楷" panose="00000500000000000000" pitchFamily="2" charset="-122"/>
              <a:ea typeface="演示悠然小楷" panose="00000500000000000000" pitchFamily="2" charset="-122"/>
              <a:cs typeface="演示流云楷" panose="02000600000000000000" pitchFamily="2" charset="-122"/>
            </a:endParaRPr>
          </a:p>
        </p:txBody>
      </p:sp>
      <p:sp>
        <p:nvSpPr>
          <p:cNvPr id="38" name="TextBox 35"/>
          <p:cNvSpPr txBox="1"/>
          <p:nvPr>
            <p:custDataLst>
              <p:tags r:id="rId5"/>
            </p:custDataLst>
          </p:nvPr>
        </p:nvSpPr>
        <p:spPr>
          <a:xfrm>
            <a:off x="814581" y="3162212"/>
            <a:ext cx="2735189" cy="668238"/>
          </a:xfrm>
          <a:custGeom>
            <a:avLst/>
            <a:gdLst/>
            <a:ahLst/>
            <a:cxnLst/>
            <a:rect l="l" t="t" r="r" b="b"/>
            <a:pathLst>
              <a:path w="3646918" h="890984">
                <a:moveTo>
                  <a:pt x="440198" y="603462"/>
                </a:moveTo>
                <a:lnTo>
                  <a:pt x="437969" y="604577"/>
                </a:lnTo>
                <a:lnTo>
                  <a:pt x="422367" y="612378"/>
                </a:lnTo>
                <a:cubicBezTo>
                  <a:pt x="422367" y="613121"/>
                  <a:pt x="421624" y="613492"/>
                  <a:pt x="420138" y="613492"/>
                </a:cubicBezTo>
                <a:lnTo>
                  <a:pt x="422367" y="614607"/>
                </a:lnTo>
                <a:cubicBezTo>
                  <a:pt x="428310" y="612378"/>
                  <a:pt x="435368" y="610520"/>
                  <a:pt x="443541" y="609034"/>
                </a:cubicBezTo>
                <a:cubicBezTo>
                  <a:pt x="445770" y="608291"/>
                  <a:pt x="446513" y="606806"/>
                  <a:pt x="445770" y="604577"/>
                </a:cubicBezTo>
                <a:close/>
                <a:moveTo>
                  <a:pt x="2404681" y="451901"/>
                </a:moveTo>
                <a:lnTo>
                  <a:pt x="2374592" y="473075"/>
                </a:lnTo>
                <a:lnTo>
                  <a:pt x="2405796" y="489791"/>
                </a:lnTo>
                <a:lnTo>
                  <a:pt x="2405796" y="451901"/>
                </a:lnTo>
                <a:cubicBezTo>
                  <a:pt x="2405796" y="451158"/>
                  <a:pt x="2405424" y="451158"/>
                  <a:pt x="2404681" y="451901"/>
                </a:cubicBezTo>
                <a:close/>
                <a:moveTo>
                  <a:pt x="593988" y="424040"/>
                </a:moveTo>
                <a:cubicBezTo>
                  <a:pt x="593245" y="426269"/>
                  <a:pt x="591016" y="427383"/>
                  <a:pt x="587302" y="427383"/>
                </a:cubicBezTo>
                <a:lnTo>
                  <a:pt x="543839" y="440756"/>
                </a:lnTo>
                <a:cubicBezTo>
                  <a:pt x="533438" y="443728"/>
                  <a:pt x="521922" y="447814"/>
                  <a:pt x="509292" y="453015"/>
                </a:cubicBezTo>
                <a:cubicBezTo>
                  <a:pt x="495176" y="456730"/>
                  <a:pt x="488489" y="458587"/>
                  <a:pt x="489232" y="458587"/>
                </a:cubicBezTo>
                <a:cubicBezTo>
                  <a:pt x="488489" y="458587"/>
                  <a:pt x="487746" y="458959"/>
                  <a:pt x="487003" y="459702"/>
                </a:cubicBezTo>
                <a:cubicBezTo>
                  <a:pt x="486260" y="460445"/>
                  <a:pt x="485889" y="461187"/>
                  <a:pt x="485889" y="461930"/>
                </a:cubicBezTo>
                <a:lnTo>
                  <a:pt x="488118" y="478647"/>
                </a:lnTo>
                <a:lnTo>
                  <a:pt x="488118" y="483104"/>
                </a:lnTo>
                <a:cubicBezTo>
                  <a:pt x="488118" y="486819"/>
                  <a:pt x="488489" y="490162"/>
                  <a:pt x="489232" y="493134"/>
                </a:cubicBezTo>
                <a:cubicBezTo>
                  <a:pt x="492947" y="491648"/>
                  <a:pt x="496290" y="490720"/>
                  <a:pt x="499262" y="490348"/>
                </a:cubicBezTo>
                <a:cubicBezTo>
                  <a:pt x="502234" y="489977"/>
                  <a:pt x="504463" y="489791"/>
                  <a:pt x="505949" y="489791"/>
                </a:cubicBezTo>
                <a:lnTo>
                  <a:pt x="520436" y="485333"/>
                </a:lnTo>
                <a:cubicBezTo>
                  <a:pt x="532323" y="483847"/>
                  <a:pt x="539753" y="482361"/>
                  <a:pt x="542725" y="480876"/>
                </a:cubicBezTo>
                <a:lnTo>
                  <a:pt x="544954" y="480876"/>
                </a:lnTo>
                <a:cubicBezTo>
                  <a:pt x="550154" y="480876"/>
                  <a:pt x="554612" y="482733"/>
                  <a:pt x="558327" y="486448"/>
                </a:cubicBezTo>
                <a:cubicBezTo>
                  <a:pt x="561298" y="486448"/>
                  <a:pt x="562784" y="487934"/>
                  <a:pt x="562784" y="490905"/>
                </a:cubicBezTo>
                <a:cubicBezTo>
                  <a:pt x="562041" y="493134"/>
                  <a:pt x="563156" y="494992"/>
                  <a:pt x="566128" y="496478"/>
                </a:cubicBezTo>
                <a:lnTo>
                  <a:pt x="566128" y="497592"/>
                </a:lnTo>
                <a:lnTo>
                  <a:pt x="569471" y="505393"/>
                </a:lnTo>
                <a:cubicBezTo>
                  <a:pt x="572443" y="511337"/>
                  <a:pt x="573929" y="515423"/>
                  <a:pt x="573929" y="517652"/>
                </a:cubicBezTo>
                <a:cubicBezTo>
                  <a:pt x="573929" y="526567"/>
                  <a:pt x="568728" y="532882"/>
                  <a:pt x="558327" y="536597"/>
                </a:cubicBezTo>
                <a:cubicBezTo>
                  <a:pt x="556098" y="538083"/>
                  <a:pt x="552569" y="539569"/>
                  <a:pt x="547740" y="541055"/>
                </a:cubicBezTo>
                <a:cubicBezTo>
                  <a:pt x="542910" y="542540"/>
                  <a:pt x="539010" y="544026"/>
                  <a:pt x="536038" y="545512"/>
                </a:cubicBezTo>
                <a:lnTo>
                  <a:pt x="499262" y="568915"/>
                </a:lnTo>
                <a:lnTo>
                  <a:pt x="491461" y="572258"/>
                </a:lnTo>
                <a:cubicBezTo>
                  <a:pt x="488489" y="573001"/>
                  <a:pt x="487003" y="574487"/>
                  <a:pt x="487003" y="576716"/>
                </a:cubicBezTo>
                <a:cubicBezTo>
                  <a:pt x="487003" y="578945"/>
                  <a:pt x="488489" y="581174"/>
                  <a:pt x="491461" y="583403"/>
                </a:cubicBezTo>
                <a:cubicBezTo>
                  <a:pt x="497405" y="589346"/>
                  <a:pt x="500377" y="592318"/>
                  <a:pt x="500377" y="592318"/>
                </a:cubicBezTo>
                <a:cubicBezTo>
                  <a:pt x="503348" y="595290"/>
                  <a:pt x="506320" y="596776"/>
                  <a:pt x="509292" y="596776"/>
                </a:cubicBezTo>
                <a:lnTo>
                  <a:pt x="536038" y="595661"/>
                </a:lnTo>
                <a:lnTo>
                  <a:pt x="541610" y="596776"/>
                </a:lnTo>
                <a:cubicBezTo>
                  <a:pt x="554983" y="595290"/>
                  <a:pt x="564270" y="594547"/>
                  <a:pt x="569471" y="594547"/>
                </a:cubicBezTo>
                <a:cubicBezTo>
                  <a:pt x="573186" y="594547"/>
                  <a:pt x="575414" y="593433"/>
                  <a:pt x="576157" y="591204"/>
                </a:cubicBezTo>
                <a:cubicBezTo>
                  <a:pt x="576900" y="589718"/>
                  <a:pt x="577829" y="588046"/>
                  <a:pt x="578943" y="586189"/>
                </a:cubicBezTo>
                <a:cubicBezTo>
                  <a:pt x="580058" y="584331"/>
                  <a:pt x="580987" y="582660"/>
                  <a:pt x="581730" y="581174"/>
                </a:cubicBezTo>
                <a:cubicBezTo>
                  <a:pt x="583958" y="574487"/>
                  <a:pt x="586930" y="566686"/>
                  <a:pt x="590645" y="557771"/>
                </a:cubicBezTo>
                <a:cubicBezTo>
                  <a:pt x="594360" y="548856"/>
                  <a:pt x="598446" y="538083"/>
                  <a:pt x="602904" y="525453"/>
                </a:cubicBezTo>
                <a:cubicBezTo>
                  <a:pt x="605875" y="510594"/>
                  <a:pt x="607733" y="499078"/>
                  <a:pt x="608476" y="490905"/>
                </a:cubicBezTo>
                <a:lnTo>
                  <a:pt x="614048" y="453015"/>
                </a:lnTo>
                <a:cubicBezTo>
                  <a:pt x="614048" y="448557"/>
                  <a:pt x="613676" y="445214"/>
                  <a:pt x="612933" y="442985"/>
                </a:cubicBezTo>
                <a:lnTo>
                  <a:pt x="601789" y="426269"/>
                </a:lnTo>
                <a:cubicBezTo>
                  <a:pt x="599560" y="424040"/>
                  <a:pt x="596960" y="423297"/>
                  <a:pt x="593988" y="424040"/>
                </a:cubicBezTo>
                <a:close/>
                <a:moveTo>
                  <a:pt x="2508323" y="407324"/>
                </a:moveTo>
                <a:lnTo>
                  <a:pt x="2473776" y="417353"/>
                </a:lnTo>
                <a:cubicBezTo>
                  <a:pt x="2471547" y="419582"/>
                  <a:pt x="2470432" y="421068"/>
                  <a:pt x="2470432" y="421811"/>
                </a:cubicBezTo>
                <a:cubicBezTo>
                  <a:pt x="2470432" y="430726"/>
                  <a:pt x="2470061" y="438527"/>
                  <a:pt x="2469318" y="445214"/>
                </a:cubicBezTo>
                <a:cubicBezTo>
                  <a:pt x="2468575" y="451901"/>
                  <a:pt x="2467832" y="457473"/>
                  <a:pt x="2467089" y="461930"/>
                </a:cubicBezTo>
                <a:lnTo>
                  <a:pt x="2463746" y="495363"/>
                </a:lnTo>
                <a:cubicBezTo>
                  <a:pt x="2463746" y="499821"/>
                  <a:pt x="2465975" y="502050"/>
                  <a:pt x="2470432" y="502050"/>
                </a:cubicBezTo>
                <a:lnTo>
                  <a:pt x="2471547" y="502050"/>
                </a:lnTo>
                <a:cubicBezTo>
                  <a:pt x="2484177" y="502050"/>
                  <a:pt x="2492721" y="501678"/>
                  <a:pt x="2497179" y="500935"/>
                </a:cubicBezTo>
                <a:cubicBezTo>
                  <a:pt x="2501636" y="500935"/>
                  <a:pt x="2504237" y="499078"/>
                  <a:pt x="2504980" y="495363"/>
                </a:cubicBezTo>
                <a:cubicBezTo>
                  <a:pt x="2507951" y="474561"/>
                  <a:pt x="2509809" y="458959"/>
                  <a:pt x="2510552" y="448557"/>
                </a:cubicBezTo>
                <a:cubicBezTo>
                  <a:pt x="2512038" y="439642"/>
                  <a:pt x="2512781" y="433327"/>
                  <a:pt x="2512781" y="429612"/>
                </a:cubicBezTo>
                <a:cubicBezTo>
                  <a:pt x="2512781" y="421440"/>
                  <a:pt x="2511295" y="414010"/>
                  <a:pt x="2508323" y="407324"/>
                </a:cubicBezTo>
                <a:close/>
                <a:moveTo>
                  <a:pt x="2272065" y="398408"/>
                </a:moveTo>
                <a:cubicBezTo>
                  <a:pt x="2272065" y="400637"/>
                  <a:pt x="2272436" y="402494"/>
                  <a:pt x="2273179" y="403980"/>
                </a:cubicBezTo>
                <a:cubicBezTo>
                  <a:pt x="2273179" y="409924"/>
                  <a:pt x="2270764" y="416053"/>
                  <a:pt x="2265935" y="422368"/>
                </a:cubicBezTo>
                <a:cubicBezTo>
                  <a:pt x="2261106" y="428683"/>
                  <a:pt x="2257949" y="432955"/>
                  <a:pt x="2256463" y="435184"/>
                </a:cubicBezTo>
                <a:cubicBezTo>
                  <a:pt x="2253491" y="442614"/>
                  <a:pt x="2249776" y="448929"/>
                  <a:pt x="2245318" y="454129"/>
                </a:cubicBezTo>
                <a:cubicBezTo>
                  <a:pt x="2242347" y="460073"/>
                  <a:pt x="2240118" y="465274"/>
                  <a:pt x="2238632" y="469731"/>
                </a:cubicBezTo>
                <a:cubicBezTo>
                  <a:pt x="2237146" y="474189"/>
                  <a:pt x="2235660" y="477904"/>
                  <a:pt x="2234174" y="480876"/>
                </a:cubicBezTo>
                <a:cubicBezTo>
                  <a:pt x="2234174" y="481619"/>
                  <a:pt x="2233060" y="483104"/>
                  <a:pt x="2230831" y="485333"/>
                </a:cubicBezTo>
                <a:cubicBezTo>
                  <a:pt x="2227116" y="490534"/>
                  <a:pt x="2221544" y="497592"/>
                  <a:pt x="2214115" y="506507"/>
                </a:cubicBezTo>
                <a:cubicBezTo>
                  <a:pt x="2211886" y="509479"/>
                  <a:pt x="2204456" y="517280"/>
                  <a:pt x="2191826" y="529910"/>
                </a:cubicBezTo>
                <a:cubicBezTo>
                  <a:pt x="2190340" y="535111"/>
                  <a:pt x="2188483" y="538826"/>
                  <a:pt x="2186254" y="541055"/>
                </a:cubicBezTo>
                <a:cubicBezTo>
                  <a:pt x="2184768" y="542540"/>
                  <a:pt x="2183282" y="544584"/>
                  <a:pt x="2181796" y="547184"/>
                </a:cubicBezTo>
                <a:cubicBezTo>
                  <a:pt x="2180310" y="549784"/>
                  <a:pt x="2178453" y="552570"/>
                  <a:pt x="2176224" y="555542"/>
                </a:cubicBezTo>
                <a:cubicBezTo>
                  <a:pt x="2174738" y="556285"/>
                  <a:pt x="2172324" y="558700"/>
                  <a:pt x="2168980" y="562786"/>
                </a:cubicBezTo>
                <a:cubicBezTo>
                  <a:pt x="2165637" y="566872"/>
                  <a:pt x="2162851" y="569658"/>
                  <a:pt x="2160622" y="571144"/>
                </a:cubicBezTo>
                <a:cubicBezTo>
                  <a:pt x="2156164" y="574116"/>
                  <a:pt x="2151335" y="578202"/>
                  <a:pt x="2146135" y="583403"/>
                </a:cubicBezTo>
                <a:cubicBezTo>
                  <a:pt x="2140934" y="588603"/>
                  <a:pt x="2136476" y="592318"/>
                  <a:pt x="2132762" y="594547"/>
                </a:cubicBezTo>
                <a:cubicBezTo>
                  <a:pt x="2128304" y="598262"/>
                  <a:pt x="2122732" y="601419"/>
                  <a:pt x="2116045" y="604020"/>
                </a:cubicBezTo>
                <a:cubicBezTo>
                  <a:pt x="2109359" y="606620"/>
                  <a:pt x="2104529" y="608663"/>
                  <a:pt x="2101558" y="610149"/>
                </a:cubicBezTo>
                <a:cubicBezTo>
                  <a:pt x="2095614" y="613121"/>
                  <a:pt x="2085213" y="616092"/>
                  <a:pt x="2070354" y="619064"/>
                </a:cubicBezTo>
                <a:cubicBezTo>
                  <a:pt x="2065153" y="620550"/>
                  <a:pt x="2058467" y="621293"/>
                  <a:pt x="2050294" y="621293"/>
                </a:cubicBezTo>
                <a:cubicBezTo>
                  <a:pt x="2047322" y="620550"/>
                  <a:pt x="2044908" y="619436"/>
                  <a:pt x="2043050" y="617950"/>
                </a:cubicBezTo>
                <a:cubicBezTo>
                  <a:pt x="2041193" y="616464"/>
                  <a:pt x="2039893" y="615721"/>
                  <a:pt x="2039150" y="615721"/>
                </a:cubicBezTo>
                <a:lnTo>
                  <a:pt x="2041379" y="613492"/>
                </a:lnTo>
                <a:lnTo>
                  <a:pt x="2035807" y="610149"/>
                </a:lnTo>
                <a:cubicBezTo>
                  <a:pt x="2036550" y="607177"/>
                  <a:pt x="2035064" y="603834"/>
                  <a:pt x="2031349" y="600119"/>
                </a:cubicBezTo>
                <a:cubicBezTo>
                  <a:pt x="2027634" y="596404"/>
                  <a:pt x="2025405" y="594175"/>
                  <a:pt x="2024662" y="593433"/>
                </a:cubicBezTo>
                <a:cubicBezTo>
                  <a:pt x="2020205" y="592690"/>
                  <a:pt x="2016490" y="589346"/>
                  <a:pt x="2013518" y="583403"/>
                </a:cubicBezTo>
                <a:lnTo>
                  <a:pt x="2014632" y="580059"/>
                </a:lnTo>
                <a:cubicBezTo>
                  <a:pt x="2014632" y="580059"/>
                  <a:pt x="2014447" y="579874"/>
                  <a:pt x="2014075" y="579502"/>
                </a:cubicBezTo>
                <a:cubicBezTo>
                  <a:pt x="2013704" y="579131"/>
                  <a:pt x="2013518" y="578945"/>
                  <a:pt x="2013518" y="578945"/>
                </a:cubicBezTo>
                <a:cubicBezTo>
                  <a:pt x="2013518" y="575230"/>
                  <a:pt x="2013889" y="572630"/>
                  <a:pt x="2014632" y="571144"/>
                </a:cubicBezTo>
                <a:cubicBezTo>
                  <a:pt x="2014632" y="571144"/>
                  <a:pt x="2015747" y="569658"/>
                  <a:pt x="2017976" y="566686"/>
                </a:cubicBezTo>
                <a:cubicBezTo>
                  <a:pt x="2017976" y="566686"/>
                  <a:pt x="2019462" y="565200"/>
                  <a:pt x="2022433" y="562229"/>
                </a:cubicBezTo>
                <a:cubicBezTo>
                  <a:pt x="2024662" y="560000"/>
                  <a:pt x="2026520" y="558514"/>
                  <a:pt x="2028006" y="557771"/>
                </a:cubicBezTo>
                <a:cubicBezTo>
                  <a:pt x="2029491" y="557028"/>
                  <a:pt x="2031720" y="556285"/>
                  <a:pt x="2034692" y="555542"/>
                </a:cubicBezTo>
                <a:cubicBezTo>
                  <a:pt x="2037664" y="554799"/>
                  <a:pt x="2040264" y="553313"/>
                  <a:pt x="2042493" y="551084"/>
                </a:cubicBezTo>
                <a:cubicBezTo>
                  <a:pt x="2045465" y="549598"/>
                  <a:pt x="2048437" y="547370"/>
                  <a:pt x="2051409" y="544398"/>
                </a:cubicBezTo>
                <a:cubicBezTo>
                  <a:pt x="2053637" y="541426"/>
                  <a:pt x="2057166" y="536597"/>
                  <a:pt x="2061996" y="529910"/>
                </a:cubicBezTo>
                <a:cubicBezTo>
                  <a:pt x="2066825" y="523224"/>
                  <a:pt x="2071840" y="517652"/>
                  <a:pt x="2077040" y="513194"/>
                </a:cubicBezTo>
                <a:lnTo>
                  <a:pt x="2087070" y="498706"/>
                </a:lnTo>
                <a:cubicBezTo>
                  <a:pt x="2088556" y="500935"/>
                  <a:pt x="2089113" y="502793"/>
                  <a:pt x="2088742" y="504279"/>
                </a:cubicBezTo>
                <a:cubicBezTo>
                  <a:pt x="2088370" y="505764"/>
                  <a:pt x="2088184" y="506879"/>
                  <a:pt x="2088184" y="507622"/>
                </a:cubicBezTo>
                <a:cubicBezTo>
                  <a:pt x="2087441" y="509108"/>
                  <a:pt x="2087070" y="510965"/>
                  <a:pt x="2087070" y="513194"/>
                </a:cubicBezTo>
                <a:cubicBezTo>
                  <a:pt x="2084841" y="515423"/>
                  <a:pt x="2082612" y="517652"/>
                  <a:pt x="2080384" y="519880"/>
                </a:cubicBezTo>
                <a:cubicBezTo>
                  <a:pt x="2078155" y="522109"/>
                  <a:pt x="2076669" y="523967"/>
                  <a:pt x="2075926" y="525453"/>
                </a:cubicBezTo>
                <a:lnTo>
                  <a:pt x="2074811" y="529910"/>
                </a:lnTo>
                <a:cubicBezTo>
                  <a:pt x="2075554" y="534368"/>
                  <a:pt x="2074254" y="539197"/>
                  <a:pt x="2070911" y="544398"/>
                </a:cubicBezTo>
                <a:cubicBezTo>
                  <a:pt x="2067568" y="549598"/>
                  <a:pt x="2065153" y="553685"/>
                  <a:pt x="2063667" y="556656"/>
                </a:cubicBezTo>
                <a:lnTo>
                  <a:pt x="2058095" y="570030"/>
                </a:lnTo>
                <a:cubicBezTo>
                  <a:pt x="2065525" y="567801"/>
                  <a:pt x="2071097" y="565943"/>
                  <a:pt x="2074811" y="564457"/>
                </a:cubicBezTo>
                <a:cubicBezTo>
                  <a:pt x="2082984" y="560743"/>
                  <a:pt x="2091713" y="555728"/>
                  <a:pt x="2101000" y="549413"/>
                </a:cubicBezTo>
                <a:cubicBezTo>
                  <a:pt x="2110287" y="543098"/>
                  <a:pt x="2117902" y="538083"/>
                  <a:pt x="2123846" y="534368"/>
                </a:cubicBezTo>
                <a:cubicBezTo>
                  <a:pt x="2139448" y="520995"/>
                  <a:pt x="2149849" y="512451"/>
                  <a:pt x="2155050" y="508736"/>
                </a:cubicBezTo>
                <a:cubicBezTo>
                  <a:pt x="2175853" y="491648"/>
                  <a:pt x="2189226" y="480876"/>
                  <a:pt x="2195169" y="476418"/>
                </a:cubicBezTo>
                <a:cubicBezTo>
                  <a:pt x="2205571" y="467503"/>
                  <a:pt x="2213000" y="460445"/>
                  <a:pt x="2217458" y="455244"/>
                </a:cubicBezTo>
                <a:cubicBezTo>
                  <a:pt x="2236774" y="437413"/>
                  <a:pt x="2248662" y="425897"/>
                  <a:pt x="2253119" y="420697"/>
                </a:cubicBezTo>
                <a:cubicBezTo>
                  <a:pt x="2255348" y="417725"/>
                  <a:pt x="2257949" y="414382"/>
                  <a:pt x="2260920" y="410667"/>
                </a:cubicBezTo>
                <a:cubicBezTo>
                  <a:pt x="2263892" y="406952"/>
                  <a:pt x="2267607" y="402866"/>
                  <a:pt x="2272065" y="398408"/>
                </a:cubicBezTo>
                <a:close/>
                <a:moveTo>
                  <a:pt x="3245948" y="388378"/>
                </a:moveTo>
                <a:cubicBezTo>
                  <a:pt x="3243720" y="390607"/>
                  <a:pt x="3242605" y="392836"/>
                  <a:pt x="3242605" y="395065"/>
                </a:cubicBezTo>
                <a:cubicBezTo>
                  <a:pt x="3241119" y="404723"/>
                  <a:pt x="3240190" y="413267"/>
                  <a:pt x="3239819" y="420697"/>
                </a:cubicBezTo>
                <a:cubicBezTo>
                  <a:pt x="3239447" y="428126"/>
                  <a:pt x="3239262" y="434070"/>
                  <a:pt x="3239262" y="438527"/>
                </a:cubicBezTo>
                <a:cubicBezTo>
                  <a:pt x="3239262" y="442985"/>
                  <a:pt x="3239076" y="448557"/>
                  <a:pt x="3238705" y="455244"/>
                </a:cubicBezTo>
                <a:cubicBezTo>
                  <a:pt x="3238333" y="461930"/>
                  <a:pt x="3238519" y="469360"/>
                  <a:pt x="3239262" y="477532"/>
                </a:cubicBezTo>
                <a:cubicBezTo>
                  <a:pt x="3238519" y="481247"/>
                  <a:pt x="3238333" y="485891"/>
                  <a:pt x="3238705" y="491463"/>
                </a:cubicBezTo>
                <a:cubicBezTo>
                  <a:pt x="3239076" y="497035"/>
                  <a:pt x="3239262" y="500935"/>
                  <a:pt x="3239262" y="503164"/>
                </a:cubicBezTo>
                <a:cubicBezTo>
                  <a:pt x="3237776" y="512079"/>
                  <a:pt x="3236290" y="524710"/>
                  <a:pt x="3234804" y="541055"/>
                </a:cubicBezTo>
                <a:cubicBezTo>
                  <a:pt x="3234804" y="543283"/>
                  <a:pt x="3234990" y="545884"/>
                  <a:pt x="3235361" y="548856"/>
                </a:cubicBezTo>
                <a:cubicBezTo>
                  <a:pt x="3235733" y="551827"/>
                  <a:pt x="3235547" y="555542"/>
                  <a:pt x="3234804" y="560000"/>
                </a:cubicBezTo>
                <a:lnTo>
                  <a:pt x="3234804" y="583403"/>
                </a:lnTo>
                <a:cubicBezTo>
                  <a:pt x="3234804" y="589346"/>
                  <a:pt x="3234061" y="594175"/>
                  <a:pt x="3232575" y="597890"/>
                </a:cubicBezTo>
                <a:cubicBezTo>
                  <a:pt x="3237033" y="596404"/>
                  <a:pt x="3239633" y="595290"/>
                  <a:pt x="3240376" y="594547"/>
                </a:cubicBezTo>
                <a:cubicBezTo>
                  <a:pt x="3241119" y="593804"/>
                  <a:pt x="3242048" y="593247"/>
                  <a:pt x="3243162" y="592875"/>
                </a:cubicBezTo>
                <a:cubicBezTo>
                  <a:pt x="3244277" y="592504"/>
                  <a:pt x="3245205" y="591947"/>
                  <a:pt x="3245948" y="591204"/>
                </a:cubicBezTo>
                <a:lnTo>
                  <a:pt x="3266008" y="574487"/>
                </a:lnTo>
                <a:lnTo>
                  <a:pt x="3268237" y="573373"/>
                </a:lnTo>
                <a:lnTo>
                  <a:pt x="3277152" y="566686"/>
                </a:lnTo>
                <a:cubicBezTo>
                  <a:pt x="3277895" y="565200"/>
                  <a:pt x="3279195" y="563900"/>
                  <a:pt x="3281053" y="562786"/>
                </a:cubicBezTo>
                <a:cubicBezTo>
                  <a:pt x="3282910" y="561671"/>
                  <a:pt x="3284582" y="560743"/>
                  <a:pt x="3286068" y="560000"/>
                </a:cubicBezTo>
                <a:cubicBezTo>
                  <a:pt x="3289039" y="556285"/>
                  <a:pt x="3293311" y="552013"/>
                  <a:pt x="3298883" y="547184"/>
                </a:cubicBezTo>
                <a:cubicBezTo>
                  <a:pt x="3304456" y="542355"/>
                  <a:pt x="3309099" y="538454"/>
                  <a:pt x="3312814" y="535482"/>
                </a:cubicBezTo>
                <a:cubicBezTo>
                  <a:pt x="3315786" y="533254"/>
                  <a:pt x="3322472" y="526938"/>
                  <a:pt x="3332873" y="516537"/>
                </a:cubicBezTo>
                <a:cubicBezTo>
                  <a:pt x="3336588" y="514308"/>
                  <a:pt x="3340674" y="510965"/>
                  <a:pt x="3345132" y="506507"/>
                </a:cubicBezTo>
                <a:lnTo>
                  <a:pt x="3355162" y="496478"/>
                </a:lnTo>
                <a:lnTo>
                  <a:pt x="3306127" y="456358"/>
                </a:lnTo>
                <a:cubicBezTo>
                  <a:pt x="3300184" y="449672"/>
                  <a:pt x="3294611" y="443728"/>
                  <a:pt x="3289411" y="438527"/>
                </a:cubicBezTo>
                <a:cubicBezTo>
                  <a:pt x="3284210" y="433327"/>
                  <a:pt x="3279753" y="428498"/>
                  <a:pt x="3276038" y="424040"/>
                </a:cubicBezTo>
                <a:lnTo>
                  <a:pt x="3268237" y="414010"/>
                </a:lnTo>
                <a:lnTo>
                  <a:pt x="3266008" y="411781"/>
                </a:lnTo>
                <a:cubicBezTo>
                  <a:pt x="3260807" y="402866"/>
                  <a:pt x="3254121" y="395065"/>
                  <a:pt x="3245948" y="388378"/>
                </a:cubicBezTo>
                <a:close/>
                <a:moveTo>
                  <a:pt x="1499892" y="351045"/>
                </a:moveTo>
                <a:cubicBezTo>
                  <a:pt x="1499149" y="350674"/>
                  <a:pt x="1498406" y="350859"/>
                  <a:pt x="1497663" y="351602"/>
                </a:cubicBezTo>
                <a:cubicBezTo>
                  <a:pt x="1491720" y="354574"/>
                  <a:pt x="1486519" y="357546"/>
                  <a:pt x="1482061" y="360518"/>
                </a:cubicBezTo>
                <a:cubicBezTo>
                  <a:pt x="1477604" y="363490"/>
                  <a:pt x="1473889" y="366090"/>
                  <a:pt x="1470917" y="368319"/>
                </a:cubicBezTo>
                <a:lnTo>
                  <a:pt x="1469803" y="372776"/>
                </a:lnTo>
                <a:cubicBezTo>
                  <a:pt x="1468317" y="384664"/>
                  <a:pt x="1467574" y="393208"/>
                  <a:pt x="1467574" y="398408"/>
                </a:cubicBezTo>
                <a:cubicBezTo>
                  <a:pt x="1467574" y="401380"/>
                  <a:pt x="1468317" y="406581"/>
                  <a:pt x="1469803" y="414010"/>
                </a:cubicBezTo>
                <a:cubicBezTo>
                  <a:pt x="1503978" y="399151"/>
                  <a:pt x="1529610" y="387635"/>
                  <a:pt x="1546698" y="379463"/>
                </a:cubicBezTo>
                <a:cubicBezTo>
                  <a:pt x="1540754" y="375005"/>
                  <a:pt x="1537039" y="372776"/>
                  <a:pt x="1535554" y="372776"/>
                </a:cubicBezTo>
                <a:cubicBezTo>
                  <a:pt x="1531096" y="369805"/>
                  <a:pt x="1519952" y="362747"/>
                  <a:pt x="1502121" y="351602"/>
                </a:cubicBezTo>
                <a:cubicBezTo>
                  <a:pt x="1501378" y="351602"/>
                  <a:pt x="1500635" y="351417"/>
                  <a:pt x="1499892" y="351045"/>
                </a:cubicBezTo>
                <a:close/>
                <a:moveTo>
                  <a:pt x="2404681" y="343801"/>
                </a:moveTo>
                <a:cubicBezTo>
                  <a:pt x="2394280" y="356432"/>
                  <a:pt x="2384436" y="370548"/>
                  <a:pt x="2375149" y="386149"/>
                </a:cubicBezTo>
                <a:cubicBezTo>
                  <a:pt x="2365862" y="401751"/>
                  <a:pt x="2356761" y="417353"/>
                  <a:pt x="2347846" y="432955"/>
                </a:cubicBezTo>
                <a:lnTo>
                  <a:pt x="2356761" y="429612"/>
                </a:lnTo>
                <a:cubicBezTo>
                  <a:pt x="2356761" y="429612"/>
                  <a:pt x="2371248" y="420697"/>
                  <a:pt x="2400223" y="402866"/>
                </a:cubicBezTo>
                <a:cubicBezTo>
                  <a:pt x="2405424" y="399894"/>
                  <a:pt x="2408024" y="395436"/>
                  <a:pt x="2408024" y="389493"/>
                </a:cubicBezTo>
                <a:cubicBezTo>
                  <a:pt x="2407281" y="386521"/>
                  <a:pt x="2406910" y="382063"/>
                  <a:pt x="2406910" y="376120"/>
                </a:cubicBezTo>
                <a:cubicBezTo>
                  <a:pt x="2406910" y="370919"/>
                  <a:pt x="2407653" y="363861"/>
                  <a:pt x="2409139" y="354946"/>
                </a:cubicBezTo>
                <a:cubicBezTo>
                  <a:pt x="2409139" y="352717"/>
                  <a:pt x="2408582" y="350488"/>
                  <a:pt x="2407467" y="348259"/>
                </a:cubicBezTo>
                <a:cubicBezTo>
                  <a:pt x="2406353" y="346030"/>
                  <a:pt x="2405796" y="344544"/>
                  <a:pt x="2405796" y="343801"/>
                </a:cubicBezTo>
                <a:close/>
                <a:moveTo>
                  <a:pt x="1100928" y="283622"/>
                </a:moveTo>
                <a:cubicBezTo>
                  <a:pt x="1101671" y="283622"/>
                  <a:pt x="1102599" y="283994"/>
                  <a:pt x="1103714" y="284737"/>
                </a:cubicBezTo>
                <a:cubicBezTo>
                  <a:pt x="1104828" y="285480"/>
                  <a:pt x="1105757" y="286223"/>
                  <a:pt x="1106500" y="286966"/>
                </a:cubicBezTo>
                <a:lnTo>
                  <a:pt x="1123216" y="298110"/>
                </a:lnTo>
                <a:lnTo>
                  <a:pt x="1118759" y="303682"/>
                </a:lnTo>
                <a:cubicBezTo>
                  <a:pt x="1117273" y="308883"/>
                  <a:pt x="1116901" y="312226"/>
                  <a:pt x="1117644" y="313712"/>
                </a:cubicBezTo>
                <a:cubicBezTo>
                  <a:pt x="1120616" y="316684"/>
                  <a:pt x="1121916" y="319098"/>
                  <a:pt x="1121545" y="320956"/>
                </a:cubicBezTo>
                <a:cubicBezTo>
                  <a:pt x="1121173" y="322813"/>
                  <a:pt x="1119502" y="324485"/>
                  <a:pt x="1116530" y="325971"/>
                </a:cubicBezTo>
                <a:cubicBezTo>
                  <a:pt x="1111329" y="328199"/>
                  <a:pt x="1111329" y="331171"/>
                  <a:pt x="1116530" y="334886"/>
                </a:cubicBezTo>
                <a:cubicBezTo>
                  <a:pt x="1119502" y="337115"/>
                  <a:pt x="1119502" y="338972"/>
                  <a:pt x="1116530" y="340458"/>
                </a:cubicBezTo>
                <a:lnTo>
                  <a:pt x="1099813" y="358289"/>
                </a:lnTo>
                <a:cubicBezTo>
                  <a:pt x="1093870" y="365718"/>
                  <a:pt x="1089784" y="371291"/>
                  <a:pt x="1087555" y="375005"/>
                </a:cubicBezTo>
                <a:cubicBezTo>
                  <a:pt x="1076411" y="388378"/>
                  <a:pt x="1070467" y="395436"/>
                  <a:pt x="1069724" y="396179"/>
                </a:cubicBezTo>
                <a:cubicBezTo>
                  <a:pt x="1066009" y="399151"/>
                  <a:pt x="1061180" y="399151"/>
                  <a:pt x="1055236" y="396179"/>
                </a:cubicBezTo>
                <a:cubicBezTo>
                  <a:pt x="1053008" y="394693"/>
                  <a:pt x="1051150" y="393022"/>
                  <a:pt x="1049664" y="391164"/>
                </a:cubicBezTo>
                <a:cubicBezTo>
                  <a:pt x="1048178" y="389307"/>
                  <a:pt x="1048550" y="386892"/>
                  <a:pt x="1050779" y="383921"/>
                </a:cubicBezTo>
                <a:cubicBezTo>
                  <a:pt x="1051522" y="383178"/>
                  <a:pt x="1052636" y="380206"/>
                  <a:pt x="1054122" y="375005"/>
                </a:cubicBezTo>
                <a:cubicBezTo>
                  <a:pt x="1048921" y="377234"/>
                  <a:pt x="1044092" y="378349"/>
                  <a:pt x="1039635" y="378349"/>
                </a:cubicBezTo>
                <a:cubicBezTo>
                  <a:pt x="1035177" y="378349"/>
                  <a:pt x="1029976" y="377234"/>
                  <a:pt x="1024033" y="375005"/>
                </a:cubicBezTo>
                <a:cubicBezTo>
                  <a:pt x="1018089" y="372776"/>
                  <a:pt x="1014003" y="371291"/>
                  <a:pt x="1011774" y="370548"/>
                </a:cubicBezTo>
                <a:cubicBezTo>
                  <a:pt x="996915" y="363861"/>
                  <a:pt x="985399" y="356803"/>
                  <a:pt x="977227" y="349373"/>
                </a:cubicBezTo>
                <a:cubicBezTo>
                  <a:pt x="972026" y="344916"/>
                  <a:pt x="968683" y="339344"/>
                  <a:pt x="967197" y="332657"/>
                </a:cubicBezTo>
                <a:cubicBezTo>
                  <a:pt x="967197" y="329685"/>
                  <a:pt x="966082" y="326156"/>
                  <a:pt x="963853" y="322070"/>
                </a:cubicBezTo>
                <a:cubicBezTo>
                  <a:pt x="961625" y="317984"/>
                  <a:pt x="960139" y="315198"/>
                  <a:pt x="959396" y="313712"/>
                </a:cubicBezTo>
                <a:cubicBezTo>
                  <a:pt x="956424" y="309997"/>
                  <a:pt x="954938" y="305539"/>
                  <a:pt x="954938" y="300339"/>
                </a:cubicBezTo>
                <a:cubicBezTo>
                  <a:pt x="954938" y="295881"/>
                  <a:pt x="955310" y="292538"/>
                  <a:pt x="956052" y="290309"/>
                </a:cubicBezTo>
                <a:cubicBezTo>
                  <a:pt x="956052" y="290309"/>
                  <a:pt x="959396" y="294767"/>
                  <a:pt x="966082" y="303682"/>
                </a:cubicBezTo>
                <a:cubicBezTo>
                  <a:pt x="973512" y="311112"/>
                  <a:pt x="979827" y="314826"/>
                  <a:pt x="985028" y="314826"/>
                </a:cubicBezTo>
                <a:cubicBezTo>
                  <a:pt x="987256" y="314826"/>
                  <a:pt x="990600" y="314083"/>
                  <a:pt x="995057" y="312597"/>
                </a:cubicBezTo>
                <a:cubicBezTo>
                  <a:pt x="1006944" y="308883"/>
                  <a:pt x="1018089" y="304796"/>
                  <a:pt x="1028490" y="300339"/>
                </a:cubicBezTo>
                <a:lnTo>
                  <a:pt x="1053008" y="291423"/>
                </a:lnTo>
                <a:cubicBezTo>
                  <a:pt x="1067124" y="284737"/>
                  <a:pt x="1083097" y="282137"/>
                  <a:pt x="1100928" y="283622"/>
                </a:cubicBezTo>
                <a:close/>
                <a:moveTo>
                  <a:pt x="2390194" y="279722"/>
                </a:moveTo>
                <a:cubicBezTo>
                  <a:pt x="2388708" y="280093"/>
                  <a:pt x="2387222" y="281022"/>
                  <a:pt x="2385736" y="282508"/>
                </a:cubicBezTo>
                <a:cubicBezTo>
                  <a:pt x="2379792" y="285480"/>
                  <a:pt x="2373849" y="291795"/>
                  <a:pt x="2367905" y="301453"/>
                </a:cubicBezTo>
                <a:cubicBezTo>
                  <a:pt x="2366419" y="303682"/>
                  <a:pt x="2364933" y="305725"/>
                  <a:pt x="2363447" y="307583"/>
                </a:cubicBezTo>
                <a:cubicBezTo>
                  <a:pt x="2361961" y="309440"/>
                  <a:pt x="2360476" y="311483"/>
                  <a:pt x="2358990" y="313712"/>
                </a:cubicBezTo>
                <a:lnTo>
                  <a:pt x="2360104" y="313712"/>
                </a:lnTo>
                <a:lnTo>
                  <a:pt x="2370134" y="310369"/>
                </a:lnTo>
                <a:cubicBezTo>
                  <a:pt x="2372363" y="308883"/>
                  <a:pt x="2375520" y="307397"/>
                  <a:pt x="2379607" y="305911"/>
                </a:cubicBezTo>
                <a:cubicBezTo>
                  <a:pt x="2383693" y="304425"/>
                  <a:pt x="2387036" y="302382"/>
                  <a:pt x="2389637" y="299782"/>
                </a:cubicBezTo>
                <a:cubicBezTo>
                  <a:pt x="2392237" y="297181"/>
                  <a:pt x="2393537" y="293652"/>
                  <a:pt x="2393537" y="289195"/>
                </a:cubicBezTo>
                <a:lnTo>
                  <a:pt x="2394651" y="289195"/>
                </a:lnTo>
                <a:cubicBezTo>
                  <a:pt x="2396137" y="287709"/>
                  <a:pt x="2397066" y="286223"/>
                  <a:pt x="2397438" y="284737"/>
                </a:cubicBezTo>
                <a:cubicBezTo>
                  <a:pt x="2397809" y="283251"/>
                  <a:pt x="2396880" y="281765"/>
                  <a:pt x="2394651" y="280279"/>
                </a:cubicBezTo>
                <a:cubicBezTo>
                  <a:pt x="2393165" y="279536"/>
                  <a:pt x="2391679" y="279350"/>
                  <a:pt x="2390194" y="279722"/>
                </a:cubicBezTo>
                <a:close/>
                <a:moveTo>
                  <a:pt x="1391793" y="278050"/>
                </a:moveTo>
                <a:cubicBezTo>
                  <a:pt x="1399965" y="278050"/>
                  <a:pt x="1405909" y="278793"/>
                  <a:pt x="1409624" y="280279"/>
                </a:cubicBezTo>
                <a:cubicBezTo>
                  <a:pt x="1413339" y="280279"/>
                  <a:pt x="1417425" y="281765"/>
                  <a:pt x="1421882" y="284737"/>
                </a:cubicBezTo>
                <a:cubicBezTo>
                  <a:pt x="1424111" y="286223"/>
                  <a:pt x="1427454" y="288080"/>
                  <a:pt x="1431912" y="290309"/>
                </a:cubicBezTo>
                <a:cubicBezTo>
                  <a:pt x="1436370" y="292538"/>
                  <a:pt x="1439713" y="295138"/>
                  <a:pt x="1441942" y="298110"/>
                </a:cubicBezTo>
                <a:cubicBezTo>
                  <a:pt x="1446400" y="304054"/>
                  <a:pt x="1451229" y="304425"/>
                  <a:pt x="1456429" y="299224"/>
                </a:cubicBezTo>
                <a:lnTo>
                  <a:pt x="1459773" y="299224"/>
                </a:lnTo>
                <a:lnTo>
                  <a:pt x="1464230" y="298110"/>
                </a:lnTo>
                <a:cubicBezTo>
                  <a:pt x="1464973" y="295881"/>
                  <a:pt x="1466831" y="294024"/>
                  <a:pt x="1469803" y="292538"/>
                </a:cubicBezTo>
                <a:cubicBezTo>
                  <a:pt x="1472774" y="291052"/>
                  <a:pt x="1474632" y="289566"/>
                  <a:pt x="1475375" y="288080"/>
                </a:cubicBezTo>
                <a:cubicBezTo>
                  <a:pt x="1476118" y="286594"/>
                  <a:pt x="1477046" y="286037"/>
                  <a:pt x="1478161" y="286408"/>
                </a:cubicBezTo>
                <a:cubicBezTo>
                  <a:pt x="1479275" y="286780"/>
                  <a:pt x="1480204" y="287709"/>
                  <a:pt x="1480947" y="289195"/>
                </a:cubicBezTo>
                <a:cubicBezTo>
                  <a:pt x="1482433" y="292909"/>
                  <a:pt x="1486147" y="294767"/>
                  <a:pt x="1492091" y="294767"/>
                </a:cubicBezTo>
                <a:cubicBezTo>
                  <a:pt x="1494320" y="294767"/>
                  <a:pt x="1497663" y="294952"/>
                  <a:pt x="1502121" y="295324"/>
                </a:cubicBezTo>
                <a:cubicBezTo>
                  <a:pt x="1506579" y="295695"/>
                  <a:pt x="1509922" y="296624"/>
                  <a:pt x="1512151" y="298110"/>
                </a:cubicBezTo>
                <a:lnTo>
                  <a:pt x="1516608" y="301453"/>
                </a:lnTo>
                <a:cubicBezTo>
                  <a:pt x="1516608" y="303682"/>
                  <a:pt x="1517537" y="305539"/>
                  <a:pt x="1519394" y="307025"/>
                </a:cubicBezTo>
                <a:cubicBezTo>
                  <a:pt x="1521252" y="308511"/>
                  <a:pt x="1523295" y="309626"/>
                  <a:pt x="1525524" y="310369"/>
                </a:cubicBezTo>
                <a:cubicBezTo>
                  <a:pt x="1527010" y="311112"/>
                  <a:pt x="1528124" y="312226"/>
                  <a:pt x="1528867" y="313712"/>
                </a:cubicBezTo>
                <a:cubicBezTo>
                  <a:pt x="1529610" y="315198"/>
                  <a:pt x="1529982" y="316684"/>
                  <a:pt x="1529982" y="318170"/>
                </a:cubicBezTo>
                <a:cubicBezTo>
                  <a:pt x="1528496" y="327828"/>
                  <a:pt x="1524038" y="334514"/>
                  <a:pt x="1516608" y="338229"/>
                </a:cubicBezTo>
                <a:cubicBezTo>
                  <a:pt x="1515865" y="338972"/>
                  <a:pt x="1515494" y="339715"/>
                  <a:pt x="1515494" y="340458"/>
                </a:cubicBezTo>
                <a:cubicBezTo>
                  <a:pt x="1515494" y="341201"/>
                  <a:pt x="1515865" y="341944"/>
                  <a:pt x="1516608" y="342687"/>
                </a:cubicBezTo>
                <a:cubicBezTo>
                  <a:pt x="1521066" y="344916"/>
                  <a:pt x="1524781" y="346030"/>
                  <a:pt x="1527753" y="346030"/>
                </a:cubicBezTo>
                <a:lnTo>
                  <a:pt x="1554499" y="351602"/>
                </a:lnTo>
                <a:cubicBezTo>
                  <a:pt x="1563414" y="353088"/>
                  <a:pt x="1575301" y="354574"/>
                  <a:pt x="1590160" y="356060"/>
                </a:cubicBezTo>
                <a:cubicBezTo>
                  <a:pt x="1596104" y="357546"/>
                  <a:pt x="1605763" y="359032"/>
                  <a:pt x="1619136" y="360518"/>
                </a:cubicBezTo>
                <a:lnTo>
                  <a:pt x="1620250" y="361632"/>
                </a:lnTo>
                <a:cubicBezTo>
                  <a:pt x="1620993" y="362375"/>
                  <a:pt x="1621922" y="363118"/>
                  <a:pt x="1623036" y="363861"/>
                </a:cubicBezTo>
                <a:cubicBezTo>
                  <a:pt x="1624150" y="364604"/>
                  <a:pt x="1625451" y="364975"/>
                  <a:pt x="1626936" y="364975"/>
                </a:cubicBezTo>
                <a:cubicBezTo>
                  <a:pt x="1632137" y="364975"/>
                  <a:pt x="1636409" y="367576"/>
                  <a:pt x="1639752" y="372776"/>
                </a:cubicBezTo>
                <a:cubicBezTo>
                  <a:pt x="1643096" y="377977"/>
                  <a:pt x="1645510" y="380949"/>
                  <a:pt x="1646996" y="381692"/>
                </a:cubicBezTo>
                <a:cubicBezTo>
                  <a:pt x="1647739" y="382435"/>
                  <a:pt x="1647925" y="383178"/>
                  <a:pt x="1647553" y="383921"/>
                </a:cubicBezTo>
                <a:cubicBezTo>
                  <a:pt x="1647182" y="384664"/>
                  <a:pt x="1646996" y="385407"/>
                  <a:pt x="1646996" y="386149"/>
                </a:cubicBezTo>
                <a:cubicBezTo>
                  <a:pt x="1646253" y="386149"/>
                  <a:pt x="1645696" y="386149"/>
                  <a:pt x="1645325" y="386149"/>
                </a:cubicBezTo>
                <a:cubicBezTo>
                  <a:pt x="1644953" y="386149"/>
                  <a:pt x="1644767" y="386521"/>
                  <a:pt x="1644767" y="387264"/>
                </a:cubicBezTo>
                <a:cubicBezTo>
                  <a:pt x="1646253" y="390236"/>
                  <a:pt x="1646067" y="392279"/>
                  <a:pt x="1644210" y="393393"/>
                </a:cubicBezTo>
                <a:cubicBezTo>
                  <a:pt x="1642353" y="394508"/>
                  <a:pt x="1641053" y="395436"/>
                  <a:pt x="1640310" y="396179"/>
                </a:cubicBezTo>
                <a:cubicBezTo>
                  <a:pt x="1633623" y="400637"/>
                  <a:pt x="1629908" y="404352"/>
                  <a:pt x="1629165" y="407324"/>
                </a:cubicBezTo>
                <a:cubicBezTo>
                  <a:pt x="1626936" y="410295"/>
                  <a:pt x="1622479" y="413267"/>
                  <a:pt x="1615792" y="416239"/>
                </a:cubicBezTo>
                <a:lnTo>
                  <a:pt x="1562300" y="438527"/>
                </a:lnTo>
                <a:lnTo>
                  <a:pt x="1511036" y="464159"/>
                </a:lnTo>
                <a:cubicBezTo>
                  <a:pt x="1504350" y="467874"/>
                  <a:pt x="1498035" y="471589"/>
                  <a:pt x="1492091" y="475303"/>
                </a:cubicBezTo>
                <a:cubicBezTo>
                  <a:pt x="1486147" y="479018"/>
                  <a:pt x="1480204" y="482733"/>
                  <a:pt x="1474260" y="486448"/>
                </a:cubicBezTo>
                <a:cubicBezTo>
                  <a:pt x="1472774" y="486448"/>
                  <a:pt x="1472032" y="487934"/>
                  <a:pt x="1472032" y="490905"/>
                </a:cubicBezTo>
                <a:cubicBezTo>
                  <a:pt x="1472774" y="500564"/>
                  <a:pt x="1473146" y="516166"/>
                  <a:pt x="1473146" y="537711"/>
                </a:cubicBezTo>
                <a:lnTo>
                  <a:pt x="1473146" y="583403"/>
                </a:lnTo>
                <a:cubicBezTo>
                  <a:pt x="1473146" y="598262"/>
                  <a:pt x="1473889" y="622036"/>
                  <a:pt x="1475375" y="654726"/>
                </a:cubicBezTo>
                <a:cubicBezTo>
                  <a:pt x="1475375" y="660669"/>
                  <a:pt x="1475189" y="669399"/>
                  <a:pt x="1474818" y="680915"/>
                </a:cubicBezTo>
                <a:cubicBezTo>
                  <a:pt x="1474446" y="692431"/>
                  <a:pt x="1473146" y="703018"/>
                  <a:pt x="1470917" y="712676"/>
                </a:cubicBezTo>
                <a:cubicBezTo>
                  <a:pt x="1470174" y="715648"/>
                  <a:pt x="1469245" y="719734"/>
                  <a:pt x="1468131" y="724935"/>
                </a:cubicBezTo>
                <a:cubicBezTo>
                  <a:pt x="1467016" y="730135"/>
                  <a:pt x="1466459" y="734222"/>
                  <a:pt x="1466459" y="737193"/>
                </a:cubicBezTo>
                <a:cubicBezTo>
                  <a:pt x="1465716" y="743880"/>
                  <a:pt x="1463673" y="751495"/>
                  <a:pt x="1460330" y="760039"/>
                </a:cubicBezTo>
                <a:cubicBezTo>
                  <a:pt x="1456987" y="768583"/>
                  <a:pt x="1454572" y="775827"/>
                  <a:pt x="1453086" y="781770"/>
                </a:cubicBezTo>
                <a:cubicBezTo>
                  <a:pt x="1453086" y="783256"/>
                  <a:pt x="1451229" y="787342"/>
                  <a:pt x="1447514" y="794029"/>
                </a:cubicBezTo>
                <a:lnTo>
                  <a:pt x="1447514" y="796258"/>
                </a:lnTo>
                <a:cubicBezTo>
                  <a:pt x="1442313" y="798487"/>
                  <a:pt x="1439342" y="802387"/>
                  <a:pt x="1438599" y="807959"/>
                </a:cubicBezTo>
                <a:cubicBezTo>
                  <a:pt x="1437856" y="813531"/>
                  <a:pt x="1437113" y="817432"/>
                  <a:pt x="1436370" y="819661"/>
                </a:cubicBezTo>
                <a:cubicBezTo>
                  <a:pt x="1433398" y="828576"/>
                  <a:pt x="1430426" y="834148"/>
                  <a:pt x="1427454" y="836377"/>
                </a:cubicBezTo>
                <a:cubicBezTo>
                  <a:pt x="1425969" y="837863"/>
                  <a:pt x="1423740" y="842692"/>
                  <a:pt x="1420768" y="850865"/>
                </a:cubicBezTo>
                <a:lnTo>
                  <a:pt x="1419654" y="849750"/>
                </a:lnTo>
                <a:cubicBezTo>
                  <a:pt x="1412224" y="818546"/>
                  <a:pt x="1408138" y="799601"/>
                  <a:pt x="1407395" y="792915"/>
                </a:cubicBezTo>
                <a:cubicBezTo>
                  <a:pt x="1405166" y="778799"/>
                  <a:pt x="1404051" y="757996"/>
                  <a:pt x="1404051" y="730507"/>
                </a:cubicBezTo>
                <a:lnTo>
                  <a:pt x="1402937" y="681472"/>
                </a:lnTo>
                <a:cubicBezTo>
                  <a:pt x="1402194" y="671071"/>
                  <a:pt x="1401823" y="655469"/>
                  <a:pt x="1401823" y="634666"/>
                </a:cubicBezTo>
                <a:lnTo>
                  <a:pt x="1401823" y="566686"/>
                </a:lnTo>
                <a:lnTo>
                  <a:pt x="1400708" y="528796"/>
                </a:lnTo>
                <a:cubicBezTo>
                  <a:pt x="1400708" y="525824"/>
                  <a:pt x="1400337" y="523595"/>
                  <a:pt x="1399594" y="522109"/>
                </a:cubicBezTo>
                <a:cubicBezTo>
                  <a:pt x="1394393" y="525081"/>
                  <a:pt x="1389378" y="528053"/>
                  <a:pt x="1384549" y="531025"/>
                </a:cubicBezTo>
                <a:cubicBezTo>
                  <a:pt x="1379720" y="533997"/>
                  <a:pt x="1374705" y="536968"/>
                  <a:pt x="1369504" y="539940"/>
                </a:cubicBezTo>
                <a:cubicBezTo>
                  <a:pt x="1358360" y="546627"/>
                  <a:pt x="1345730" y="551084"/>
                  <a:pt x="1331614" y="553313"/>
                </a:cubicBezTo>
                <a:lnTo>
                  <a:pt x="1329385" y="553313"/>
                </a:lnTo>
                <a:cubicBezTo>
                  <a:pt x="1329385" y="553313"/>
                  <a:pt x="1322698" y="552199"/>
                  <a:pt x="1309325" y="549970"/>
                </a:cubicBezTo>
                <a:lnTo>
                  <a:pt x="1302639" y="549970"/>
                </a:lnTo>
                <a:lnTo>
                  <a:pt x="1295952" y="547741"/>
                </a:lnTo>
                <a:cubicBezTo>
                  <a:pt x="1295209" y="546998"/>
                  <a:pt x="1293538" y="546069"/>
                  <a:pt x="1290937" y="544955"/>
                </a:cubicBezTo>
                <a:cubicBezTo>
                  <a:pt x="1288337" y="543841"/>
                  <a:pt x="1285922" y="544026"/>
                  <a:pt x="1283694" y="545512"/>
                </a:cubicBezTo>
                <a:cubicBezTo>
                  <a:pt x="1282208" y="544026"/>
                  <a:pt x="1279979" y="542540"/>
                  <a:pt x="1277007" y="541055"/>
                </a:cubicBezTo>
                <a:cubicBezTo>
                  <a:pt x="1276264" y="540312"/>
                  <a:pt x="1275521" y="539569"/>
                  <a:pt x="1274778" y="538826"/>
                </a:cubicBezTo>
                <a:cubicBezTo>
                  <a:pt x="1274035" y="538083"/>
                  <a:pt x="1273664" y="536968"/>
                  <a:pt x="1273664" y="535482"/>
                </a:cubicBezTo>
                <a:cubicBezTo>
                  <a:pt x="1273664" y="534739"/>
                  <a:pt x="1273849" y="533068"/>
                  <a:pt x="1274221" y="530467"/>
                </a:cubicBezTo>
                <a:cubicBezTo>
                  <a:pt x="1274593" y="527867"/>
                  <a:pt x="1272549" y="525824"/>
                  <a:pt x="1268092" y="524338"/>
                </a:cubicBezTo>
                <a:cubicBezTo>
                  <a:pt x="1271063" y="522852"/>
                  <a:pt x="1272921" y="521366"/>
                  <a:pt x="1273664" y="519880"/>
                </a:cubicBezTo>
                <a:cubicBezTo>
                  <a:pt x="1271435" y="517652"/>
                  <a:pt x="1270321" y="515051"/>
                  <a:pt x="1270321" y="512079"/>
                </a:cubicBezTo>
                <a:cubicBezTo>
                  <a:pt x="1270321" y="509108"/>
                  <a:pt x="1270321" y="507250"/>
                  <a:pt x="1270321" y="506507"/>
                </a:cubicBezTo>
                <a:cubicBezTo>
                  <a:pt x="1271063" y="504279"/>
                  <a:pt x="1272921" y="502421"/>
                  <a:pt x="1275893" y="500935"/>
                </a:cubicBezTo>
                <a:cubicBezTo>
                  <a:pt x="1278864" y="499449"/>
                  <a:pt x="1280350" y="497963"/>
                  <a:pt x="1280350" y="496478"/>
                </a:cubicBezTo>
                <a:lnTo>
                  <a:pt x="1281465" y="497592"/>
                </a:lnTo>
                <a:cubicBezTo>
                  <a:pt x="1281465" y="498335"/>
                  <a:pt x="1281650" y="499078"/>
                  <a:pt x="1282022" y="499821"/>
                </a:cubicBezTo>
                <a:cubicBezTo>
                  <a:pt x="1282393" y="500564"/>
                  <a:pt x="1282208" y="501678"/>
                  <a:pt x="1281465" y="503164"/>
                </a:cubicBezTo>
                <a:cubicBezTo>
                  <a:pt x="1279236" y="508365"/>
                  <a:pt x="1281093" y="509851"/>
                  <a:pt x="1287037" y="507622"/>
                </a:cubicBezTo>
                <a:cubicBezTo>
                  <a:pt x="1293723" y="505393"/>
                  <a:pt x="1300410" y="502050"/>
                  <a:pt x="1307096" y="497592"/>
                </a:cubicBezTo>
                <a:lnTo>
                  <a:pt x="1385106" y="456358"/>
                </a:lnTo>
                <a:lnTo>
                  <a:pt x="1400708" y="448557"/>
                </a:lnTo>
                <a:cubicBezTo>
                  <a:pt x="1403680" y="447071"/>
                  <a:pt x="1405166" y="445214"/>
                  <a:pt x="1405166" y="442985"/>
                </a:cubicBezTo>
                <a:lnTo>
                  <a:pt x="1405166" y="432955"/>
                </a:lnTo>
                <a:cubicBezTo>
                  <a:pt x="1405166" y="421811"/>
                  <a:pt x="1404794" y="414010"/>
                  <a:pt x="1404051" y="409552"/>
                </a:cubicBezTo>
                <a:lnTo>
                  <a:pt x="1404051" y="407324"/>
                </a:lnTo>
                <a:cubicBezTo>
                  <a:pt x="1400337" y="409552"/>
                  <a:pt x="1395322" y="412524"/>
                  <a:pt x="1389007" y="416239"/>
                </a:cubicBezTo>
                <a:cubicBezTo>
                  <a:pt x="1382692" y="419954"/>
                  <a:pt x="1377677" y="423668"/>
                  <a:pt x="1373962" y="427383"/>
                </a:cubicBezTo>
                <a:cubicBezTo>
                  <a:pt x="1359846" y="437042"/>
                  <a:pt x="1345358" y="443728"/>
                  <a:pt x="1330499" y="447443"/>
                </a:cubicBezTo>
                <a:cubicBezTo>
                  <a:pt x="1327528" y="448186"/>
                  <a:pt x="1323070" y="450043"/>
                  <a:pt x="1317126" y="453015"/>
                </a:cubicBezTo>
                <a:cubicBezTo>
                  <a:pt x="1322327" y="444843"/>
                  <a:pt x="1330499" y="434813"/>
                  <a:pt x="1341644" y="422926"/>
                </a:cubicBezTo>
                <a:cubicBezTo>
                  <a:pt x="1356503" y="406581"/>
                  <a:pt x="1366533" y="393579"/>
                  <a:pt x="1371733" y="383921"/>
                </a:cubicBezTo>
                <a:cubicBezTo>
                  <a:pt x="1370990" y="382435"/>
                  <a:pt x="1369504" y="381692"/>
                  <a:pt x="1367275" y="381692"/>
                </a:cubicBezTo>
                <a:cubicBezTo>
                  <a:pt x="1363561" y="380949"/>
                  <a:pt x="1360032" y="378906"/>
                  <a:pt x="1356688" y="375562"/>
                </a:cubicBezTo>
                <a:cubicBezTo>
                  <a:pt x="1353345" y="372219"/>
                  <a:pt x="1351674" y="368690"/>
                  <a:pt x="1351674" y="364975"/>
                </a:cubicBezTo>
                <a:lnTo>
                  <a:pt x="1351674" y="363861"/>
                </a:lnTo>
                <a:cubicBezTo>
                  <a:pt x="1351674" y="360889"/>
                  <a:pt x="1350188" y="358289"/>
                  <a:pt x="1347216" y="356060"/>
                </a:cubicBezTo>
                <a:cubicBezTo>
                  <a:pt x="1344244" y="353831"/>
                  <a:pt x="1340901" y="353088"/>
                  <a:pt x="1337186" y="353831"/>
                </a:cubicBezTo>
                <a:lnTo>
                  <a:pt x="1332728" y="353831"/>
                </a:lnTo>
                <a:cubicBezTo>
                  <a:pt x="1333471" y="352345"/>
                  <a:pt x="1335143" y="349931"/>
                  <a:pt x="1337743" y="346587"/>
                </a:cubicBezTo>
                <a:cubicBezTo>
                  <a:pt x="1340344" y="343244"/>
                  <a:pt x="1343873" y="340830"/>
                  <a:pt x="1348330" y="339344"/>
                </a:cubicBezTo>
                <a:lnTo>
                  <a:pt x="1352788" y="339344"/>
                </a:lnTo>
                <a:cubicBezTo>
                  <a:pt x="1356503" y="342315"/>
                  <a:pt x="1360960" y="343801"/>
                  <a:pt x="1366161" y="343801"/>
                </a:cubicBezTo>
                <a:cubicBezTo>
                  <a:pt x="1369876" y="343801"/>
                  <a:pt x="1374705" y="342315"/>
                  <a:pt x="1380649" y="339344"/>
                </a:cubicBezTo>
                <a:cubicBezTo>
                  <a:pt x="1385106" y="336372"/>
                  <a:pt x="1389935" y="333772"/>
                  <a:pt x="1395136" y="331543"/>
                </a:cubicBezTo>
                <a:cubicBezTo>
                  <a:pt x="1400337" y="329314"/>
                  <a:pt x="1405166" y="326714"/>
                  <a:pt x="1409624" y="323742"/>
                </a:cubicBezTo>
                <a:cubicBezTo>
                  <a:pt x="1412596" y="322999"/>
                  <a:pt x="1412967" y="320398"/>
                  <a:pt x="1410738" y="315941"/>
                </a:cubicBezTo>
                <a:cubicBezTo>
                  <a:pt x="1409995" y="313712"/>
                  <a:pt x="1405909" y="304796"/>
                  <a:pt x="1398479" y="289195"/>
                </a:cubicBezTo>
                <a:cubicBezTo>
                  <a:pt x="1397736" y="287709"/>
                  <a:pt x="1396808" y="286037"/>
                  <a:pt x="1395693" y="284180"/>
                </a:cubicBezTo>
                <a:cubicBezTo>
                  <a:pt x="1394579" y="282322"/>
                  <a:pt x="1393279" y="280279"/>
                  <a:pt x="1391793" y="278050"/>
                </a:cubicBezTo>
                <a:close/>
                <a:moveTo>
                  <a:pt x="2325557" y="274707"/>
                </a:moveTo>
                <a:cubicBezTo>
                  <a:pt x="2327043" y="277679"/>
                  <a:pt x="2328900" y="280279"/>
                  <a:pt x="2331129" y="282508"/>
                </a:cubicBezTo>
                <a:cubicBezTo>
                  <a:pt x="2331129" y="286223"/>
                  <a:pt x="2331501" y="288823"/>
                  <a:pt x="2332244" y="290309"/>
                </a:cubicBezTo>
                <a:cubicBezTo>
                  <a:pt x="2332986" y="294767"/>
                  <a:pt x="2332987" y="297553"/>
                  <a:pt x="2332244" y="298667"/>
                </a:cubicBezTo>
                <a:cubicBezTo>
                  <a:pt x="2331501" y="299782"/>
                  <a:pt x="2328900" y="301082"/>
                  <a:pt x="2324443" y="302568"/>
                </a:cubicBezTo>
                <a:lnTo>
                  <a:pt x="2324443" y="308140"/>
                </a:lnTo>
                <a:cubicBezTo>
                  <a:pt x="2329643" y="306654"/>
                  <a:pt x="2335958" y="305168"/>
                  <a:pt x="2343388" y="303682"/>
                </a:cubicBezTo>
                <a:cubicBezTo>
                  <a:pt x="2344874" y="302196"/>
                  <a:pt x="2345617" y="301453"/>
                  <a:pt x="2345617" y="301453"/>
                </a:cubicBezTo>
                <a:lnTo>
                  <a:pt x="2357875" y="282508"/>
                </a:lnTo>
                <a:cubicBezTo>
                  <a:pt x="2341530" y="278793"/>
                  <a:pt x="2330758" y="276193"/>
                  <a:pt x="2325557" y="274707"/>
                </a:cubicBezTo>
                <a:close/>
                <a:moveTo>
                  <a:pt x="484775" y="239045"/>
                </a:moveTo>
                <a:lnTo>
                  <a:pt x="480317" y="240160"/>
                </a:lnTo>
                <a:lnTo>
                  <a:pt x="458028" y="251304"/>
                </a:lnTo>
                <a:lnTo>
                  <a:pt x="422367" y="264677"/>
                </a:lnTo>
                <a:cubicBezTo>
                  <a:pt x="417909" y="266163"/>
                  <a:pt x="414937" y="266535"/>
                  <a:pt x="413451" y="265792"/>
                </a:cubicBezTo>
                <a:cubicBezTo>
                  <a:pt x="405279" y="261334"/>
                  <a:pt x="396735" y="259105"/>
                  <a:pt x="387820" y="259105"/>
                </a:cubicBezTo>
                <a:lnTo>
                  <a:pt x="387820" y="262448"/>
                </a:lnTo>
                <a:cubicBezTo>
                  <a:pt x="391534" y="270621"/>
                  <a:pt x="395249" y="281022"/>
                  <a:pt x="398964" y="293652"/>
                </a:cubicBezTo>
                <a:lnTo>
                  <a:pt x="404536" y="310369"/>
                </a:lnTo>
                <a:cubicBezTo>
                  <a:pt x="404536" y="311855"/>
                  <a:pt x="405093" y="312969"/>
                  <a:pt x="406208" y="313712"/>
                </a:cubicBezTo>
                <a:cubicBezTo>
                  <a:pt x="407322" y="314455"/>
                  <a:pt x="408251" y="314455"/>
                  <a:pt x="408994" y="313712"/>
                </a:cubicBezTo>
                <a:lnTo>
                  <a:pt x="427939" y="305911"/>
                </a:lnTo>
                <a:cubicBezTo>
                  <a:pt x="432397" y="304425"/>
                  <a:pt x="435368" y="302939"/>
                  <a:pt x="436854" y="301453"/>
                </a:cubicBezTo>
                <a:lnTo>
                  <a:pt x="453571" y="279165"/>
                </a:lnTo>
                <a:cubicBezTo>
                  <a:pt x="457285" y="274707"/>
                  <a:pt x="461372" y="270064"/>
                  <a:pt x="465829" y="265234"/>
                </a:cubicBezTo>
                <a:cubicBezTo>
                  <a:pt x="470287" y="260405"/>
                  <a:pt x="474745" y="254647"/>
                  <a:pt x="479202" y="247961"/>
                </a:cubicBezTo>
                <a:close/>
                <a:moveTo>
                  <a:pt x="236258" y="205613"/>
                </a:moveTo>
                <a:lnTo>
                  <a:pt x="239601" y="205613"/>
                </a:lnTo>
                <a:cubicBezTo>
                  <a:pt x="244059" y="205613"/>
                  <a:pt x="248145" y="206727"/>
                  <a:pt x="251860" y="208956"/>
                </a:cubicBezTo>
                <a:cubicBezTo>
                  <a:pt x="254089" y="208956"/>
                  <a:pt x="255575" y="209327"/>
                  <a:pt x="256317" y="210070"/>
                </a:cubicBezTo>
                <a:cubicBezTo>
                  <a:pt x="260775" y="210070"/>
                  <a:pt x="262261" y="211185"/>
                  <a:pt x="260775" y="213414"/>
                </a:cubicBezTo>
                <a:cubicBezTo>
                  <a:pt x="260775" y="214157"/>
                  <a:pt x="261147" y="214900"/>
                  <a:pt x="261890" y="215642"/>
                </a:cubicBezTo>
                <a:cubicBezTo>
                  <a:pt x="262633" y="216385"/>
                  <a:pt x="263004" y="217500"/>
                  <a:pt x="263004" y="218986"/>
                </a:cubicBezTo>
                <a:cubicBezTo>
                  <a:pt x="267462" y="224929"/>
                  <a:pt x="271176" y="229387"/>
                  <a:pt x="274148" y="232359"/>
                </a:cubicBezTo>
                <a:lnTo>
                  <a:pt x="278606" y="237931"/>
                </a:lnTo>
                <a:cubicBezTo>
                  <a:pt x="280092" y="239417"/>
                  <a:pt x="280092" y="242389"/>
                  <a:pt x="278606" y="246846"/>
                </a:cubicBezTo>
                <a:lnTo>
                  <a:pt x="276377" y="251304"/>
                </a:lnTo>
                <a:cubicBezTo>
                  <a:pt x="267462" y="264677"/>
                  <a:pt x="263004" y="271364"/>
                  <a:pt x="263004" y="271364"/>
                </a:cubicBezTo>
                <a:cubicBezTo>
                  <a:pt x="260775" y="275821"/>
                  <a:pt x="257989" y="280836"/>
                  <a:pt x="254646" y="286408"/>
                </a:cubicBezTo>
                <a:cubicBezTo>
                  <a:pt x="251303" y="291981"/>
                  <a:pt x="247774" y="297738"/>
                  <a:pt x="244059" y="303682"/>
                </a:cubicBezTo>
                <a:cubicBezTo>
                  <a:pt x="240344" y="310369"/>
                  <a:pt x="234772" y="318913"/>
                  <a:pt x="227342" y="329314"/>
                </a:cubicBezTo>
                <a:lnTo>
                  <a:pt x="210626" y="357174"/>
                </a:lnTo>
                <a:cubicBezTo>
                  <a:pt x="206911" y="361632"/>
                  <a:pt x="202082" y="368319"/>
                  <a:pt x="196139" y="377234"/>
                </a:cubicBezTo>
                <a:cubicBezTo>
                  <a:pt x="194653" y="378720"/>
                  <a:pt x="193352" y="380577"/>
                  <a:pt x="192238" y="382806"/>
                </a:cubicBezTo>
                <a:cubicBezTo>
                  <a:pt x="191124" y="385035"/>
                  <a:pt x="189452" y="387264"/>
                  <a:pt x="187223" y="389493"/>
                </a:cubicBezTo>
                <a:cubicBezTo>
                  <a:pt x="187223" y="390236"/>
                  <a:pt x="187037" y="391164"/>
                  <a:pt x="186666" y="392279"/>
                </a:cubicBezTo>
                <a:cubicBezTo>
                  <a:pt x="186294" y="393393"/>
                  <a:pt x="186480" y="393950"/>
                  <a:pt x="187223" y="393950"/>
                </a:cubicBezTo>
                <a:cubicBezTo>
                  <a:pt x="187223" y="394693"/>
                  <a:pt x="187595" y="395065"/>
                  <a:pt x="188338" y="395065"/>
                </a:cubicBezTo>
                <a:cubicBezTo>
                  <a:pt x="189080" y="395065"/>
                  <a:pt x="189452" y="395436"/>
                  <a:pt x="189452" y="396179"/>
                </a:cubicBezTo>
                <a:cubicBezTo>
                  <a:pt x="191681" y="396922"/>
                  <a:pt x="194095" y="398037"/>
                  <a:pt x="196696" y="399523"/>
                </a:cubicBezTo>
                <a:cubicBezTo>
                  <a:pt x="199296" y="401009"/>
                  <a:pt x="201711" y="402123"/>
                  <a:pt x="203940" y="402866"/>
                </a:cubicBezTo>
                <a:cubicBezTo>
                  <a:pt x="211369" y="406581"/>
                  <a:pt x="216198" y="410667"/>
                  <a:pt x="218427" y="415125"/>
                </a:cubicBezTo>
                <a:cubicBezTo>
                  <a:pt x="220656" y="420325"/>
                  <a:pt x="224742" y="425897"/>
                  <a:pt x="230686" y="431841"/>
                </a:cubicBezTo>
                <a:cubicBezTo>
                  <a:pt x="234400" y="435556"/>
                  <a:pt x="237372" y="440385"/>
                  <a:pt x="239601" y="446328"/>
                </a:cubicBezTo>
                <a:cubicBezTo>
                  <a:pt x="241087" y="453015"/>
                  <a:pt x="242573" y="459516"/>
                  <a:pt x="244059" y="465831"/>
                </a:cubicBezTo>
                <a:cubicBezTo>
                  <a:pt x="245545" y="472146"/>
                  <a:pt x="247030" y="478275"/>
                  <a:pt x="248517" y="484219"/>
                </a:cubicBezTo>
                <a:cubicBezTo>
                  <a:pt x="250002" y="487191"/>
                  <a:pt x="250745" y="491648"/>
                  <a:pt x="250745" y="497592"/>
                </a:cubicBezTo>
                <a:cubicBezTo>
                  <a:pt x="250745" y="502793"/>
                  <a:pt x="251488" y="509851"/>
                  <a:pt x="252974" y="518766"/>
                </a:cubicBezTo>
                <a:lnTo>
                  <a:pt x="252974" y="535482"/>
                </a:lnTo>
                <a:lnTo>
                  <a:pt x="252974" y="553313"/>
                </a:lnTo>
                <a:cubicBezTo>
                  <a:pt x="252974" y="554056"/>
                  <a:pt x="252788" y="554799"/>
                  <a:pt x="252417" y="555542"/>
                </a:cubicBezTo>
                <a:cubicBezTo>
                  <a:pt x="252046" y="556285"/>
                  <a:pt x="252231" y="557028"/>
                  <a:pt x="252974" y="557771"/>
                </a:cubicBezTo>
                <a:cubicBezTo>
                  <a:pt x="252231" y="560000"/>
                  <a:pt x="252046" y="562043"/>
                  <a:pt x="252417" y="563900"/>
                </a:cubicBezTo>
                <a:cubicBezTo>
                  <a:pt x="252788" y="565758"/>
                  <a:pt x="252603" y="567801"/>
                  <a:pt x="251860" y="570030"/>
                </a:cubicBezTo>
                <a:lnTo>
                  <a:pt x="249631" y="587860"/>
                </a:lnTo>
                <a:cubicBezTo>
                  <a:pt x="249631" y="591575"/>
                  <a:pt x="249259" y="594547"/>
                  <a:pt x="248517" y="596776"/>
                </a:cubicBezTo>
                <a:cubicBezTo>
                  <a:pt x="248517" y="600491"/>
                  <a:pt x="247402" y="604577"/>
                  <a:pt x="245173" y="609034"/>
                </a:cubicBezTo>
                <a:cubicBezTo>
                  <a:pt x="245173" y="612006"/>
                  <a:pt x="244802" y="614235"/>
                  <a:pt x="244059" y="615721"/>
                </a:cubicBezTo>
                <a:lnTo>
                  <a:pt x="236258" y="632437"/>
                </a:lnTo>
                <a:lnTo>
                  <a:pt x="232915" y="638010"/>
                </a:lnTo>
                <a:cubicBezTo>
                  <a:pt x="229200" y="643210"/>
                  <a:pt x="224371" y="645810"/>
                  <a:pt x="218427" y="645810"/>
                </a:cubicBezTo>
                <a:cubicBezTo>
                  <a:pt x="211740" y="648039"/>
                  <a:pt x="208026" y="650640"/>
                  <a:pt x="207283" y="653611"/>
                </a:cubicBezTo>
                <a:lnTo>
                  <a:pt x="198367" y="663641"/>
                </a:lnTo>
                <a:lnTo>
                  <a:pt x="196139" y="663641"/>
                </a:lnTo>
                <a:cubicBezTo>
                  <a:pt x="194653" y="662898"/>
                  <a:pt x="190938" y="661412"/>
                  <a:pt x="184994" y="659184"/>
                </a:cubicBezTo>
                <a:cubicBezTo>
                  <a:pt x="177565" y="657698"/>
                  <a:pt x="169764" y="652868"/>
                  <a:pt x="161591" y="644696"/>
                </a:cubicBezTo>
                <a:lnTo>
                  <a:pt x="145989" y="630209"/>
                </a:lnTo>
                <a:lnTo>
                  <a:pt x="124815" y="605691"/>
                </a:lnTo>
                <a:cubicBezTo>
                  <a:pt x="124815" y="605691"/>
                  <a:pt x="122586" y="603462"/>
                  <a:pt x="118129" y="599005"/>
                </a:cubicBezTo>
                <a:cubicBezTo>
                  <a:pt x="115900" y="594547"/>
                  <a:pt x="111814" y="587860"/>
                  <a:pt x="105870" y="578945"/>
                </a:cubicBezTo>
                <a:cubicBezTo>
                  <a:pt x="104384" y="575973"/>
                  <a:pt x="101412" y="571515"/>
                  <a:pt x="96955" y="565572"/>
                </a:cubicBezTo>
                <a:cubicBezTo>
                  <a:pt x="93240" y="557399"/>
                  <a:pt x="92497" y="550713"/>
                  <a:pt x="94726" y="545512"/>
                </a:cubicBezTo>
                <a:lnTo>
                  <a:pt x="96955" y="538826"/>
                </a:lnTo>
                <a:cubicBezTo>
                  <a:pt x="96955" y="536597"/>
                  <a:pt x="97698" y="535482"/>
                  <a:pt x="99183" y="535482"/>
                </a:cubicBezTo>
                <a:cubicBezTo>
                  <a:pt x="99927" y="536968"/>
                  <a:pt x="100298" y="538640"/>
                  <a:pt x="100298" y="540497"/>
                </a:cubicBezTo>
                <a:cubicBezTo>
                  <a:pt x="100298" y="542355"/>
                  <a:pt x="101041" y="544769"/>
                  <a:pt x="102527" y="547741"/>
                </a:cubicBezTo>
                <a:cubicBezTo>
                  <a:pt x="106242" y="562600"/>
                  <a:pt x="114043" y="574487"/>
                  <a:pt x="125930" y="583403"/>
                </a:cubicBezTo>
                <a:cubicBezTo>
                  <a:pt x="135588" y="591575"/>
                  <a:pt x="141532" y="596033"/>
                  <a:pt x="143760" y="596776"/>
                </a:cubicBezTo>
                <a:cubicBezTo>
                  <a:pt x="156391" y="602719"/>
                  <a:pt x="169021" y="604577"/>
                  <a:pt x="181651" y="602348"/>
                </a:cubicBezTo>
                <a:cubicBezTo>
                  <a:pt x="183137" y="601605"/>
                  <a:pt x="183880" y="600119"/>
                  <a:pt x="183880" y="597890"/>
                </a:cubicBezTo>
                <a:lnTo>
                  <a:pt x="187223" y="561114"/>
                </a:lnTo>
                <a:lnTo>
                  <a:pt x="187223" y="533254"/>
                </a:lnTo>
                <a:cubicBezTo>
                  <a:pt x="187223" y="530282"/>
                  <a:pt x="187409" y="526938"/>
                  <a:pt x="187780" y="523224"/>
                </a:cubicBezTo>
                <a:cubicBezTo>
                  <a:pt x="188152" y="519509"/>
                  <a:pt x="187966" y="515051"/>
                  <a:pt x="187223" y="509851"/>
                </a:cubicBezTo>
                <a:cubicBezTo>
                  <a:pt x="187223" y="489048"/>
                  <a:pt x="186852" y="473446"/>
                  <a:pt x="186109" y="463045"/>
                </a:cubicBezTo>
                <a:cubicBezTo>
                  <a:pt x="184623" y="443728"/>
                  <a:pt x="183137" y="429612"/>
                  <a:pt x="181651" y="420697"/>
                </a:cubicBezTo>
                <a:cubicBezTo>
                  <a:pt x="181651" y="416239"/>
                  <a:pt x="179794" y="412153"/>
                  <a:pt x="176079" y="408438"/>
                </a:cubicBezTo>
                <a:lnTo>
                  <a:pt x="169392" y="417353"/>
                </a:lnTo>
                <a:cubicBezTo>
                  <a:pt x="166420" y="421811"/>
                  <a:pt x="162891" y="427197"/>
                  <a:pt x="158805" y="433513"/>
                </a:cubicBezTo>
                <a:cubicBezTo>
                  <a:pt x="154719" y="439828"/>
                  <a:pt x="150076" y="447071"/>
                  <a:pt x="144875" y="455244"/>
                </a:cubicBezTo>
                <a:cubicBezTo>
                  <a:pt x="139674" y="462673"/>
                  <a:pt x="134845" y="469731"/>
                  <a:pt x="130387" y="476418"/>
                </a:cubicBezTo>
                <a:cubicBezTo>
                  <a:pt x="125930" y="483104"/>
                  <a:pt x="122215" y="489048"/>
                  <a:pt x="119243" y="494249"/>
                </a:cubicBezTo>
                <a:lnTo>
                  <a:pt x="104756" y="513194"/>
                </a:lnTo>
                <a:lnTo>
                  <a:pt x="84696" y="543283"/>
                </a:lnTo>
                <a:cubicBezTo>
                  <a:pt x="80981" y="546998"/>
                  <a:pt x="77266" y="552013"/>
                  <a:pt x="73552" y="558328"/>
                </a:cubicBezTo>
                <a:cubicBezTo>
                  <a:pt x="69837" y="564643"/>
                  <a:pt x="66865" y="569658"/>
                  <a:pt x="64636" y="573373"/>
                </a:cubicBezTo>
                <a:lnTo>
                  <a:pt x="57950" y="581174"/>
                </a:lnTo>
                <a:cubicBezTo>
                  <a:pt x="48291" y="593061"/>
                  <a:pt x="42719" y="600119"/>
                  <a:pt x="41233" y="602348"/>
                </a:cubicBezTo>
                <a:cubicBezTo>
                  <a:pt x="33804" y="611263"/>
                  <a:pt x="28603" y="617950"/>
                  <a:pt x="25632" y="622408"/>
                </a:cubicBezTo>
                <a:cubicBezTo>
                  <a:pt x="23403" y="624636"/>
                  <a:pt x="20802" y="628723"/>
                  <a:pt x="17831" y="634666"/>
                </a:cubicBezTo>
                <a:cubicBezTo>
                  <a:pt x="17088" y="636895"/>
                  <a:pt x="15416" y="638752"/>
                  <a:pt x="12816" y="640238"/>
                </a:cubicBezTo>
                <a:cubicBezTo>
                  <a:pt x="10215" y="641724"/>
                  <a:pt x="8172" y="643210"/>
                  <a:pt x="6686" y="644696"/>
                </a:cubicBezTo>
                <a:cubicBezTo>
                  <a:pt x="5943" y="646182"/>
                  <a:pt x="4829" y="647111"/>
                  <a:pt x="3343" y="647482"/>
                </a:cubicBezTo>
                <a:cubicBezTo>
                  <a:pt x="1857" y="647854"/>
                  <a:pt x="743" y="648411"/>
                  <a:pt x="0" y="649154"/>
                </a:cubicBezTo>
                <a:lnTo>
                  <a:pt x="0" y="645810"/>
                </a:lnTo>
                <a:cubicBezTo>
                  <a:pt x="0" y="642839"/>
                  <a:pt x="1114" y="639495"/>
                  <a:pt x="3343" y="635781"/>
                </a:cubicBezTo>
                <a:lnTo>
                  <a:pt x="23403" y="596776"/>
                </a:lnTo>
                <a:lnTo>
                  <a:pt x="35661" y="572258"/>
                </a:lnTo>
                <a:cubicBezTo>
                  <a:pt x="38633" y="567058"/>
                  <a:pt x="41233" y="561671"/>
                  <a:pt x="43462" y="556099"/>
                </a:cubicBezTo>
                <a:cubicBezTo>
                  <a:pt x="45691" y="550527"/>
                  <a:pt x="48291" y="545141"/>
                  <a:pt x="51263" y="539940"/>
                </a:cubicBezTo>
                <a:lnTo>
                  <a:pt x="64636" y="516537"/>
                </a:lnTo>
                <a:cubicBezTo>
                  <a:pt x="66865" y="510594"/>
                  <a:pt x="69837" y="504279"/>
                  <a:pt x="73552" y="497592"/>
                </a:cubicBezTo>
                <a:lnTo>
                  <a:pt x="88039" y="469731"/>
                </a:lnTo>
                <a:cubicBezTo>
                  <a:pt x="91754" y="462302"/>
                  <a:pt x="93983" y="458216"/>
                  <a:pt x="94726" y="457473"/>
                </a:cubicBezTo>
                <a:lnTo>
                  <a:pt x="109213" y="431841"/>
                </a:lnTo>
                <a:cubicBezTo>
                  <a:pt x="113671" y="422183"/>
                  <a:pt x="121101" y="408438"/>
                  <a:pt x="131502" y="390607"/>
                </a:cubicBezTo>
                <a:lnTo>
                  <a:pt x="142646" y="371662"/>
                </a:lnTo>
                <a:lnTo>
                  <a:pt x="157134" y="348259"/>
                </a:lnTo>
                <a:cubicBezTo>
                  <a:pt x="160848" y="340830"/>
                  <a:pt x="163077" y="336743"/>
                  <a:pt x="163820" y="336000"/>
                </a:cubicBezTo>
                <a:lnTo>
                  <a:pt x="163820" y="332657"/>
                </a:lnTo>
                <a:lnTo>
                  <a:pt x="148218" y="342687"/>
                </a:lnTo>
                <a:cubicBezTo>
                  <a:pt x="142275" y="347145"/>
                  <a:pt x="137074" y="349745"/>
                  <a:pt x="132616" y="350488"/>
                </a:cubicBezTo>
                <a:cubicBezTo>
                  <a:pt x="123701" y="351231"/>
                  <a:pt x="114785" y="351231"/>
                  <a:pt x="105870" y="350488"/>
                </a:cubicBezTo>
                <a:lnTo>
                  <a:pt x="84696" y="343801"/>
                </a:lnTo>
                <a:lnTo>
                  <a:pt x="76895" y="339344"/>
                </a:lnTo>
                <a:lnTo>
                  <a:pt x="67980" y="332657"/>
                </a:lnTo>
                <a:cubicBezTo>
                  <a:pt x="64265" y="331171"/>
                  <a:pt x="62779" y="328942"/>
                  <a:pt x="63522" y="325971"/>
                </a:cubicBezTo>
                <a:cubicBezTo>
                  <a:pt x="64265" y="324485"/>
                  <a:pt x="63708" y="322999"/>
                  <a:pt x="61850" y="321513"/>
                </a:cubicBezTo>
                <a:cubicBezTo>
                  <a:pt x="59993" y="320027"/>
                  <a:pt x="58693" y="318913"/>
                  <a:pt x="57950" y="318170"/>
                </a:cubicBezTo>
                <a:cubicBezTo>
                  <a:pt x="54978" y="315198"/>
                  <a:pt x="53492" y="313712"/>
                  <a:pt x="53492" y="313712"/>
                </a:cubicBezTo>
                <a:lnTo>
                  <a:pt x="56835" y="313712"/>
                </a:lnTo>
                <a:lnTo>
                  <a:pt x="56835" y="311483"/>
                </a:lnTo>
                <a:cubicBezTo>
                  <a:pt x="56835" y="309254"/>
                  <a:pt x="54606" y="306654"/>
                  <a:pt x="50149" y="303682"/>
                </a:cubicBezTo>
                <a:lnTo>
                  <a:pt x="47920" y="301453"/>
                </a:lnTo>
                <a:cubicBezTo>
                  <a:pt x="47920" y="299224"/>
                  <a:pt x="48663" y="298481"/>
                  <a:pt x="50149" y="299224"/>
                </a:cubicBezTo>
                <a:cubicBezTo>
                  <a:pt x="50892" y="299224"/>
                  <a:pt x="51449" y="299039"/>
                  <a:pt x="51820" y="298667"/>
                </a:cubicBezTo>
                <a:cubicBezTo>
                  <a:pt x="52192" y="298296"/>
                  <a:pt x="52378" y="297738"/>
                  <a:pt x="52378" y="296995"/>
                </a:cubicBezTo>
                <a:lnTo>
                  <a:pt x="54606" y="301453"/>
                </a:lnTo>
                <a:cubicBezTo>
                  <a:pt x="54606" y="303682"/>
                  <a:pt x="55721" y="304796"/>
                  <a:pt x="57950" y="304796"/>
                </a:cubicBezTo>
                <a:lnTo>
                  <a:pt x="60179" y="304796"/>
                </a:lnTo>
                <a:cubicBezTo>
                  <a:pt x="62408" y="304796"/>
                  <a:pt x="64451" y="305539"/>
                  <a:pt x="66308" y="307025"/>
                </a:cubicBezTo>
                <a:cubicBezTo>
                  <a:pt x="68165" y="308511"/>
                  <a:pt x="69837" y="309626"/>
                  <a:pt x="71323" y="310369"/>
                </a:cubicBezTo>
                <a:cubicBezTo>
                  <a:pt x="72809" y="310369"/>
                  <a:pt x="74295" y="310926"/>
                  <a:pt x="75781" y="312040"/>
                </a:cubicBezTo>
                <a:cubicBezTo>
                  <a:pt x="77266" y="313155"/>
                  <a:pt x="78752" y="314083"/>
                  <a:pt x="80238" y="314826"/>
                </a:cubicBezTo>
                <a:cubicBezTo>
                  <a:pt x="83210" y="314826"/>
                  <a:pt x="85068" y="314455"/>
                  <a:pt x="85810" y="313712"/>
                </a:cubicBezTo>
                <a:cubicBezTo>
                  <a:pt x="101412" y="301825"/>
                  <a:pt x="109956" y="295510"/>
                  <a:pt x="111442" y="294767"/>
                </a:cubicBezTo>
                <a:cubicBezTo>
                  <a:pt x="115900" y="291052"/>
                  <a:pt x="120358" y="287523"/>
                  <a:pt x="124815" y="284180"/>
                </a:cubicBezTo>
                <a:cubicBezTo>
                  <a:pt x="129273" y="280836"/>
                  <a:pt x="133359" y="277679"/>
                  <a:pt x="137074" y="274707"/>
                </a:cubicBezTo>
                <a:lnTo>
                  <a:pt x="159362" y="257991"/>
                </a:lnTo>
                <a:lnTo>
                  <a:pt x="183880" y="237931"/>
                </a:lnTo>
                <a:cubicBezTo>
                  <a:pt x="187595" y="234216"/>
                  <a:pt x="191124" y="231244"/>
                  <a:pt x="194467" y="229016"/>
                </a:cubicBezTo>
                <a:cubicBezTo>
                  <a:pt x="197810" y="226787"/>
                  <a:pt x="200596" y="224929"/>
                  <a:pt x="202825" y="223443"/>
                </a:cubicBezTo>
                <a:cubicBezTo>
                  <a:pt x="203568" y="222701"/>
                  <a:pt x="204868" y="221215"/>
                  <a:pt x="206726" y="218986"/>
                </a:cubicBezTo>
                <a:cubicBezTo>
                  <a:pt x="208583" y="216757"/>
                  <a:pt x="210626" y="215271"/>
                  <a:pt x="212855" y="214528"/>
                </a:cubicBezTo>
                <a:cubicBezTo>
                  <a:pt x="215827" y="213785"/>
                  <a:pt x="218056" y="211928"/>
                  <a:pt x="219541" y="208956"/>
                </a:cubicBezTo>
                <a:lnTo>
                  <a:pt x="222885" y="207841"/>
                </a:lnTo>
                <a:close/>
                <a:moveTo>
                  <a:pt x="3329530" y="185553"/>
                </a:moveTo>
                <a:cubicBezTo>
                  <a:pt x="3325815" y="189268"/>
                  <a:pt x="3323958" y="191125"/>
                  <a:pt x="3323958" y="191125"/>
                </a:cubicBezTo>
                <a:cubicBezTo>
                  <a:pt x="3313557" y="200783"/>
                  <a:pt x="3302041" y="208956"/>
                  <a:pt x="3289411" y="215642"/>
                </a:cubicBezTo>
                <a:cubicBezTo>
                  <a:pt x="3285696" y="217871"/>
                  <a:pt x="3281795" y="220100"/>
                  <a:pt x="3277709" y="222329"/>
                </a:cubicBezTo>
                <a:cubicBezTo>
                  <a:pt x="3273623" y="224558"/>
                  <a:pt x="3268980" y="227530"/>
                  <a:pt x="3263779" y="231244"/>
                </a:cubicBezTo>
                <a:cubicBezTo>
                  <a:pt x="3260807" y="232730"/>
                  <a:pt x="3256907" y="235145"/>
                  <a:pt x="3252078" y="238488"/>
                </a:cubicBezTo>
                <a:cubicBezTo>
                  <a:pt x="3247248" y="241831"/>
                  <a:pt x="3242605" y="244618"/>
                  <a:pt x="3238147" y="246846"/>
                </a:cubicBezTo>
                <a:lnTo>
                  <a:pt x="3235919" y="251304"/>
                </a:lnTo>
                <a:cubicBezTo>
                  <a:pt x="3235919" y="257991"/>
                  <a:pt x="3236290" y="263191"/>
                  <a:pt x="3237033" y="266906"/>
                </a:cubicBezTo>
                <a:cubicBezTo>
                  <a:pt x="3235547" y="278793"/>
                  <a:pt x="3234804" y="287709"/>
                  <a:pt x="3234804" y="293652"/>
                </a:cubicBezTo>
                <a:lnTo>
                  <a:pt x="3235919" y="309254"/>
                </a:lnTo>
                <a:cubicBezTo>
                  <a:pt x="3235919" y="319656"/>
                  <a:pt x="3235547" y="328199"/>
                  <a:pt x="3234804" y="334886"/>
                </a:cubicBezTo>
                <a:lnTo>
                  <a:pt x="3273809" y="317055"/>
                </a:lnTo>
                <a:cubicBezTo>
                  <a:pt x="3362963" y="273964"/>
                  <a:pt x="3412740" y="249447"/>
                  <a:pt x="3423142" y="243503"/>
                </a:cubicBezTo>
                <a:close/>
                <a:moveTo>
                  <a:pt x="565013" y="155463"/>
                </a:moveTo>
                <a:cubicBezTo>
                  <a:pt x="567985" y="156206"/>
                  <a:pt x="572443" y="158064"/>
                  <a:pt x="578386" y="161036"/>
                </a:cubicBezTo>
                <a:lnTo>
                  <a:pt x="579501" y="163264"/>
                </a:lnTo>
                <a:cubicBezTo>
                  <a:pt x="578015" y="166979"/>
                  <a:pt x="579501" y="169580"/>
                  <a:pt x="583958" y="171065"/>
                </a:cubicBezTo>
                <a:cubicBezTo>
                  <a:pt x="587673" y="174037"/>
                  <a:pt x="589530" y="178866"/>
                  <a:pt x="589530" y="185553"/>
                </a:cubicBezTo>
                <a:cubicBezTo>
                  <a:pt x="590273" y="187039"/>
                  <a:pt x="590645" y="189268"/>
                  <a:pt x="590645" y="192240"/>
                </a:cubicBezTo>
                <a:lnTo>
                  <a:pt x="581730" y="206727"/>
                </a:lnTo>
                <a:cubicBezTo>
                  <a:pt x="580244" y="208213"/>
                  <a:pt x="577272" y="210442"/>
                  <a:pt x="572814" y="213414"/>
                </a:cubicBezTo>
                <a:cubicBezTo>
                  <a:pt x="568356" y="217128"/>
                  <a:pt x="562413" y="223443"/>
                  <a:pt x="554983" y="232359"/>
                </a:cubicBezTo>
                <a:cubicBezTo>
                  <a:pt x="552012" y="237560"/>
                  <a:pt x="547554" y="242389"/>
                  <a:pt x="541610" y="246846"/>
                </a:cubicBezTo>
                <a:lnTo>
                  <a:pt x="518207" y="270249"/>
                </a:lnTo>
                <a:cubicBezTo>
                  <a:pt x="518207" y="272478"/>
                  <a:pt x="520065" y="273593"/>
                  <a:pt x="523779" y="273593"/>
                </a:cubicBezTo>
                <a:cubicBezTo>
                  <a:pt x="526008" y="272850"/>
                  <a:pt x="528980" y="274336"/>
                  <a:pt x="532695" y="278050"/>
                </a:cubicBezTo>
                <a:lnTo>
                  <a:pt x="537153" y="280279"/>
                </a:lnTo>
                <a:cubicBezTo>
                  <a:pt x="539381" y="280279"/>
                  <a:pt x="541053" y="281208"/>
                  <a:pt x="542167" y="283065"/>
                </a:cubicBezTo>
                <a:cubicBezTo>
                  <a:pt x="543282" y="284923"/>
                  <a:pt x="543839" y="286594"/>
                  <a:pt x="543839" y="288080"/>
                </a:cubicBezTo>
                <a:cubicBezTo>
                  <a:pt x="545325" y="291795"/>
                  <a:pt x="544582" y="294395"/>
                  <a:pt x="541610" y="295881"/>
                </a:cubicBezTo>
                <a:cubicBezTo>
                  <a:pt x="540867" y="295138"/>
                  <a:pt x="540310" y="295138"/>
                  <a:pt x="539939" y="295881"/>
                </a:cubicBezTo>
                <a:cubicBezTo>
                  <a:pt x="539567" y="296624"/>
                  <a:pt x="539381" y="297367"/>
                  <a:pt x="539381" y="298110"/>
                </a:cubicBezTo>
                <a:cubicBezTo>
                  <a:pt x="538638" y="307025"/>
                  <a:pt x="533066" y="314083"/>
                  <a:pt x="522665" y="319284"/>
                </a:cubicBezTo>
                <a:lnTo>
                  <a:pt x="504834" y="329314"/>
                </a:lnTo>
                <a:lnTo>
                  <a:pt x="484775" y="341572"/>
                </a:lnTo>
                <a:cubicBezTo>
                  <a:pt x="480317" y="343801"/>
                  <a:pt x="475859" y="346030"/>
                  <a:pt x="471401" y="348259"/>
                </a:cubicBezTo>
                <a:cubicBezTo>
                  <a:pt x="466944" y="350488"/>
                  <a:pt x="462858" y="352345"/>
                  <a:pt x="459143" y="353831"/>
                </a:cubicBezTo>
                <a:lnTo>
                  <a:pt x="424596" y="369433"/>
                </a:lnTo>
                <a:lnTo>
                  <a:pt x="412337" y="377234"/>
                </a:lnTo>
                <a:cubicBezTo>
                  <a:pt x="410851" y="377977"/>
                  <a:pt x="408994" y="378720"/>
                  <a:pt x="406765" y="379463"/>
                </a:cubicBezTo>
                <a:cubicBezTo>
                  <a:pt x="404536" y="380206"/>
                  <a:pt x="402679" y="380949"/>
                  <a:pt x="401193" y="381692"/>
                </a:cubicBezTo>
                <a:cubicBezTo>
                  <a:pt x="398221" y="383921"/>
                  <a:pt x="394878" y="386149"/>
                  <a:pt x="391163" y="388378"/>
                </a:cubicBezTo>
                <a:cubicBezTo>
                  <a:pt x="387448" y="390607"/>
                  <a:pt x="382990" y="393208"/>
                  <a:pt x="377790" y="396179"/>
                </a:cubicBezTo>
                <a:cubicBezTo>
                  <a:pt x="375561" y="397665"/>
                  <a:pt x="372589" y="399523"/>
                  <a:pt x="368874" y="401751"/>
                </a:cubicBezTo>
                <a:cubicBezTo>
                  <a:pt x="365160" y="403980"/>
                  <a:pt x="362188" y="406209"/>
                  <a:pt x="359959" y="408438"/>
                </a:cubicBezTo>
                <a:cubicBezTo>
                  <a:pt x="356987" y="409181"/>
                  <a:pt x="353644" y="411410"/>
                  <a:pt x="349929" y="415125"/>
                </a:cubicBezTo>
                <a:cubicBezTo>
                  <a:pt x="345471" y="418096"/>
                  <a:pt x="342500" y="419582"/>
                  <a:pt x="341014" y="419582"/>
                </a:cubicBezTo>
                <a:cubicBezTo>
                  <a:pt x="340271" y="421068"/>
                  <a:pt x="338413" y="422554"/>
                  <a:pt x="335442" y="424040"/>
                </a:cubicBezTo>
                <a:cubicBezTo>
                  <a:pt x="330984" y="427012"/>
                  <a:pt x="328755" y="431841"/>
                  <a:pt x="328755" y="438527"/>
                </a:cubicBezTo>
                <a:cubicBezTo>
                  <a:pt x="328755" y="447443"/>
                  <a:pt x="330984" y="453758"/>
                  <a:pt x="335442" y="457473"/>
                </a:cubicBezTo>
                <a:cubicBezTo>
                  <a:pt x="336927" y="458216"/>
                  <a:pt x="337670" y="459702"/>
                  <a:pt x="337670" y="461930"/>
                </a:cubicBezTo>
                <a:cubicBezTo>
                  <a:pt x="338413" y="461930"/>
                  <a:pt x="339528" y="463788"/>
                  <a:pt x="341014" y="467503"/>
                </a:cubicBezTo>
                <a:cubicBezTo>
                  <a:pt x="346957" y="473446"/>
                  <a:pt x="349929" y="480133"/>
                  <a:pt x="349929" y="487562"/>
                </a:cubicBezTo>
                <a:cubicBezTo>
                  <a:pt x="351415" y="493506"/>
                  <a:pt x="352158" y="497963"/>
                  <a:pt x="352158" y="500935"/>
                </a:cubicBezTo>
                <a:cubicBezTo>
                  <a:pt x="352901" y="503907"/>
                  <a:pt x="353644" y="507436"/>
                  <a:pt x="354387" y="511522"/>
                </a:cubicBezTo>
                <a:cubicBezTo>
                  <a:pt x="355130" y="515608"/>
                  <a:pt x="355501" y="520623"/>
                  <a:pt x="355501" y="526567"/>
                </a:cubicBezTo>
                <a:lnTo>
                  <a:pt x="356616" y="528796"/>
                </a:lnTo>
                <a:cubicBezTo>
                  <a:pt x="358102" y="526567"/>
                  <a:pt x="362559" y="523224"/>
                  <a:pt x="369989" y="518766"/>
                </a:cubicBezTo>
                <a:lnTo>
                  <a:pt x="369989" y="522109"/>
                </a:lnTo>
                <a:cubicBezTo>
                  <a:pt x="369989" y="524338"/>
                  <a:pt x="370917" y="526010"/>
                  <a:pt x="372775" y="527124"/>
                </a:cubicBezTo>
                <a:cubicBezTo>
                  <a:pt x="374632" y="528239"/>
                  <a:pt x="376675" y="528424"/>
                  <a:pt x="378904" y="527681"/>
                </a:cubicBezTo>
                <a:lnTo>
                  <a:pt x="406765" y="518766"/>
                </a:lnTo>
                <a:cubicBezTo>
                  <a:pt x="411223" y="516537"/>
                  <a:pt x="416795" y="514494"/>
                  <a:pt x="423481" y="512637"/>
                </a:cubicBezTo>
                <a:cubicBezTo>
                  <a:pt x="430168" y="510779"/>
                  <a:pt x="435368" y="509479"/>
                  <a:pt x="439083" y="508736"/>
                </a:cubicBezTo>
                <a:cubicBezTo>
                  <a:pt x="444284" y="506507"/>
                  <a:pt x="446141" y="503536"/>
                  <a:pt x="444655" y="499821"/>
                </a:cubicBezTo>
                <a:cubicBezTo>
                  <a:pt x="445398" y="496849"/>
                  <a:pt x="445770" y="493134"/>
                  <a:pt x="445770" y="488677"/>
                </a:cubicBezTo>
                <a:lnTo>
                  <a:pt x="444655" y="484219"/>
                </a:lnTo>
                <a:cubicBezTo>
                  <a:pt x="445398" y="481990"/>
                  <a:pt x="445584" y="480133"/>
                  <a:pt x="445212" y="478647"/>
                </a:cubicBezTo>
                <a:cubicBezTo>
                  <a:pt x="444841" y="477161"/>
                  <a:pt x="444655" y="475675"/>
                  <a:pt x="444655" y="474189"/>
                </a:cubicBezTo>
                <a:lnTo>
                  <a:pt x="431282" y="474189"/>
                </a:lnTo>
                <a:cubicBezTo>
                  <a:pt x="429053" y="474189"/>
                  <a:pt x="427567" y="473818"/>
                  <a:pt x="426825" y="473075"/>
                </a:cubicBezTo>
                <a:lnTo>
                  <a:pt x="419023" y="469731"/>
                </a:lnTo>
                <a:cubicBezTo>
                  <a:pt x="416052" y="468245"/>
                  <a:pt x="413080" y="467503"/>
                  <a:pt x="410108" y="467503"/>
                </a:cubicBezTo>
                <a:lnTo>
                  <a:pt x="398964" y="461930"/>
                </a:lnTo>
                <a:lnTo>
                  <a:pt x="393392" y="457473"/>
                </a:lnTo>
                <a:lnTo>
                  <a:pt x="390048" y="457473"/>
                </a:lnTo>
                <a:cubicBezTo>
                  <a:pt x="382619" y="455987"/>
                  <a:pt x="377418" y="453386"/>
                  <a:pt x="374446" y="449672"/>
                </a:cubicBezTo>
                <a:cubicBezTo>
                  <a:pt x="377418" y="450415"/>
                  <a:pt x="379647" y="448929"/>
                  <a:pt x="381133" y="445214"/>
                </a:cubicBezTo>
                <a:cubicBezTo>
                  <a:pt x="381133" y="442985"/>
                  <a:pt x="383733" y="441128"/>
                  <a:pt x="388934" y="439642"/>
                </a:cubicBezTo>
                <a:cubicBezTo>
                  <a:pt x="395621" y="437413"/>
                  <a:pt x="401936" y="435370"/>
                  <a:pt x="407879" y="433513"/>
                </a:cubicBezTo>
                <a:cubicBezTo>
                  <a:pt x="413823" y="431655"/>
                  <a:pt x="419023" y="429984"/>
                  <a:pt x="423481" y="428498"/>
                </a:cubicBezTo>
                <a:cubicBezTo>
                  <a:pt x="442798" y="420325"/>
                  <a:pt x="458771" y="414753"/>
                  <a:pt x="471401" y="411781"/>
                </a:cubicBezTo>
                <a:cubicBezTo>
                  <a:pt x="481803" y="407324"/>
                  <a:pt x="498148" y="402123"/>
                  <a:pt x="520436" y="396179"/>
                </a:cubicBezTo>
                <a:cubicBezTo>
                  <a:pt x="524151" y="394693"/>
                  <a:pt x="537895" y="391350"/>
                  <a:pt x="561670" y="386149"/>
                </a:cubicBezTo>
                <a:cubicBezTo>
                  <a:pt x="565385" y="385407"/>
                  <a:pt x="570399" y="384664"/>
                  <a:pt x="576715" y="383921"/>
                </a:cubicBezTo>
                <a:cubicBezTo>
                  <a:pt x="583030" y="383178"/>
                  <a:pt x="587673" y="382806"/>
                  <a:pt x="590645" y="382806"/>
                </a:cubicBezTo>
                <a:lnTo>
                  <a:pt x="598446" y="381692"/>
                </a:lnTo>
                <a:cubicBezTo>
                  <a:pt x="600675" y="381692"/>
                  <a:pt x="602346" y="381878"/>
                  <a:pt x="603461" y="382249"/>
                </a:cubicBezTo>
                <a:cubicBezTo>
                  <a:pt x="604575" y="382620"/>
                  <a:pt x="605504" y="383921"/>
                  <a:pt x="606247" y="386149"/>
                </a:cubicBezTo>
                <a:lnTo>
                  <a:pt x="610705" y="387264"/>
                </a:lnTo>
                <a:cubicBezTo>
                  <a:pt x="612933" y="387264"/>
                  <a:pt x="614791" y="388007"/>
                  <a:pt x="616277" y="389493"/>
                </a:cubicBezTo>
                <a:cubicBezTo>
                  <a:pt x="617763" y="390979"/>
                  <a:pt x="618877" y="393208"/>
                  <a:pt x="619620" y="396179"/>
                </a:cubicBezTo>
                <a:cubicBezTo>
                  <a:pt x="621106" y="399151"/>
                  <a:pt x="622592" y="401380"/>
                  <a:pt x="624078" y="402866"/>
                </a:cubicBezTo>
                <a:cubicBezTo>
                  <a:pt x="628535" y="406581"/>
                  <a:pt x="634479" y="412896"/>
                  <a:pt x="641909" y="421811"/>
                </a:cubicBezTo>
                <a:cubicBezTo>
                  <a:pt x="647109" y="427012"/>
                  <a:pt x="649709" y="429612"/>
                  <a:pt x="649709" y="429612"/>
                </a:cubicBezTo>
                <a:cubicBezTo>
                  <a:pt x="654167" y="432584"/>
                  <a:pt x="657510" y="435927"/>
                  <a:pt x="659739" y="439642"/>
                </a:cubicBezTo>
                <a:cubicBezTo>
                  <a:pt x="665683" y="447071"/>
                  <a:pt x="670512" y="452272"/>
                  <a:pt x="674227" y="455244"/>
                </a:cubicBezTo>
                <a:lnTo>
                  <a:pt x="674227" y="459702"/>
                </a:lnTo>
                <a:cubicBezTo>
                  <a:pt x="674970" y="467131"/>
                  <a:pt x="675341" y="479018"/>
                  <a:pt x="675341" y="495363"/>
                </a:cubicBezTo>
                <a:lnTo>
                  <a:pt x="674227" y="505393"/>
                </a:lnTo>
                <a:lnTo>
                  <a:pt x="670884" y="534368"/>
                </a:lnTo>
                <a:cubicBezTo>
                  <a:pt x="670884" y="537340"/>
                  <a:pt x="670512" y="540126"/>
                  <a:pt x="669769" y="542726"/>
                </a:cubicBezTo>
                <a:cubicBezTo>
                  <a:pt x="669026" y="545327"/>
                  <a:pt x="668655" y="547370"/>
                  <a:pt x="668655" y="548856"/>
                </a:cubicBezTo>
                <a:cubicBezTo>
                  <a:pt x="668655" y="551827"/>
                  <a:pt x="667540" y="555171"/>
                  <a:pt x="665311" y="558885"/>
                </a:cubicBezTo>
                <a:lnTo>
                  <a:pt x="658625" y="574487"/>
                </a:lnTo>
                <a:cubicBezTo>
                  <a:pt x="655653" y="581917"/>
                  <a:pt x="653053" y="587117"/>
                  <a:pt x="650824" y="590089"/>
                </a:cubicBezTo>
                <a:cubicBezTo>
                  <a:pt x="650824" y="592318"/>
                  <a:pt x="649338" y="594175"/>
                  <a:pt x="646366" y="595661"/>
                </a:cubicBezTo>
                <a:cubicBezTo>
                  <a:pt x="641909" y="604577"/>
                  <a:pt x="638194" y="610520"/>
                  <a:pt x="635222" y="613492"/>
                </a:cubicBezTo>
                <a:cubicBezTo>
                  <a:pt x="635222" y="613492"/>
                  <a:pt x="631879" y="617950"/>
                  <a:pt x="625192" y="626865"/>
                </a:cubicBezTo>
                <a:cubicBezTo>
                  <a:pt x="625192" y="628351"/>
                  <a:pt x="624078" y="629466"/>
                  <a:pt x="621849" y="630209"/>
                </a:cubicBezTo>
                <a:cubicBezTo>
                  <a:pt x="619620" y="633923"/>
                  <a:pt x="617763" y="636152"/>
                  <a:pt x="616277" y="636895"/>
                </a:cubicBezTo>
                <a:cubicBezTo>
                  <a:pt x="614791" y="637638"/>
                  <a:pt x="613862" y="638752"/>
                  <a:pt x="613491" y="640238"/>
                </a:cubicBezTo>
                <a:cubicBezTo>
                  <a:pt x="613119" y="641724"/>
                  <a:pt x="612562" y="642839"/>
                  <a:pt x="611819" y="643582"/>
                </a:cubicBezTo>
                <a:cubicBezTo>
                  <a:pt x="611076" y="644325"/>
                  <a:pt x="606247" y="648039"/>
                  <a:pt x="597332" y="654726"/>
                </a:cubicBezTo>
                <a:cubicBezTo>
                  <a:pt x="596588" y="655469"/>
                  <a:pt x="595288" y="656212"/>
                  <a:pt x="593431" y="656955"/>
                </a:cubicBezTo>
                <a:cubicBezTo>
                  <a:pt x="591574" y="657698"/>
                  <a:pt x="590273" y="658069"/>
                  <a:pt x="589530" y="658069"/>
                </a:cubicBezTo>
                <a:cubicBezTo>
                  <a:pt x="584330" y="658812"/>
                  <a:pt x="579129" y="660669"/>
                  <a:pt x="573929" y="663641"/>
                </a:cubicBezTo>
                <a:cubicBezTo>
                  <a:pt x="572443" y="664384"/>
                  <a:pt x="567614" y="666613"/>
                  <a:pt x="559441" y="670328"/>
                </a:cubicBezTo>
                <a:cubicBezTo>
                  <a:pt x="557212" y="670328"/>
                  <a:pt x="554612" y="672557"/>
                  <a:pt x="551640" y="677014"/>
                </a:cubicBezTo>
                <a:cubicBezTo>
                  <a:pt x="549411" y="677757"/>
                  <a:pt x="547925" y="677386"/>
                  <a:pt x="547182" y="675900"/>
                </a:cubicBezTo>
                <a:cubicBezTo>
                  <a:pt x="544954" y="674414"/>
                  <a:pt x="543468" y="672371"/>
                  <a:pt x="542725" y="669771"/>
                </a:cubicBezTo>
                <a:cubicBezTo>
                  <a:pt x="541982" y="667170"/>
                  <a:pt x="541239" y="665127"/>
                  <a:pt x="540496" y="663641"/>
                </a:cubicBezTo>
                <a:lnTo>
                  <a:pt x="534924" y="660298"/>
                </a:lnTo>
                <a:lnTo>
                  <a:pt x="529352" y="649154"/>
                </a:lnTo>
                <a:lnTo>
                  <a:pt x="511521" y="654726"/>
                </a:lnTo>
                <a:cubicBezTo>
                  <a:pt x="507063" y="655469"/>
                  <a:pt x="501862" y="656583"/>
                  <a:pt x="495919" y="658069"/>
                </a:cubicBezTo>
                <a:cubicBezTo>
                  <a:pt x="489975" y="659555"/>
                  <a:pt x="483660" y="660669"/>
                  <a:pt x="476974" y="661412"/>
                </a:cubicBezTo>
                <a:cubicBezTo>
                  <a:pt x="463601" y="663641"/>
                  <a:pt x="439826" y="667356"/>
                  <a:pt x="405650" y="672557"/>
                </a:cubicBezTo>
                <a:cubicBezTo>
                  <a:pt x="403421" y="672557"/>
                  <a:pt x="400078" y="671814"/>
                  <a:pt x="395621" y="670328"/>
                </a:cubicBezTo>
                <a:cubicBezTo>
                  <a:pt x="391906" y="668842"/>
                  <a:pt x="386334" y="667356"/>
                  <a:pt x="378904" y="665870"/>
                </a:cubicBezTo>
                <a:lnTo>
                  <a:pt x="375561" y="661412"/>
                </a:lnTo>
                <a:cubicBezTo>
                  <a:pt x="374075" y="661412"/>
                  <a:pt x="372961" y="661041"/>
                  <a:pt x="372218" y="660298"/>
                </a:cubicBezTo>
                <a:cubicBezTo>
                  <a:pt x="371475" y="659555"/>
                  <a:pt x="370732" y="658812"/>
                  <a:pt x="369989" y="658069"/>
                </a:cubicBezTo>
                <a:cubicBezTo>
                  <a:pt x="369989" y="657326"/>
                  <a:pt x="369617" y="656955"/>
                  <a:pt x="368874" y="656955"/>
                </a:cubicBezTo>
                <a:cubicBezTo>
                  <a:pt x="368131" y="656955"/>
                  <a:pt x="367388" y="656583"/>
                  <a:pt x="366646" y="655840"/>
                </a:cubicBezTo>
                <a:cubicBezTo>
                  <a:pt x="360702" y="652126"/>
                  <a:pt x="358473" y="647668"/>
                  <a:pt x="359959" y="642467"/>
                </a:cubicBezTo>
                <a:cubicBezTo>
                  <a:pt x="359959" y="641724"/>
                  <a:pt x="359959" y="640796"/>
                  <a:pt x="359959" y="639681"/>
                </a:cubicBezTo>
                <a:cubicBezTo>
                  <a:pt x="359959" y="638567"/>
                  <a:pt x="359216" y="637638"/>
                  <a:pt x="357730" y="636895"/>
                </a:cubicBezTo>
                <a:cubicBezTo>
                  <a:pt x="357730" y="634666"/>
                  <a:pt x="359588" y="632809"/>
                  <a:pt x="363302" y="631323"/>
                </a:cubicBezTo>
                <a:cubicBezTo>
                  <a:pt x="367017" y="630580"/>
                  <a:pt x="369989" y="628723"/>
                  <a:pt x="372218" y="625751"/>
                </a:cubicBezTo>
                <a:cubicBezTo>
                  <a:pt x="372961" y="625751"/>
                  <a:pt x="373332" y="626494"/>
                  <a:pt x="373332" y="627980"/>
                </a:cubicBezTo>
                <a:cubicBezTo>
                  <a:pt x="374818" y="631694"/>
                  <a:pt x="376675" y="632809"/>
                  <a:pt x="378904" y="631323"/>
                </a:cubicBezTo>
                <a:cubicBezTo>
                  <a:pt x="382619" y="630580"/>
                  <a:pt x="385776" y="629466"/>
                  <a:pt x="388377" y="627980"/>
                </a:cubicBezTo>
                <a:cubicBezTo>
                  <a:pt x="390977" y="626494"/>
                  <a:pt x="393392" y="625379"/>
                  <a:pt x="395621" y="624636"/>
                </a:cubicBezTo>
                <a:cubicBezTo>
                  <a:pt x="396364" y="624636"/>
                  <a:pt x="399335" y="622779"/>
                  <a:pt x="404536" y="619064"/>
                </a:cubicBezTo>
                <a:cubicBezTo>
                  <a:pt x="406022" y="619064"/>
                  <a:pt x="407136" y="618321"/>
                  <a:pt x="407879" y="616835"/>
                </a:cubicBezTo>
                <a:cubicBezTo>
                  <a:pt x="405650" y="616835"/>
                  <a:pt x="401564" y="616092"/>
                  <a:pt x="395621" y="614607"/>
                </a:cubicBezTo>
                <a:cubicBezTo>
                  <a:pt x="394878" y="614607"/>
                  <a:pt x="394135" y="614235"/>
                  <a:pt x="393392" y="613492"/>
                </a:cubicBezTo>
                <a:cubicBezTo>
                  <a:pt x="392649" y="612749"/>
                  <a:pt x="391906" y="612006"/>
                  <a:pt x="391163" y="611263"/>
                </a:cubicBezTo>
                <a:cubicBezTo>
                  <a:pt x="398592" y="608291"/>
                  <a:pt x="407879" y="601976"/>
                  <a:pt x="419023" y="592318"/>
                </a:cubicBezTo>
                <a:cubicBezTo>
                  <a:pt x="430911" y="580431"/>
                  <a:pt x="436854" y="574487"/>
                  <a:pt x="436854" y="574487"/>
                </a:cubicBezTo>
                <a:lnTo>
                  <a:pt x="445770" y="566686"/>
                </a:lnTo>
                <a:cubicBezTo>
                  <a:pt x="445027" y="566686"/>
                  <a:pt x="444655" y="566315"/>
                  <a:pt x="444655" y="565572"/>
                </a:cubicBezTo>
                <a:cubicBezTo>
                  <a:pt x="444655" y="565572"/>
                  <a:pt x="444284" y="565572"/>
                  <a:pt x="443541" y="565572"/>
                </a:cubicBezTo>
                <a:cubicBezTo>
                  <a:pt x="442798" y="565572"/>
                  <a:pt x="442426" y="565572"/>
                  <a:pt x="442426" y="565572"/>
                </a:cubicBezTo>
                <a:lnTo>
                  <a:pt x="417909" y="573373"/>
                </a:lnTo>
                <a:cubicBezTo>
                  <a:pt x="415680" y="574116"/>
                  <a:pt x="413266" y="574859"/>
                  <a:pt x="410665" y="575602"/>
                </a:cubicBezTo>
                <a:cubicBezTo>
                  <a:pt x="408065" y="576345"/>
                  <a:pt x="405650" y="577088"/>
                  <a:pt x="403421" y="577831"/>
                </a:cubicBezTo>
                <a:lnTo>
                  <a:pt x="402307" y="576716"/>
                </a:lnTo>
                <a:cubicBezTo>
                  <a:pt x="400821" y="578945"/>
                  <a:pt x="398964" y="579688"/>
                  <a:pt x="396735" y="578945"/>
                </a:cubicBezTo>
                <a:cubicBezTo>
                  <a:pt x="394506" y="578202"/>
                  <a:pt x="393020" y="577831"/>
                  <a:pt x="392277" y="577831"/>
                </a:cubicBezTo>
                <a:cubicBezTo>
                  <a:pt x="386334" y="575602"/>
                  <a:pt x="378533" y="570401"/>
                  <a:pt x="368874" y="562229"/>
                </a:cubicBezTo>
                <a:cubicBezTo>
                  <a:pt x="365903" y="559257"/>
                  <a:pt x="362931" y="557028"/>
                  <a:pt x="359959" y="555542"/>
                </a:cubicBezTo>
                <a:cubicBezTo>
                  <a:pt x="359959" y="560743"/>
                  <a:pt x="359588" y="564457"/>
                  <a:pt x="358844" y="566686"/>
                </a:cubicBezTo>
                <a:lnTo>
                  <a:pt x="358844" y="571144"/>
                </a:lnTo>
                <a:cubicBezTo>
                  <a:pt x="358844" y="574859"/>
                  <a:pt x="358102" y="580431"/>
                  <a:pt x="356616" y="587860"/>
                </a:cubicBezTo>
                <a:cubicBezTo>
                  <a:pt x="355130" y="593804"/>
                  <a:pt x="354387" y="598262"/>
                  <a:pt x="354387" y="601233"/>
                </a:cubicBezTo>
                <a:cubicBezTo>
                  <a:pt x="354387" y="602719"/>
                  <a:pt x="355130" y="605691"/>
                  <a:pt x="356616" y="610149"/>
                </a:cubicBezTo>
                <a:cubicBezTo>
                  <a:pt x="357359" y="611635"/>
                  <a:pt x="357544" y="613492"/>
                  <a:pt x="357173" y="615721"/>
                </a:cubicBezTo>
                <a:cubicBezTo>
                  <a:pt x="356801" y="617950"/>
                  <a:pt x="356616" y="619807"/>
                  <a:pt x="356616" y="621293"/>
                </a:cubicBezTo>
                <a:cubicBezTo>
                  <a:pt x="355873" y="622779"/>
                  <a:pt x="354201" y="623522"/>
                  <a:pt x="351601" y="623522"/>
                </a:cubicBezTo>
                <a:cubicBezTo>
                  <a:pt x="349000" y="623522"/>
                  <a:pt x="347329" y="622779"/>
                  <a:pt x="346586" y="621293"/>
                </a:cubicBezTo>
                <a:cubicBezTo>
                  <a:pt x="345843" y="620550"/>
                  <a:pt x="343614" y="618693"/>
                  <a:pt x="339899" y="615721"/>
                </a:cubicBezTo>
                <a:lnTo>
                  <a:pt x="317611" y="581174"/>
                </a:lnTo>
                <a:cubicBezTo>
                  <a:pt x="310924" y="568544"/>
                  <a:pt x="306467" y="552199"/>
                  <a:pt x="304238" y="532139"/>
                </a:cubicBezTo>
                <a:lnTo>
                  <a:pt x="305352" y="493134"/>
                </a:lnTo>
                <a:lnTo>
                  <a:pt x="305352" y="483104"/>
                </a:lnTo>
                <a:cubicBezTo>
                  <a:pt x="305352" y="478647"/>
                  <a:pt x="305724" y="475675"/>
                  <a:pt x="306467" y="474189"/>
                </a:cubicBezTo>
                <a:cubicBezTo>
                  <a:pt x="306467" y="468988"/>
                  <a:pt x="306838" y="465274"/>
                  <a:pt x="307581" y="463045"/>
                </a:cubicBezTo>
                <a:cubicBezTo>
                  <a:pt x="307581" y="463045"/>
                  <a:pt x="306838" y="463788"/>
                  <a:pt x="305352" y="465274"/>
                </a:cubicBezTo>
                <a:cubicBezTo>
                  <a:pt x="299409" y="468245"/>
                  <a:pt x="296065" y="471217"/>
                  <a:pt x="295322" y="474189"/>
                </a:cubicBezTo>
                <a:cubicBezTo>
                  <a:pt x="294579" y="476418"/>
                  <a:pt x="293093" y="477532"/>
                  <a:pt x="290865" y="477532"/>
                </a:cubicBezTo>
                <a:cubicBezTo>
                  <a:pt x="288636" y="477532"/>
                  <a:pt x="286778" y="476789"/>
                  <a:pt x="285293" y="475303"/>
                </a:cubicBezTo>
                <a:cubicBezTo>
                  <a:pt x="284550" y="474561"/>
                  <a:pt x="280835" y="471960"/>
                  <a:pt x="274148" y="467503"/>
                </a:cubicBezTo>
                <a:lnTo>
                  <a:pt x="273034" y="465274"/>
                </a:lnTo>
                <a:cubicBezTo>
                  <a:pt x="272291" y="462302"/>
                  <a:pt x="271176" y="459144"/>
                  <a:pt x="269690" y="455801"/>
                </a:cubicBezTo>
                <a:cubicBezTo>
                  <a:pt x="268205" y="452458"/>
                  <a:pt x="267090" y="449672"/>
                  <a:pt x="266347" y="447443"/>
                </a:cubicBezTo>
                <a:cubicBezTo>
                  <a:pt x="266347" y="444471"/>
                  <a:pt x="265790" y="441128"/>
                  <a:pt x="264676" y="437413"/>
                </a:cubicBezTo>
                <a:cubicBezTo>
                  <a:pt x="263561" y="433698"/>
                  <a:pt x="263004" y="431098"/>
                  <a:pt x="263004" y="429612"/>
                </a:cubicBezTo>
                <a:cubicBezTo>
                  <a:pt x="262261" y="429612"/>
                  <a:pt x="262261" y="429241"/>
                  <a:pt x="263004" y="428498"/>
                </a:cubicBezTo>
                <a:lnTo>
                  <a:pt x="264118" y="424040"/>
                </a:lnTo>
                <a:cubicBezTo>
                  <a:pt x="264118" y="423297"/>
                  <a:pt x="263004" y="417353"/>
                  <a:pt x="260775" y="406209"/>
                </a:cubicBezTo>
                <a:cubicBezTo>
                  <a:pt x="260775" y="404723"/>
                  <a:pt x="258918" y="401380"/>
                  <a:pt x="255203" y="396179"/>
                </a:cubicBezTo>
                <a:cubicBezTo>
                  <a:pt x="252974" y="393208"/>
                  <a:pt x="250374" y="390236"/>
                  <a:pt x="247402" y="387264"/>
                </a:cubicBezTo>
                <a:cubicBezTo>
                  <a:pt x="244430" y="384292"/>
                  <a:pt x="241458" y="380949"/>
                  <a:pt x="238487" y="377234"/>
                </a:cubicBezTo>
                <a:cubicBezTo>
                  <a:pt x="239973" y="375748"/>
                  <a:pt x="240716" y="374634"/>
                  <a:pt x="240716" y="373891"/>
                </a:cubicBezTo>
                <a:cubicBezTo>
                  <a:pt x="239973" y="373148"/>
                  <a:pt x="239044" y="372219"/>
                  <a:pt x="237929" y="371105"/>
                </a:cubicBezTo>
                <a:cubicBezTo>
                  <a:pt x="236815" y="369990"/>
                  <a:pt x="235886" y="368690"/>
                  <a:pt x="235143" y="367204"/>
                </a:cubicBezTo>
                <a:cubicBezTo>
                  <a:pt x="239601" y="369433"/>
                  <a:pt x="243316" y="370548"/>
                  <a:pt x="246288" y="370548"/>
                </a:cubicBezTo>
                <a:cubicBezTo>
                  <a:pt x="248517" y="371291"/>
                  <a:pt x="253346" y="372776"/>
                  <a:pt x="260775" y="375005"/>
                </a:cubicBezTo>
                <a:cubicBezTo>
                  <a:pt x="262261" y="375005"/>
                  <a:pt x="263747" y="375748"/>
                  <a:pt x="265233" y="377234"/>
                </a:cubicBezTo>
                <a:cubicBezTo>
                  <a:pt x="268205" y="380206"/>
                  <a:pt x="274148" y="383178"/>
                  <a:pt x="283064" y="386149"/>
                </a:cubicBezTo>
                <a:cubicBezTo>
                  <a:pt x="286035" y="389121"/>
                  <a:pt x="288264" y="390979"/>
                  <a:pt x="289750" y="391722"/>
                </a:cubicBezTo>
                <a:cubicBezTo>
                  <a:pt x="297180" y="396922"/>
                  <a:pt x="302752" y="401751"/>
                  <a:pt x="306467" y="406209"/>
                </a:cubicBezTo>
                <a:lnTo>
                  <a:pt x="317611" y="426269"/>
                </a:lnTo>
                <a:cubicBezTo>
                  <a:pt x="319097" y="427755"/>
                  <a:pt x="319654" y="429241"/>
                  <a:pt x="319282" y="430726"/>
                </a:cubicBezTo>
                <a:cubicBezTo>
                  <a:pt x="318911" y="432212"/>
                  <a:pt x="318725" y="433327"/>
                  <a:pt x="318725" y="434070"/>
                </a:cubicBezTo>
                <a:lnTo>
                  <a:pt x="318725" y="435184"/>
                </a:lnTo>
                <a:cubicBezTo>
                  <a:pt x="318725" y="435184"/>
                  <a:pt x="318911" y="434998"/>
                  <a:pt x="319282" y="434627"/>
                </a:cubicBezTo>
                <a:cubicBezTo>
                  <a:pt x="319654" y="434256"/>
                  <a:pt x="319840" y="434070"/>
                  <a:pt x="319840" y="434070"/>
                </a:cubicBezTo>
                <a:cubicBezTo>
                  <a:pt x="321326" y="430355"/>
                  <a:pt x="324297" y="425526"/>
                  <a:pt x="328755" y="419582"/>
                </a:cubicBezTo>
                <a:cubicBezTo>
                  <a:pt x="337670" y="406952"/>
                  <a:pt x="345100" y="396922"/>
                  <a:pt x="351044" y="389493"/>
                </a:cubicBezTo>
                <a:cubicBezTo>
                  <a:pt x="357730" y="379834"/>
                  <a:pt x="365903" y="371662"/>
                  <a:pt x="375561" y="364975"/>
                </a:cubicBezTo>
                <a:lnTo>
                  <a:pt x="390048" y="351602"/>
                </a:lnTo>
                <a:cubicBezTo>
                  <a:pt x="395249" y="348631"/>
                  <a:pt x="395249" y="346030"/>
                  <a:pt x="390048" y="343801"/>
                </a:cubicBezTo>
                <a:cubicBezTo>
                  <a:pt x="387077" y="341572"/>
                  <a:pt x="384105" y="339715"/>
                  <a:pt x="381133" y="338229"/>
                </a:cubicBezTo>
                <a:lnTo>
                  <a:pt x="378904" y="333772"/>
                </a:lnTo>
                <a:cubicBezTo>
                  <a:pt x="378904" y="332286"/>
                  <a:pt x="378347" y="331171"/>
                  <a:pt x="377233" y="330428"/>
                </a:cubicBezTo>
                <a:cubicBezTo>
                  <a:pt x="376118" y="329685"/>
                  <a:pt x="375189" y="328571"/>
                  <a:pt x="374446" y="327085"/>
                </a:cubicBezTo>
                <a:cubicBezTo>
                  <a:pt x="368503" y="321141"/>
                  <a:pt x="364045" y="315941"/>
                  <a:pt x="361073" y="311483"/>
                </a:cubicBezTo>
                <a:cubicBezTo>
                  <a:pt x="352901" y="301082"/>
                  <a:pt x="347700" y="287337"/>
                  <a:pt x="345471" y="270249"/>
                </a:cubicBezTo>
                <a:cubicBezTo>
                  <a:pt x="344729" y="263563"/>
                  <a:pt x="343986" y="257062"/>
                  <a:pt x="343243" y="250747"/>
                </a:cubicBezTo>
                <a:cubicBezTo>
                  <a:pt x="342500" y="244432"/>
                  <a:pt x="341757" y="238302"/>
                  <a:pt x="341014" y="232359"/>
                </a:cubicBezTo>
                <a:cubicBezTo>
                  <a:pt x="341014" y="227158"/>
                  <a:pt x="339899" y="223443"/>
                  <a:pt x="337670" y="221215"/>
                </a:cubicBezTo>
                <a:cubicBezTo>
                  <a:pt x="337670" y="217500"/>
                  <a:pt x="338042" y="215457"/>
                  <a:pt x="338785" y="215085"/>
                </a:cubicBezTo>
                <a:cubicBezTo>
                  <a:pt x="339528" y="214714"/>
                  <a:pt x="341385" y="214528"/>
                  <a:pt x="344357" y="214528"/>
                </a:cubicBezTo>
                <a:cubicBezTo>
                  <a:pt x="351787" y="216014"/>
                  <a:pt x="355873" y="217128"/>
                  <a:pt x="356616" y="217871"/>
                </a:cubicBezTo>
                <a:lnTo>
                  <a:pt x="362188" y="222329"/>
                </a:lnTo>
                <a:lnTo>
                  <a:pt x="372218" y="226787"/>
                </a:lnTo>
                <a:lnTo>
                  <a:pt x="375561" y="229016"/>
                </a:lnTo>
                <a:cubicBezTo>
                  <a:pt x="394878" y="218614"/>
                  <a:pt x="409737" y="211185"/>
                  <a:pt x="420138" y="206727"/>
                </a:cubicBezTo>
                <a:cubicBezTo>
                  <a:pt x="424596" y="204498"/>
                  <a:pt x="429239" y="202455"/>
                  <a:pt x="434068" y="200598"/>
                </a:cubicBezTo>
                <a:cubicBezTo>
                  <a:pt x="438897" y="198740"/>
                  <a:pt x="443169" y="196697"/>
                  <a:pt x="446884" y="194468"/>
                </a:cubicBezTo>
                <a:cubicBezTo>
                  <a:pt x="450599" y="192983"/>
                  <a:pt x="454128" y="191311"/>
                  <a:pt x="457471" y="189454"/>
                </a:cubicBezTo>
                <a:cubicBezTo>
                  <a:pt x="460814" y="187596"/>
                  <a:pt x="463601" y="186296"/>
                  <a:pt x="465829" y="185553"/>
                </a:cubicBezTo>
                <a:cubicBezTo>
                  <a:pt x="491833" y="175895"/>
                  <a:pt x="506692" y="170323"/>
                  <a:pt x="510406" y="168837"/>
                </a:cubicBezTo>
                <a:lnTo>
                  <a:pt x="532695" y="159921"/>
                </a:lnTo>
                <a:cubicBezTo>
                  <a:pt x="544582" y="156206"/>
                  <a:pt x="555355" y="154721"/>
                  <a:pt x="565013" y="155463"/>
                </a:cubicBezTo>
                <a:close/>
                <a:moveTo>
                  <a:pt x="1151077" y="94170"/>
                </a:moveTo>
                <a:cubicBezTo>
                  <a:pt x="1160735" y="94170"/>
                  <a:pt x="1167793" y="96028"/>
                  <a:pt x="1172251" y="99742"/>
                </a:cubicBezTo>
                <a:cubicBezTo>
                  <a:pt x="1172994" y="100485"/>
                  <a:pt x="1174851" y="100857"/>
                  <a:pt x="1177823" y="100857"/>
                </a:cubicBezTo>
                <a:cubicBezTo>
                  <a:pt x="1180052" y="100857"/>
                  <a:pt x="1181724" y="101600"/>
                  <a:pt x="1182838" y="103086"/>
                </a:cubicBezTo>
                <a:cubicBezTo>
                  <a:pt x="1183953" y="104571"/>
                  <a:pt x="1184138" y="106057"/>
                  <a:pt x="1183395" y="107543"/>
                </a:cubicBezTo>
                <a:cubicBezTo>
                  <a:pt x="1182652" y="109029"/>
                  <a:pt x="1182281" y="110886"/>
                  <a:pt x="1182281" y="113115"/>
                </a:cubicBezTo>
                <a:cubicBezTo>
                  <a:pt x="1182281" y="116087"/>
                  <a:pt x="1183767" y="119802"/>
                  <a:pt x="1186739" y="124260"/>
                </a:cubicBezTo>
                <a:cubicBezTo>
                  <a:pt x="1188967" y="129460"/>
                  <a:pt x="1188596" y="133547"/>
                  <a:pt x="1185624" y="136518"/>
                </a:cubicBezTo>
                <a:lnTo>
                  <a:pt x="1183395" y="137633"/>
                </a:lnTo>
                <a:cubicBezTo>
                  <a:pt x="1183395" y="142833"/>
                  <a:pt x="1181724" y="147477"/>
                  <a:pt x="1178380" y="151563"/>
                </a:cubicBezTo>
                <a:cubicBezTo>
                  <a:pt x="1175037" y="155649"/>
                  <a:pt x="1172623" y="158807"/>
                  <a:pt x="1171137" y="161036"/>
                </a:cubicBezTo>
                <a:cubicBezTo>
                  <a:pt x="1159992" y="172180"/>
                  <a:pt x="1154420" y="177752"/>
                  <a:pt x="1154420" y="177752"/>
                </a:cubicBezTo>
                <a:lnTo>
                  <a:pt x="1134361" y="202269"/>
                </a:lnTo>
                <a:cubicBezTo>
                  <a:pt x="1129903" y="207470"/>
                  <a:pt x="1123216" y="212671"/>
                  <a:pt x="1114301" y="217871"/>
                </a:cubicBezTo>
                <a:lnTo>
                  <a:pt x="1103157" y="226787"/>
                </a:lnTo>
                <a:cubicBezTo>
                  <a:pt x="1106871" y="221586"/>
                  <a:pt x="1109843" y="216385"/>
                  <a:pt x="1112072" y="211185"/>
                </a:cubicBezTo>
                <a:cubicBezTo>
                  <a:pt x="1115044" y="206727"/>
                  <a:pt x="1117644" y="201526"/>
                  <a:pt x="1119873" y="195583"/>
                </a:cubicBezTo>
                <a:cubicBezTo>
                  <a:pt x="1119873" y="195583"/>
                  <a:pt x="1121730" y="190011"/>
                  <a:pt x="1125445" y="178866"/>
                </a:cubicBezTo>
                <a:lnTo>
                  <a:pt x="1123216" y="178866"/>
                </a:lnTo>
                <a:cubicBezTo>
                  <a:pt x="1120245" y="178866"/>
                  <a:pt x="1117458" y="179424"/>
                  <a:pt x="1114858" y="180538"/>
                </a:cubicBezTo>
                <a:cubicBezTo>
                  <a:pt x="1112258" y="181653"/>
                  <a:pt x="1110586" y="182953"/>
                  <a:pt x="1109843" y="184439"/>
                </a:cubicBezTo>
                <a:cubicBezTo>
                  <a:pt x="1102414" y="185925"/>
                  <a:pt x="1099070" y="186667"/>
                  <a:pt x="1099813" y="186667"/>
                </a:cubicBezTo>
                <a:lnTo>
                  <a:pt x="1097585" y="186667"/>
                </a:lnTo>
                <a:cubicBezTo>
                  <a:pt x="1092384" y="186667"/>
                  <a:pt x="1087183" y="184810"/>
                  <a:pt x="1081983" y="181095"/>
                </a:cubicBezTo>
                <a:cubicBezTo>
                  <a:pt x="1081983" y="181095"/>
                  <a:pt x="1080868" y="179981"/>
                  <a:pt x="1078639" y="177752"/>
                </a:cubicBezTo>
                <a:lnTo>
                  <a:pt x="1075296" y="173294"/>
                </a:lnTo>
                <a:lnTo>
                  <a:pt x="1075296" y="172180"/>
                </a:lnTo>
                <a:cubicBezTo>
                  <a:pt x="1072324" y="169951"/>
                  <a:pt x="1070467" y="166793"/>
                  <a:pt x="1069724" y="162707"/>
                </a:cubicBezTo>
                <a:cubicBezTo>
                  <a:pt x="1068981" y="158621"/>
                  <a:pt x="1068610" y="156206"/>
                  <a:pt x="1068610" y="155463"/>
                </a:cubicBezTo>
                <a:cubicBezTo>
                  <a:pt x="1067867" y="153978"/>
                  <a:pt x="1066752" y="152492"/>
                  <a:pt x="1065266" y="151006"/>
                </a:cubicBezTo>
                <a:cubicBezTo>
                  <a:pt x="1063780" y="149520"/>
                  <a:pt x="1062666" y="147663"/>
                  <a:pt x="1061923" y="145434"/>
                </a:cubicBezTo>
                <a:cubicBezTo>
                  <a:pt x="1059694" y="140976"/>
                  <a:pt x="1058208" y="135961"/>
                  <a:pt x="1057465" y="130389"/>
                </a:cubicBezTo>
                <a:cubicBezTo>
                  <a:pt x="1056722" y="124817"/>
                  <a:pt x="1056351" y="121288"/>
                  <a:pt x="1056351" y="119802"/>
                </a:cubicBezTo>
                <a:cubicBezTo>
                  <a:pt x="1056351" y="114601"/>
                  <a:pt x="1055608" y="109029"/>
                  <a:pt x="1054122" y="103086"/>
                </a:cubicBezTo>
                <a:lnTo>
                  <a:pt x="1054122" y="97513"/>
                </a:lnTo>
                <a:lnTo>
                  <a:pt x="1069724" y="112001"/>
                </a:lnTo>
                <a:cubicBezTo>
                  <a:pt x="1073439" y="115716"/>
                  <a:pt x="1077153" y="116459"/>
                  <a:pt x="1080868" y="114230"/>
                </a:cubicBezTo>
                <a:lnTo>
                  <a:pt x="1105386" y="103086"/>
                </a:lnTo>
                <a:cubicBezTo>
                  <a:pt x="1115787" y="97885"/>
                  <a:pt x="1125074" y="95285"/>
                  <a:pt x="1133246" y="95285"/>
                </a:cubicBezTo>
                <a:cubicBezTo>
                  <a:pt x="1140676" y="95285"/>
                  <a:pt x="1146619" y="94913"/>
                  <a:pt x="1151077" y="94170"/>
                </a:cubicBezTo>
                <a:close/>
                <a:moveTo>
                  <a:pt x="2078155" y="90827"/>
                </a:moveTo>
                <a:cubicBezTo>
                  <a:pt x="2081126" y="90827"/>
                  <a:pt x="2084284" y="91198"/>
                  <a:pt x="2087627" y="91941"/>
                </a:cubicBezTo>
                <a:cubicBezTo>
                  <a:pt x="2090971" y="92684"/>
                  <a:pt x="2093757" y="93427"/>
                  <a:pt x="2095985" y="94170"/>
                </a:cubicBezTo>
                <a:cubicBezTo>
                  <a:pt x="2107873" y="97885"/>
                  <a:pt x="2118645" y="102343"/>
                  <a:pt x="2128304" y="107543"/>
                </a:cubicBezTo>
                <a:cubicBezTo>
                  <a:pt x="2132019" y="109772"/>
                  <a:pt x="2140191" y="115344"/>
                  <a:pt x="2152821" y="124260"/>
                </a:cubicBezTo>
                <a:cubicBezTo>
                  <a:pt x="2155050" y="125746"/>
                  <a:pt x="2157650" y="129832"/>
                  <a:pt x="2160622" y="136518"/>
                </a:cubicBezTo>
                <a:cubicBezTo>
                  <a:pt x="2162851" y="140976"/>
                  <a:pt x="2162480" y="147291"/>
                  <a:pt x="2159508" y="155463"/>
                </a:cubicBezTo>
                <a:cubicBezTo>
                  <a:pt x="2156536" y="163636"/>
                  <a:pt x="2155050" y="169208"/>
                  <a:pt x="2155050" y="172180"/>
                </a:cubicBezTo>
                <a:cubicBezTo>
                  <a:pt x="2155050" y="173666"/>
                  <a:pt x="2154307" y="175709"/>
                  <a:pt x="2152821" y="178309"/>
                </a:cubicBezTo>
                <a:cubicBezTo>
                  <a:pt x="2151335" y="180910"/>
                  <a:pt x="2150221" y="183324"/>
                  <a:pt x="2149478" y="185553"/>
                </a:cubicBezTo>
                <a:lnTo>
                  <a:pt x="2149478" y="186667"/>
                </a:lnTo>
                <a:cubicBezTo>
                  <a:pt x="2150221" y="191125"/>
                  <a:pt x="2149478" y="195211"/>
                  <a:pt x="2147249" y="198926"/>
                </a:cubicBezTo>
                <a:cubicBezTo>
                  <a:pt x="2145020" y="202641"/>
                  <a:pt x="2143534" y="205241"/>
                  <a:pt x="2142791" y="206727"/>
                </a:cubicBezTo>
                <a:cubicBezTo>
                  <a:pt x="2141305" y="210442"/>
                  <a:pt x="2139634" y="214528"/>
                  <a:pt x="2137777" y="218986"/>
                </a:cubicBezTo>
                <a:cubicBezTo>
                  <a:pt x="2135919" y="223443"/>
                  <a:pt x="2133876" y="228644"/>
                  <a:pt x="2131647" y="234588"/>
                </a:cubicBezTo>
                <a:cubicBezTo>
                  <a:pt x="2127189" y="242017"/>
                  <a:pt x="2124218" y="247961"/>
                  <a:pt x="2122732" y="252418"/>
                </a:cubicBezTo>
                <a:cubicBezTo>
                  <a:pt x="2119017" y="256876"/>
                  <a:pt x="2115674" y="261148"/>
                  <a:pt x="2112702" y="265234"/>
                </a:cubicBezTo>
                <a:cubicBezTo>
                  <a:pt x="2109730" y="269321"/>
                  <a:pt x="2106758" y="273221"/>
                  <a:pt x="2103786" y="276936"/>
                </a:cubicBezTo>
                <a:cubicBezTo>
                  <a:pt x="2101558" y="281394"/>
                  <a:pt x="2100443" y="285108"/>
                  <a:pt x="2100443" y="288080"/>
                </a:cubicBezTo>
                <a:cubicBezTo>
                  <a:pt x="2102672" y="288080"/>
                  <a:pt x="2106015" y="287337"/>
                  <a:pt x="2110473" y="285851"/>
                </a:cubicBezTo>
                <a:cubicBezTo>
                  <a:pt x="2116417" y="285108"/>
                  <a:pt x="2130904" y="281394"/>
                  <a:pt x="2153936" y="274707"/>
                </a:cubicBezTo>
                <a:cubicBezTo>
                  <a:pt x="2156164" y="274707"/>
                  <a:pt x="2157279" y="273964"/>
                  <a:pt x="2157279" y="272478"/>
                </a:cubicBezTo>
                <a:cubicBezTo>
                  <a:pt x="2160994" y="268763"/>
                  <a:pt x="2166566" y="261705"/>
                  <a:pt x="2173995" y="251304"/>
                </a:cubicBezTo>
                <a:cubicBezTo>
                  <a:pt x="2173995" y="250561"/>
                  <a:pt x="2174367" y="249075"/>
                  <a:pt x="2175110" y="246846"/>
                </a:cubicBezTo>
                <a:cubicBezTo>
                  <a:pt x="2175853" y="244618"/>
                  <a:pt x="2174738" y="242389"/>
                  <a:pt x="2171766" y="240160"/>
                </a:cubicBezTo>
                <a:cubicBezTo>
                  <a:pt x="2171023" y="240160"/>
                  <a:pt x="2170466" y="239603"/>
                  <a:pt x="2170095" y="238488"/>
                </a:cubicBezTo>
                <a:cubicBezTo>
                  <a:pt x="2169723" y="237374"/>
                  <a:pt x="2169166" y="236817"/>
                  <a:pt x="2168423" y="236817"/>
                </a:cubicBezTo>
                <a:cubicBezTo>
                  <a:pt x="2169166" y="235331"/>
                  <a:pt x="2171395" y="234216"/>
                  <a:pt x="2175110" y="233473"/>
                </a:cubicBezTo>
                <a:lnTo>
                  <a:pt x="2182911" y="235702"/>
                </a:lnTo>
                <a:cubicBezTo>
                  <a:pt x="2191826" y="237931"/>
                  <a:pt x="2199998" y="242760"/>
                  <a:pt x="2207428" y="250190"/>
                </a:cubicBezTo>
                <a:cubicBezTo>
                  <a:pt x="2208914" y="251676"/>
                  <a:pt x="2210771" y="252790"/>
                  <a:pt x="2213000" y="253533"/>
                </a:cubicBezTo>
                <a:cubicBezTo>
                  <a:pt x="2215229" y="254276"/>
                  <a:pt x="2217086" y="255019"/>
                  <a:pt x="2218572" y="255762"/>
                </a:cubicBezTo>
                <a:cubicBezTo>
                  <a:pt x="2220058" y="257248"/>
                  <a:pt x="2221916" y="259291"/>
                  <a:pt x="2224144" y="261891"/>
                </a:cubicBezTo>
                <a:cubicBezTo>
                  <a:pt x="2226373" y="264491"/>
                  <a:pt x="2228602" y="267278"/>
                  <a:pt x="2230831" y="270249"/>
                </a:cubicBezTo>
                <a:lnTo>
                  <a:pt x="2230831" y="272478"/>
                </a:lnTo>
                <a:lnTo>
                  <a:pt x="2221916" y="296995"/>
                </a:lnTo>
                <a:cubicBezTo>
                  <a:pt x="2215972" y="307397"/>
                  <a:pt x="2210771" y="314455"/>
                  <a:pt x="2206314" y="318170"/>
                </a:cubicBezTo>
                <a:cubicBezTo>
                  <a:pt x="2204828" y="321884"/>
                  <a:pt x="2199998" y="328571"/>
                  <a:pt x="2191826" y="338229"/>
                </a:cubicBezTo>
                <a:cubicBezTo>
                  <a:pt x="2186625" y="347888"/>
                  <a:pt x="2179939" y="357174"/>
                  <a:pt x="2171766" y="366090"/>
                </a:cubicBezTo>
                <a:cubicBezTo>
                  <a:pt x="2161365" y="382435"/>
                  <a:pt x="2153193" y="394322"/>
                  <a:pt x="2147249" y="401751"/>
                </a:cubicBezTo>
                <a:lnTo>
                  <a:pt x="2133876" y="425154"/>
                </a:lnTo>
                <a:cubicBezTo>
                  <a:pt x="2134619" y="424411"/>
                  <a:pt x="2136291" y="423668"/>
                  <a:pt x="2138891" y="422926"/>
                </a:cubicBezTo>
                <a:cubicBezTo>
                  <a:pt x="2141491" y="422183"/>
                  <a:pt x="2143906" y="421068"/>
                  <a:pt x="2146135" y="419582"/>
                </a:cubicBezTo>
                <a:lnTo>
                  <a:pt x="2197398" y="391722"/>
                </a:lnTo>
                <a:cubicBezTo>
                  <a:pt x="2200370" y="389493"/>
                  <a:pt x="2204828" y="386892"/>
                  <a:pt x="2210771" y="383921"/>
                </a:cubicBezTo>
                <a:cubicBezTo>
                  <a:pt x="2213000" y="382435"/>
                  <a:pt x="2218572" y="380949"/>
                  <a:pt x="2227488" y="379463"/>
                </a:cubicBezTo>
                <a:cubicBezTo>
                  <a:pt x="2229717" y="379463"/>
                  <a:pt x="2230831" y="380020"/>
                  <a:pt x="2230831" y="381135"/>
                </a:cubicBezTo>
                <a:cubicBezTo>
                  <a:pt x="2230831" y="382249"/>
                  <a:pt x="2230831" y="383178"/>
                  <a:pt x="2230831" y="383921"/>
                </a:cubicBezTo>
                <a:cubicBezTo>
                  <a:pt x="2230831" y="383921"/>
                  <a:pt x="2228602" y="387264"/>
                  <a:pt x="2224144" y="393950"/>
                </a:cubicBezTo>
                <a:lnTo>
                  <a:pt x="2209657" y="406209"/>
                </a:lnTo>
                <a:cubicBezTo>
                  <a:pt x="2205942" y="411410"/>
                  <a:pt x="2203342" y="414753"/>
                  <a:pt x="2201856" y="416239"/>
                </a:cubicBezTo>
                <a:cubicBezTo>
                  <a:pt x="2200370" y="418468"/>
                  <a:pt x="2198513" y="421254"/>
                  <a:pt x="2196284" y="424597"/>
                </a:cubicBezTo>
                <a:cubicBezTo>
                  <a:pt x="2194055" y="427940"/>
                  <a:pt x="2191826" y="430726"/>
                  <a:pt x="2189597" y="432955"/>
                </a:cubicBezTo>
                <a:cubicBezTo>
                  <a:pt x="2171766" y="444843"/>
                  <a:pt x="2158765" y="454129"/>
                  <a:pt x="2150592" y="460816"/>
                </a:cubicBezTo>
                <a:cubicBezTo>
                  <a:pt x="2136476" y="468988"/>
                  <a:pt x="2121246" y="474189"/>
                  <a:pt x="2104901" y="476418"/>
                </a:cubicBezTo>
                <a:lnTo>
                  <a:pt x="2094871" y="476418"/>
                </a:lnTo>
                <a:lnTo>
                  <a:pt x="2092642" y="476418"/>
                </a:lnTo>
                <a:lnTo>
                  <a:pt x="2083727" y="474189"/>
                </a:lnTo>
                <a:cubicBezTo>
                  <a:pt x="2080755" y="474189"/>
                  <a:pt x="2077412" y="474003"/>
                  <a:pt x="2073697" y="473632"/>
                </a:cubicBezTo>
                <a:cubicBezTo>
                  <a:pt x="2069982" y="473260"/>
                  <a:pt x="2065525" y="473446"/>
                  <a:pt x="2060324" y="474189"/>
                </a:cubicBezTo>
                <a:cubicBezTo>
                  <a:pt x="2053637" y="474189"/>
                  <a:pt x="2048437" y="472332"/>
                  <a:pt x="2044722" y="468617"/>
                </a:cubicBezTo>
                <a:cubicBezTo>
                  <a:pt x="2043236" y="466388"/>
                  <a:pt x="2042865" y="464902"/>
                  <a:pt x="2043608" y="464159"/>
                </a:cubicBezTo>
                <a:cubicBezTo>
                  <a:pt x="2045836" y="462673"/>
                  <a:pt x="2046208" y="460445"/>
                  <a:pt x="2044722" y="457473"/>
                </a:cubicBezTo>
                <a:cubicBezTo>
                  <a:pt x="2041007" y="455244"/>
                  <a:pt x="2041007" y="453758"/>
                  <a:pt x="2044722" y="453015"/>
                </a:cubicBezTo>
                <a:lnTo>
                  <a:pt x="2044722" y="451901"/>
                </a:lnTo>
                <a:cubicBezTo>
                  <a:pt x="2041750" y="448929"/>
                  <a:pt x="2041564" y="446886"/>
                  <a:pt x="2044165" y="445771"/>
                </a:cubicBezTo>
                <a:cubicBezTo>
                  <a:pt x="2046765" y="444657"/>
                  <a:pt x="2048437" y="443728"/>
                  <a:pt x="2049180" y="442985"/>
                </a:cubicBezTo>
                <a:cubicBezTo>
                  <a:pt x="2049923" y="442242"/>
                  <a:pt x="2052523" y="440385"/>
                  <a:pt x="2056981" y="437413"/>
                </a:cubicBezTo>
                <a:cubicBezTo>
                  <a:pt x="2061438" y="434441"/>
                  <a:pt x="2063667" y="430726"/>
                  <a:pt x="2063667" y="426269"/>
                </a:cubicBezTo>
                <a:lnTo>
                  <a:pt x="2063667" y="424040"/>
                </a:lnTo>
                <a:cubicBezTo>
                  <a:pt x="2063667" y="414382"/>
                  <a:pt x="2066639" y="405466"/>
                  <a:pt x="2072583" y="397294"/>
                </a:cubicBezTo>
                <a:cubicBezTo>
                  <a:pt x="2076297" y="389864"/>
                  <a:pt x="2084841" y="376120"/>
                  <a:pt x="2098214" y="356060"/>
                </a:cubicBezTo>
                <a:cubicBezTo>
                  <a:pt x="2100443" y="353088"/>
                  <a:pt x="2103043" y="348816"/>
                  <a:pt x="2106015" y="343244"/>
                </a:cubicBezTo>
                <a:cubicBezTo>
                  <a:pt x="2108987" y="337672"/>
                  <a:pt x="2111959" y="333400"/>
                  <a:pt x="2114931" y="330428"/>
                </a:cubicBezTo>
                <a:cubicBezTo>
                  <a:pt x="2113445" y="328942"/>
                  <a:pt x="2113816" y="327828"/>
                  <a:pt x="2116045" y="327085"/>
                </a:cubicBezTo>
                <a:lnTo>
                  <a:pt x="2101558" y="332657"/>
                </a:lnTo>
                <a:cubicBezTo>
                  <a:pt x="2092642" y="336372"/>
                  <a:pt x="2084841" y="339158"/>
                  <a:pt x="2078155" y="341015"/>
                </a:cubicBezTo>
                <a:cubicBezTo>
                  <a:pt x="2071468" y="342873"/>
                  <a:pt x="2065896" y="344544"/>
                  <a:pt x="2061438" y="346030"/>
                </a:cubicBezTo>
                <a:cubicBezTo>
                  <a:pt x="2058467" y="346773"/>
                  <a:pt x="2054009" y="347145"/>
                  <a:pt x="2048065" y="347145"/>
                </a:cubicBezTo>
                <a:cubicBezTo>
                  <a:pt x="2041379" y="347145"/>
                  <a:pt x="2035807" y="346402"/>
                  <a:pt x="2031349" y="344916"/>
                </a:cubicBezTo>
                <a:cubicBezTo>
                  <a:pt x="2028377" y="342687"/>
                  <a:pt x="2026148" y="340087"/>
                  <a:pt x="2024662" y="337115"/>
                </a:cubicBezTo>
                <a:cubicBezTo>
                  <a:pt x="2024662" y="336372"/>
                  <a:pt x="2024476" y="335257"/>
                  <a:pt x="2024105" y="333772"/>
                </a:cubicBezTo>
                <a:cubicBezTo>
                  <a:pt x="2023734" y="332286"/>
                  <a:pt x="2022805" y="331171"/>
                  <a:pt x="2021319" y="330428"/>
                </a:cubicBezTo>
                <a:cubicBezTo>
                  <a:pt x="2017604" y="327456"/>
                  <a:pt x="2015747" y="323742"/>
                  <a:pt x="2015747" y="319284"/>
                </a:cubicBezTo>
                <a:lnTo>
                  <a:pt x="2016861" y="312597"/>
                </a:lnTo>
                <a:cubicBezTo>
                  <a:pt x="2016118" y="307397"/>
                  <a:pt x="2013889" y="300710"/>
                  <a:pt x="2010175" y="292538"/>
                </a:cubicBezTo>
                <a:cubicBezTo>
                  <a:pt x="2005717" y="285108"/>
                  <a:pt x="2008317" y="281394"/>
                  <a:pt x="2017976" y="281394"/>
                </a:cubicBezTo>
                <a:cubicBezTo>
                  <a:pt x="2018719" y="281394"/>
                  <a:pt x="2019833" y="280836"/>
                  <a:pt x="2021319" y="279722"/>
                </a:cubicBezTo>
                <a:cubicBezTo>
                  <a:pt x="2022805" y="278608"/>
                  <a:pt x="2023548" y="277679"/>
                  <a:pt x="2023548" y="276936"/>
                </a:cubicBezTo>
                <a:cubicBezTo>
                  <a:pt x="2034692" y="262077"/>
                  <a:pt x="2042122" y="249818"/>
                  <a:pt x="2045836" y="240160"/>
                </a:cubicBezTo>
                <a:cubicBezTo>
                  <a:pt x="2051037" y="231987"/>
                  <a:pt x="2061067" y="214900"/>
                  <a:pt x="2075926" y="188896"/>
                </a:cubicBezTo>
                <a:cubicBezTo>
                  <a:pt x="2078155" y="182210"/>
                  <a:pt x="2081684" y="174409"/>
                  <a:pt x="2086513" y="165493"/>
                </a:cubicBezTo>
                <a:cubicBezTo>
                  <a:pt x="2091342" y="156578"/>
                  <a:pt x="2095242" y="149520"/>
                  <a:pt x="2098214" y="144319"/>
                </a:cubicBezTo>
                <a:cubicBezTo>
                  <a:pt x="2098957" y="141347"/>
                  <a:pt x="2100257" y="137818"/>
                  <a:pt x="2102115" y="133732"/>
                </a:cubicBezTo>
                <a:cubicBezTo>
                  <a:pt x="2103972" y="129646"/>
                  <a:pt x="2105272" y="126117"/>
                  <a:pt x="2106015" y="123145"/>
                </a:cubicBezTo>
                <a:cubicBezTo>
                  <a:pt x="2106015" y="118687"/>
                  <a:pt x="2104158" y="115344"/>
                  <a:pt x="2100443" y="113115"/>
                </a:cubicBezTo>
                <a:cubicBezTo>
                  <a:pt x="2098214" y="110886"/>
                  <a:pt x="2095614" y="108472"/>
                  <a:pt x="2092642" y="105872"/>
                </a:cubicBezTo>
                <a:cubicBezTo>
                  <a:pt x="2089670" y="103271"/>
                  <a:pt x="2086327" y="100485"/>
                  <a:pt x="2082612" y="97513"/>
                </a:cubicBezTo>
                <a:lnTo>
                  <a:pt x="2080384" y="97513"/>
                </a:lnTo>
                <a:cubicBezTo>
                  <a:pt x="2078898" y="96770"/>
                  <a:pt x="2077969" y="95842"/>
                  <a:pt x="2077597" y="94727"/>
                </a:cubicBezTo>
                <a:cubicBezTo>
                  <a:pt x="2077226" y="93613"/>
                  <a:pt x="2077412" y="92313"/>
                  <a:pt x="2078155" y="90827"/>
                </a:cubicBezTo>
                <a:close/>
                <a:moveTo>
                  <a:pt x="236258" y="90827"/>
                </a:moveTo>
                <a:lnTo>
                  <a:pt x="247402" y="91941"/>
                </a:lnTo>
                <a:lnTo>
                  <a:pt x="247402" y="97513"/>
                </a:lnTo>
                <a:cubicBezTo>
                  <a:pt x="246659" y="98999"/>
                  <a:pt x="245545" y="101042"/>
                  <a:pt x="244059" y="103643"/>
                </a:cubicBezTo>
                <a:cubicBezTo>
                  <a:pt x="242573" y="106243"/>
                  <a:pt x="241830" y="108286"/>
                  <a:pt x="241830" y="109772"/>
                </a:cubicBezTo>
                <a:cubicBezTo>
                  <a:pt x="241830" y="115716"/>
                  <a:pt x="241087" y="119430"/>
                  <a:pt x="239601" y="120916"/>
                </a:cubicBezTo>
                <a:lnTo>
                  <a:pt x="240716" y="124260"/>
                </a:lnTo>
                <a:cubicBezTo>
                  <a:pt x="240716" y="125003"/>
                  <a:pt x="240716" y="126303"/>
                  <a:pt x="240716" y="128160"/>
                </a:cubicBezTo>
                <a:cubicBezTo>
                  <a:pt x="240716" y="130018"/>
                  <a:pt x="239601" y="131318"/>
                  <a:pt x="237372" y="132061"/>
                </a:cubicBezTo>
                <a:lnTo>
                  <a:pt x="236258" y="134289"/>
                </a:lnTo>
                <a:cubicBezTo>
                  <a:pt x="232543" y="139490"/>
                  <a:pt x="228643" y="144505"/>
                  <a:pt x="224556" y="149334"/>
                </a:cubicBezTo>
                <a:cubicBezTo>
                  <a:pt x="220470" y="154163"/>
                  <a:pt x="216570" y="159178"/>
                  <a:pt x="212855" y="164379"/>
                </a:cubicBezTo>
                <a:cubicBezTo>
                  <a:pt x="212112" y="165865"/>
                  <a:pt x="210255" y="167537"/>
                  <a:pt x="207283" y="169394"/>
                </a:cubicBezTo>
                <a:cubicBezTo>
                  <a:pt x="204311" y="171251"/>
                  <a:pt x="202082" y="173294"/>
                  <a:pt x="200596" y="175523"/>
                </a:cubicBezTo>
                <a:cubicBezTo>
                  <a:pt x="200596" y="175523"/>
                  <a:pt x="196510" y="179609"/>
                  <a:pt x="188338" y="187782"/>
                </a:cubicBezTo>
                <a:cubicBezTo>
                  <a:pt x="186852" y="189268"/>
                  <a:pt x="184994" y="191311"/>
                  <a:pt x="182765" y="193911"/>
                </a:cubicBezTo>
                <a:cubicBezTo>
                  <a:pt x="180537" y="196512"/>
                  <a:pt x="178308" y="198555"/>
                  <a:pt x="176079" y="200040"/>
                </a:cubicBezTo>
                <a:cubicBezTo>
                  <a:pt x="174593" y="201526"/>
                  <a:pt x="170135" y="203012"/>
                  <a:pt x="162706" y="204498"/>
                </a:cubicBezTo>
                <a:cubicBezTo>
                  <a:pt x="158248" y="205984"/>
                  <a:pt x="155276" y="206727"/>
                  <a:pt x="153790" y="206727"/>
                </a:cubicBezTo>
                <a:cubicBezTo>
                  <a:pt x="153047" y="205241"/>
                  <a:pt x="152119" y="204498"/>
                  <a:pt x="151004" y="204498"/>
                </a:cubicBezTo>
                <a:cubicBezTo>
                  <a:pt x="149890" y="204498"/>
                  <a:pt x="147847" y="204870"/>
                  <a:pt x="144875" y="205613"/>
                </a:cubicBezTo>
                <a:lnTo>
                  <a:pt x="153790" y="197812"/>
                </a:lnTo>
                <a:cubicBezTo>
                  <a:pt x="165678" y="188153"/>
                  <a:pt x="173850" y="175152"/>
                  <a:pt x="178308" y="158807"/>
                </a:cubicBezTo>
                <a:cubicBezTo>
                  <a:pt x="179051" y="158064"/>
                  <a:pt x="178679" y="156949"/>
                  <a:pt x="177193" y="155463"/>
                </a:cubicBezTo>
                <a:cubicBezTo>
                  <a:pt x="170507" y="148034"/>
                  <a:pt x="166420" y="142833"/>
                  <a:pt x="164935" y="139862"/>
                </a:cubicBezTo>
                <a:cubicBezTo>
                  <a:pt x="164935" y="137633"/>
                  <a:pt x="164192" y="135775"/>
                  <a:pt x="162706" y="134289"/>
                </a:cubicBezTo>
                <a:cubicBezTo>
                  <a:pt x="161220" y="131318"/>
                  <a:pt x="160848" y="129089"/>
                  <a:pt x="161591" y="127603"/>
                </a:cubicBezTo>
                <a:cubicBezTo>
                  <a:pt x="161591" y="120916"/>
                  <a:pt x="159734" y="116830"/>
                  <a:pt x="156019" y="115344"/>
                </a:cubicBezTo>
                <a:lnTo>
                  <a:pt x="153790" y="114230"/>
                </a:lnTo>
                <a:lnTo>
                  <a:pt x="158248" y="114230"/>
                </a:lnTo>
                <a:lnTo>
                  <a:pt x="158248" y="110886"/>
                </a:lnTo>
                <a:lnTo>
                  <a:pt x="151561" y="98628"/>
                </a:lnTo>
                <a:cubicBezTo>
                  <a:pt x="153047" y="99371"/>
                  <a:pt x="154719" y="100114"/>
                  <a:pt x="156576" y="100857"/>
                </a:cubicBezTo>
                <a:cubicBezTo>
                  <a:pt x="158434" y="101600"/>
                  <a:pt x="160848" y="101971"/>
                  <a:pt x="163820" y="101971"/>
                </a:cubicBezTo>
                <a:cubicBezTo>
                  <a:pt x="167535" y="104200"/>
                  <a:pt x="170507" y="105314"/>
                  <a:pt x="172736" y="105314"/>
                </a:cubicBezTo>
                <a:cubicBezTo>
                  <a:pt x="174221" y="106800"/>
                  <a:pt x="175336" y="107543"/>
                  <a:pt x="176079" y="107543"/>
                </a:cubicBezTo>
                <a:cubicBezTo>
                  <a:pt x="179794" y="111258"/>
                  <a:pt x="183508" y="112001"/>
                  <a:pt x="187223" y="109772"/>
                </a:cubicBezTo>
                <a:cubicBezTo>
                  <a:pt x="190195" y="108286"/>
                  <a:pt x="192052" y="107543"/>
                  <a:pt x="192795" y="107543"/>
                </a:cubicBezTo>
                <a:cubicBezTo>
                  <a:pt x="192795" y="106800"/>
                  <a:pt x="193352" y="106057"/>
                  <a:pt x="194467" y="105314"/>
                </a:cubicBezTo>
                <a:cubicBezTo>
                  <a:pt x="195581" y="104571"/>
                  <a:pt x="195767" y="103086"/>
                  <a:pt x="195024" y="100857"/>
                </a:cubicBezTo>
                <a:cubicBezTo>
                  <a:pt x="194281" y="99371"/>
                  <a:pt x="194467" y="97885"/>
                  <a:pt x="195581" y="96399"/>
                </a:cubicBezTo>
                <a:cubicBezTo>
                  <a:pt x="196696" y="94913"/>
                  <a:pt x="197996" y="94170"/>
                  <a:pt x="199482" y="94170"/>
                </a:cubicBezTo>
                <a:lnTo>
                  <a:pt x="207283" y="95285"/>
                </a:lnTo>
                <a:lnTo>
                  <a:pt x="211740" y="95285"/>
                </a:lnTo>
                <a:close/>
                <a:moveTo>
                  <a:pt x="518486" y="47364"/>
                </a:moveTo>
                <a:cubicBezTo>
                  <a:pt x="519786" y="47364"/>
                  <a:pt x="520808" y="47736"/>
                  <a:pt x="521551" y="48479"/>
                </a:cubicBezTo>
                <a:lnTo>
                  <a:pt x="526008" y="48479"/>
                </a:lnTo>
                <a:lnTo>
                  <a:pt x="529352" y="48479"/>
                </a:lnTo>
                <a:cubicBezTo>
                  <a:pt x="533809" y="48479"/>
                  <a:pt x="540496" y="49965"/>
                  <a:pt x="549411" y="52936"/>
                </a:cubicBezTo>
                <a:lnTo>
                  <a:pt x="552754" y="56280"/>
                </a:lnTo>
                <a:cubicBezTo>
                  <a:pt x="552754" y="57766"/>
                  <a:pt x="553126" y="59066"/>
                  <a:pt x="553869" y="60180"/>
                </a:cubicBezTo>
                <a:cubicBezTo>
                  <a:pt x="554612" y="61295"/>
                  <a:pt x="555355" y="62223"/>
                  <a:pt x="556098" y="62966"/>
                </a:cubicBezTo>
                <a:lnTo>
                  <a:pt x="553869" y="65195"/>
                </a:lnTo>
                <a:cubicBezTo>
                  <a:pt x="550154" y="68167"/>
                  <a:pt x="549783" y="71882"/>
                  <a:pt x="552754" y="76339"/>
                </a:cubicBezTo>
                <a:cubicBezTo>
                  <a:pt x="554240" y="77082"/>
                  <a:pt x="554240" y="78197"/>
                  <a:pt x="552754" y="79683"/>
                </a:cubicBezTo>
                <a:cubicBezTo>
                  <a:pt x="552754" y="84883"/>
                  <a:pt x="551640" y="88598"/>
                  <a:pt x="549411" y="90827"/>
                </a:cubicBezTo>
                <a:cubicBezTo>
                  <a:pt x="548668" y="92313"/>
                  <a:pt x="546068" y="94170"/>
                  <a:pt x="541610" y="96399"/>
                </a:cubicBezTo>
                <a:lnTo>
                  <a:pt x="528237" y="106429"/>
                </a:lnTo>
                <a:cubicBezTo>
                  <a:pt x="526751" y="107172"/>
                  <a:pt x="524708" y="108286"/>
                  <a:pt x="522108" y="109772"/>
                </a:cubicBezTo>
                <a:cubicBezTo>
                  <a:pt x="519508" y="111258"/>
                  <a:pt x="517093" y="112001"/>
                  <a:pt x="514864" y="112001"/>
                </a:cubicBezTo>
                <a:lnTo>
                  <a:pt x="512635" y="113115"/>
                </a:lnTo>
                <a:cubicBezTo>
                  <a:pt x="511149" y="113858"/>
                  <a:pt x="509478" y="114787"/>
                  <a:pt x="507620" y="115901"/>
                </a:cubicBezTo>
                <a:cubicBezTo>
                  <a:pt x="505763" y="117016"/>
                  <a:pt x="504091" y="117945"/>
                  <a:pt x="502605" y="118687"/>
                </a:cubicBezTo>
                <a:cubicBezTo>
                  <a:pt x="501119" y="120173"/>
                  <a:pt x="500377" y="120916"/>
                  <a:pt x="500377" y="120916"/>
                </a:cubicBezTo>
                <a:cubicBezTo>
                  <a:pt x="496662" y="123888"/>
                  <a:pt x="491833" y="127046"/>
                  <a:pt x="485889" y="130389"/>
                </a:cubicBezTo>
                <a:cubicBezTo>
                  <a:pt x="479945" y="133732"/>
                  <a:pt x="475116" y="136890"/>
                  <a:pt x="471401" y="139862"/>
                </a:cubicBezTo>
                <a:cubicBezTo>
                  <a:pt x="470658" y="141347"/>
                  <a:pt x="469358" y="142462"/>
                  <a:pt x="467501" y="143205"/>
                </a:cubicBezTo>
                <a:cubicBezTo>
                  <a:pt x="465644" y="143948"/>
                  <a:pt x="464343" y="144691"/>
                  <a:pt x="463601" y="145434"/>
                </a:cubicBezTo>
                <a:cubicBezTo>
                  <a:pt x="454685" y="147663"/>
                  <a:pt x="447627" y="152120"/>
                  <a:pt x="442426" y="158807"/>
                </a:cubicBezTo>
                <a:lnTo>
                  <a:pt x="423481" y="173294"/>
                </a:lnTo>
                <a:cubicBezTo>
                  <a:pt x="419023" y="176266"/>
                  <a:pt x="412337" y="179981"/>
                  <a:pt x="403421" y="184439"/>
                </a:cubicBezTo>
                <a:cubicBezTo>
                  <a:pt x="401193" y="185182"/>
                  <a:pt x="399521" y="185925"/>
                  <a:pt x="398407" y="186667"/>
                </a:cubicBezTo>
                <a:cubicBezTo>
                  <a:pt x="397292" y="187410"/>
                  <a:pt x="396364" y="188153"/>
                  <a:pt x="395621" y="188896"/>
                </a:cubicBezTo>
                <a:cubicBezTo>
                  <a:pt x="391906" y="190382"/>
                  <a:pt x="388934" y="190382"/>
                  <a:pt x="386705" y="188896"/>
                </a:cubicBezTo>
                <a:lnTo>
                  <a:pt x="377790" y="185553"/>
                </a:lnTo>
                <a:cubicBezTo>
                  <a:pt x="382247" y="183324"/>
                  <a:pt x="386891" y="179424"/>
                  <a:pt x="391720" y="173852"/>
                </a:cubicBezTo>
                <a:cubicBezTo>
                  <a:pt x="396549" y="168279"/>
                  <a:pt x="399707" y="164379"/>
                  <a:pt x="401193" y="162150"/>
                </a:cubicBezTo>
                <a:cubicBezTo>
                  <a:pt x="366274" y="151749"/>
                  <a:pt x="345843" y="131318"/>
                  <a:pt x="339899" y="100857"/>
                </a:cubicBezTo>
                <a:cubicBezTo>
                  <a:pt x="342128" y="97885"/>
                  <a:pt x="345471" y="97513"/>
                  <a:pt x="349929" y="99742"/>
                </a:cubicBezTo>
                <a:lnTo>
                  <a:pt x="365531" y="107543"/>
                </a:lnTo>
                <a:cubicBezTo>
                  <a:pt x="366274" y="108286"/>
                  <a:pt x="367203" y="108472"/>
                  <a:pt x="368317" y="108100"/>
                </a:cubicBezTo>
                <a:cubicBezTo>
                  <a:pt x="369432" y="107729"/>
                  <a:pt x="370360" y="107172"/>
                  <a:pt x="371103" y="106429"/>
                </a:cubicBezTo>
                <a:cubicBezTo>
                  <a:pt x="375561" y="104200"/>
                  <a:pt x="378161" y="103086"/>
                  <a:pt x="378904" y="103086"/>
                </a:cubicBezTo>
                <a:cubicBezTo>
                  <a:pt x="383362" y="101600"/>
                  <a:pt x="391163" y="98256"/>
                  <a:pt x="402307" y="93056"/>
                </a:cubicBezTo>
                <a:cubicBezTo>
                  <a:pt x="403793" y="92313"/>
                  <a:pt x="405836" y="91198"/>
                  <a:pt x="408436" y="89712"/>
                </a:cubicBezTo>
                <a:cubicBezTo>
                  <a:pt x="411037" y="88227"/>
                  <a:pt x="413451" y="87855"/>
                  <a:pt x="415680" y="88598"/>
                </a:cubicBezTo>
                <a:cubicBezTo>
                  <a:pt x="415680" y="88598"/>
                  <a:pt x="415866" y="88412"/>
                  <a:pt x="416237" y="88041"/>
                </a:cubicBezTo>
                <a:cubicBezTo>
                  <a:pt x="416609" y="87669"/>
                  <a:pt x="416795" y="87484"/>
                  <a:pt x="416795" y="87484"/>
                </a:cubicBezTo>
                <a:lnTo>
                  <a:pt x="435740" y="77454"/>
                </a:lnTo>
                <a:cubicBezTo>
                  <a:pt x="438712" y="75968"/>
                  <a:pt x="442426" y="74296"/>
                  <a:pt x="446884" y="72439"/>
                </a:cubicBezTo>
                <a:cubicBezTo>
                  <a:pt x="451342" y="70581"/>
                  <a:pt x="456171" y="68910"/>
                  <a:pt x="461372" y="67424"/>
                </a:cubicBezTo>
                <a:lnTo>
                  <a:pt x="476974" y="61852"/>
                </a:lnTo>
                <a:cubicBezTo>
                  <a:pt x="481431" y="58880"/>
                  <a:pt x="485518" y="57394"/>
                  <a:pt x="489232" y="57394"/>
                </a:cubicBezTo>
                <a:cubicBezTo>
                  <a:pt x="489975" y="56651"/>
                  <a:pt x="491090" y="56280"/>
                  <a:pt x="492576" y="56280"/>
                </a:cubicBezTo>
                <a:cubicBezTo>
                  <a:pt x="494061" y="56280"/>
                  <a:pt x="495176" y="55908"/>
                  <a:pt x="495919" y="55165"/>
                </a:cubicBezTo>
                <a:lnTo>
                  <a:pt x="513750" y="48479"/>
                </a:lnTo>
                <a:cubicBezTo>
                  <a:pt x="515607" y="47736"/>
                  <a:pt x="517186" y="47364"/>
                  <a:pt x="518486" y="47364"/>
                </a:cubicBezTo>
                <a:close/>
                <a:moveTo>
                  <a:pt x="1476071" y="37752"/>
                </a:moveTo>
                <a:cubicBezTo>
                  <a:pt x="1479693" y="37474"/>
                  <a:pt x="1483547" y="37706"/>
                  <a:pt x="1487633" y="38449"/>
                </a:cubicBezTo>
                <a:cubicBezTo>
                  <a:pt x="1490605" y="38449"/>
                  <a:pt x="1492648" y="39378"/>
                  <a:pt x="1493763" y="41235"/>
                </a:cubicBezTo>
                <a:cubicBezTo>
                  <a:pt x="1494877" y="43092"/>
                  <a:pt x="1495806" y="44393"/>
                  <a:pt x="1496549" y="45135"/>
                </a:cubicBezTo>
                <a:cubicBezTo>
                  <a:pt x="1498778" y="47364"/>
                  <a:pt x="1501192" y="49965"/>
                  <a:pt x="1503792" y="52936"/>
                </a:cubicBezTo>
                <a:cubicBezTo>
                  <a:pt x="1506393" y="55908"/>
                  <a:pt x="1508807" y="58137"/>
                  <a:pt x="1511036" y="59623"/>
                </a:cubicBezTo>
                <a:cubicBezTo>
                  <a:pt x="1519209" y="66310"/>
                  <a:pt x="1526267" y="76711"/>
                  <a:pt x="1532210" y="90827"/>
                </a:cubicBezTo>
                <a:lnTo>
                  <a:pt x="1533325" y="94170"/>
                </a:lnTo>
                <a:cubicBezTo>
                  <a:pt x="1533325" y="97885"/>
                  <a:pt x="1531096" y="101228"/>
                  <a:pt x="1526638" y="104200"/>
                </a:cubicBezTo>
                <a:cubicBezTo>
                  <a:pt x="1526638" y="104200"/>
                  <a:pt x="1524409" y="107543"/>
                  <a:pt x="1519952" y="114230"/>
                </a:cubicBezTo>
                <a:lnTo>
                  <a:pt x="1514380" y="119802"/>
                </a:lnTo>
                <a:cubicBezTo>
                  <a:pt x="1503235" y="133918"/>
                  <a:pt x="1495434" y="143576"/>
                  <a:pt x="1490977" y="148777"/>
                </a:cubicBezTo>
                <a:cubicBezTo>
                  <a:pt x="1480575" y="162150"/>
                  <a:pt x="1472403" y="172180"/>
                  <a:pt x="1466459" y="178866"/>
                </a:cubicBezTo>
                <a:cubicBezTo>
                  <a:pt x="1466459" y="178866"/>
                  <a:pt x="1460887" y="186667"/>
                  <a:pt x="1449743" y="202269"/>
                </a:cubicBezTo>
                <a:cubicBezTo>
                  <a:pt x="1446771" y="205241"/>
                  <a:pt x="1441570" y="210813"/>
                  <a:pt x="1434141" y="218986"/>
                </a:cubicBezTo>
                <a:lnTo>
                  <a:pt x="1429683" y="225672"/>
                </a:lnTo>
                <a:cubicBezTo>
                  <a:pt x="1432655" y="225672"/>
                  <a:pt x="1435627" y="226415"/>
                  <a:pt x="1438599" y="227901"/>
                </a:cubicBezTo>
                <a:lnTo>
                  <a:pt x="1467574" y="233473"/>
                </a:lnTo>
                <a:cubicBezTo>
                  <a:pt x="1505464" y="240903"/>
                  <a:pt x="1534811" y="245360"/>
                  <a:pt x="1555613" y="246846"/>
                </a:cubicBezTo>
                <a:cubicBezTo>
                  <a:pt x="1564529" y="247589"/>
                  <a:pt x="1576787" y="247961"/>
                  <a:pt x="1592389" y="247961"/>
                </a:cubicBezTo>
                <a:lnTo>
                  <a:pt x="1628051" y="247961"/>
                </a:lnTo>
                <a:cubicBezTo>
                  <a:pt x="1640681" y="246475"/>
                  <a:pt x="1652940" y="246475"/>
                  <a:pt x="1664827" y="247961"/>
                </a:cubicBezTo>
                <a:lnTo>
                  <a:pt x="1668170" y="249075"/>
                </a:lnTo>
                <a:cubicBezTo>
                  <a:pt x="1672628" y="252047"/>
                  <a:pt x="1679315" y="257248"/>
                  <a:pt x="1688230" y="264677"/>
                </a:cubicBezTo>
                <a:lnTo>
                  <a:pt x="1693802" y="268020"/>
                </a:lnTo>
                <a:cubicBezTo>
                  <a:pt x="1694545" y="268020"/>
                  <a:pt x="1695288" y="268392"/>
                  <a:pt x="1696031" y="269135"/>
                </a:cubicBezTo>
                <a:cubicBezTo>
                  <a:pt x="1696774" y="269878"/>
                  <a:pt x="1696774" y="270621"/>
                  <a:pt x="1696031" y="271364"/>
                </a:cubicBezTo>
                <a:cubicBezTo>
                  <a:pt x="1697517" y="272850"/>
                  <a:pt x="1699374" y="276936"/>
                  <a:pt x="1701603" y="283622"/>
                </a:cubicBezTo>
                <a:lnTo>
                  <a:pt x="1692687" y="293652"/>
                </a:lnTo>
                <a:lnTo>
                  <a:pt x="1688230" y="299224"/>
                </a:lnTo>
                <a:cubicBezTo>
                  <a:pt x="1684515" y="305168"/>
                  <a:pt x="1677828" y="308140"/>
                  <a:pt x="1668170" y="308140"/>
                </a:cubicBezTo>
                <a:cubicBezTo>
                  <a:pt x="1650339" y="308140"/>
                  <a:pt x="1637338" y="308511"/>
                  <a:pt x="1629165" y="309254"/>
                </a:cubicBezTo>
                <a:lnTo>
                  <a:pt x="1619136" y="309254"/>
                </a:lnTo>
                <a:cubicBezTo>
                  <a:pt x="1597590" y="309254"/>
                  <a:pt x="1578830" y="308325"/>
                  <a:pt x="1562857" y="306468"/>
                </a:cubicBezTo>
                <a:cubicBezTo>
                  <a:pt x="1546884" y="304611"/>
                  <a:pt x="1532210" y="301082"/>
                  <a:pt x="1518837" y="295881"/>
                </a:cubicBezTo>
                <a:cubicBezTo>
                  <a:pt x="1507693" y="292166"/>
                  <a:pt x="1498035" y="289195"/>
                  <a:pt x="1489862" y="286966"/>
                </a:cubicBezTo>
                <a:lnTo>
                  <a:pt x="1460887" y="278050"/>
                </a:lnTo>
                <a:lnTo>
                  <a:pt x="1430798" y="263563"/>
                </a:lnTo>
                <a:lnTo>
                  <a:pt x="1408509" y="252418"/>
                </a:lnTo>
                <a:cubicBezTo>
                  <a:pt x="1407766" y="251676"/>
                  <a:pt x="1406837" y="251490"/>
                  <a:pt x="1405723" y="251861"/>
                </a:cubicBezTo>
                <a:cubicBezTo>
                  <a:pt x="1404609" y="252233"/>
                  <a:pt x="1404051" y="252790"/>
                  <a:pt x="1404051" y="253533"/>
                </a:cubicBezTo>
                <a:cubicBezTo>
                  <a:pt x="1396622" y="259477"/>
                  <a:pt x="1391050" y="265420"/>
                  <a:pt x="1387335" y="271364"/>
                </a:cubicBezTo>
                <a:lnTo>
                  <a:pt x="1370619" y="286966"/>
                </a:lnTo>
                <a:lnTo>
                  <a:pt x="1347216" y="308140"/>
                </a:lnTo>
                <a:cubicBezTo>
                  <a:pt x="1324927" y="327456"/>
                  <a:pt x="1301153" y="346773"/>
                  <a:pt x="1275893" y="366090"/>
                </a:cubicBezTo>
                <a:cubicBezTo>
                  <a:pt x="1266977" y="373519"/>
                  <a:pt x="1255461" y="380949"/>
                  <a:pt x="1241345" y="388378"/>
                </a:cubicBezTo>
                <a:cubicBezTo>
                  <a:pt x="1236145" y="391350"/>
                  <a:pt x="1231316" y="391722"/>
                  <a:pt x="1226858" y="389493"/>
                </a:cubicBezTo>
                <a:cubicBezTo>
                  <a:pt x="1224629" y="387264"/>
                  <a:pt x="1223515" y="386149"/>
                  <a:pt x="1223515" y="386149"/>
                </a:cubicBezTo>
                <a:cubicBezTo>
                  <a:pt x="1223515" y="383178"/>
                  <a:pt x="1221657" y="382063"/>
                  <a:pt x="1217943" y="382806"/>
                </a:cubicBezTo>
                <a:cubicBezTo>
                  <a:pt x="1214228" y="383549"/>
                  <a:pt x="1211627" y="383178"/>
                  <a:pt x="1210141" y="381692"/>
                </a:cubicBezTo>
                <a:lnTo>
                  <a:pt x="1207913" y="377234"/>
                </a:lnTo>
                <a:lnTo>
                  <a:pt x="1197883" y="398408"/>
                </a:lnTo>
                <a:cubicBezTo>
                  <a:pt x="1195654" y="405095"/>
                  <a:pt x="1185624" y="428869"/>
                  <a:pt x="1167793" y="469731"/>
                </a:cubicBezTo>
                <a:cubicBezTo>
                  <a:pt x="1166308" y="473446"/>
                  <a:pt x="1164636" y="477347"/>
                  <a:pt x="1162779" y="481433"/>
                </a:cubicBezTo>
                <a:cubicBezTo>
                  <a:pt x="1160921" y="485519"/>
                  <a:pt x="1159250" y="489791"/>
                  <a:pt x="1157764" y="494249"/>
                </a:cubicBezTo>
                <a:cubicBezTo>
                  <a:pt x="1157021" y="495735"/>
                  <a:pt x="1156649" y="498149"/>
                  <a:pt x="1156649" y="501492"/>
                </a:cubicBezTo>
                <a:cubicBezTo>
                  <a:pt x="1156649" y="504836"/>
                  <a:pt x="1156278" y="507250"/>
                  <a:pt x="1155535" y="508736"/>
                </a:cubicBezTo>
                <a:cubicBezTo>
                  <a:pt x="1148848" y="525081"/>
                  <a:pt x="1145133" y="533625"/>
                  <a:pt x="1144390" y="534368"/>
                </a:cubicBezTo>
                <a:cubicBezTo>
                  <a:pt x="1143648" y="535111"/>
                  <a:pt x="1142905" y="536040"/>
                  <a:pt x="1142162" y="537154"/>
                </a:cubicBezTo>
                <a:cubicBezTo>
                  <a:pt x="1141419" y="538268"/>
                  <a:pt x="1141047" y="539569"/>
                  <a:pt x="1141047" y="541055"/>
                </a:cubicBezTo>
                <a:cubicBezTo>
                  <a:pt x="1140304" y="542540"/>
                  <a:pt x="1140118" y="544212"/>
                  <a:pt x="1140490" y="546069"/>
                </a:cubicBezTo>
                <a:cubicBezTo>
                  <a:pt x="1140862" y="547927"/>
                  <a:pt x="1140676" y="549970"/>
                  <a:pt x="1139933" y="552199"/>
                </a:cubicBezTo>
                <a:cubicBezTo>
                  <a:pt x="1139933" y="553685"/>
                  <a:pt x="1138075" y="557771"/>
                  <a:pt x="1134361" y="564457"/>
                </a:cubicBezTo>
                <a:lnTo>
                  <a:pt x="1115415" y="609034"/>
                </a:lnTo>
                <a:cubicBezTo>
                  <a:pt x="1110215" y="618693"/>
                  <a:pt x="1102785" y="628351"/>
                  <a:pt x="1093127" y="638010"/>
                </a:cubicBezTo>
                <a:cubicBezTo>
                  <a:pt x="1091641" y="639495"/>
                  <a:pt x="1089784" y="640238"/>
                  <a:pt x="1087555" y="640238"/>
                </a:cubicBezTo>
                <a:cubicBezTo>
                  <a:pt x="1087555" y="642467"/>
                  <a:pt x="1086812" y="644325"/>
                  <a:pt x="1085326" y="645810"/>
                </a:cubicBezTo>
                <a:lnTo>
                  <a:pt x="1076411" y="653611"/>
                </a:lnTo>
                <a:cubicBezTo>
                  <a:pt x="1070467" y="655097"/>
                  <a:pt x="1066009" y="655840"/>
                  <a:pt x="1063037" y="655840"/>
                </a:cubicBezTo>
                <a:cubicBezTo>
                  <a:pt x="1056351" y="655840"/>
                  <a:pt x="1051150" y="654354"/>
                  <a:pt x="1047435" y="651383"/>
                </a:cubicBezTo>
                <a:cubicBezTo>
                  <a:pt x="1044464" y="649154"/>
                  <a:pt x="1040192" y="646553"/>
                  <a:pt x="1034620" y="643582"/>
                </a:cubicBezTo>
                <a:cubicBezTo>
                  <a:pt x="1029047" y="640610"/>
                  <a:pt x="1024775" y="637267"/>
                  <a:pt x="1021804" y="633552"/>
                </a:cubicBezTo>
                <a:cubicBezTo>
                  <a:pt x="1020318" y="629837"/>
                  <a:pt x="1016603" y="627980"/>
                  <a:pt x="1010659" y="627980"/>
                </a:cubicBezTo>
                <a:cubicBezTo>
                  <a:pt x="1006944" y="626494"/>
                  <a:pt x="1003415" y="623336"/>
                  <a:pt x="1000072" y="618507"/>
                </a:cubicBezTo>
                <a:cubicBezTo>
                  <a:pt x="996729" y="613678"/>
                  <a:pt x="994686" y="609777"/>
                  <a:pt x="993943" y="606806"/>
                </a:cubicBezTo>
                <a:cubicBezTo>
                  <a:pt x="993943" y="603091"/>
                  <a:pt x="992086" y="600119"/>
                  <a:pt x="988371" y="597890"/>
                </a:cubicBezTo>
                <a:cubicBezTo>
                  <a:pt x="984656" y="594175"/>
                  <a:pt x="982613" y="591389"/>
                  <a:pt x="982241" y="589532"/>
                </a:cubicBezTo>
                <a:cubicBezTo>
                  <a:pt x="981870" y="587675"/>
                  <a:pt x="983542" y="585260"/>
                  <a:pt x="987256" y="582288"/>
                </a:cubicBezTo>
                <a:lnTo>
                  <a:pt x="995057" y="577831"/>
                </a:lnTo>
                <a:cubicBezTo>
                  <a:pt x="1001001" y="574859"/>
                  <a:pt x="1004344" y="572816"/>
                  <a:pt x="1005087" y="571701"/>
                </a:cubicBezTo>
                <a:cubicBezTo>
                  <a:pt x="1005830" y="570587"/>
                  <a:pt x="1006202" y="568172"/>
                  <a:pt x="1006202" y="564457"/>
                </a:cubicBezTo>
                <a:cubicBezTo>
                  <a:pt x="1012888" y="568915"/>
                  <a:pt x="1016232" y="571144"/>
                  <a:pt x="1016232" y="571144"/>
                </a:cubicBezTo>
                <a:cubicBezTo>
                  <a:pt x="1019203" y="575602"/>
                  <a:pt x="1022918" y="575602"/>
                  <a:pt x="1027376" y="571144"/>
                </a:cubicBezTo>
                <a:cubicBezTo>
                  <a:pt x="1031834" y="568915"/>
                  <a:pt x="1037777" y="564086"/>
                  <a:pt x="1045207" y="556656"/>
                </a:cubicBezTo>
                <a:lnTo>
                  <a:pt x="1087555" y="510965"/>
                </a:lnTo>
                <a:cubicBezTo>
                  <a:pt x="1109100" y="489420"/>
                  <a:pt x="1128417" y="465645"/>
                  <a:pt x="1145505" y="439642"/>
                </a:cubicBezTo>
                <a:lnTo>
                  <a:pt x="1192311" y="375005"/>
                </a:lnTo>
                <a:lnTo>
                  <a:pt x="1200112" y="362747"/>
                </a:lnTo>
                <a:cubicBezTo>
                  <a:pt x="1200112" y="361261"/>
                  <a:pt x="1199369" y="360518"/>
                  <a:pt x="1197883" y="360518"/>
                </a:cubicBezTo>
                <a:lnTo>
                  <a:pt x="1201226" y="360518"/>
                </a:lnTo>
                <a:lnTo>
                  <a:pt x="1220171" y="334886"/>
                </a:lnTo>
                <a:cubicBezTo>
                  <a:pt x="1217943" y="343801"/>
                  <a:pt x="1216828" y="349373"/>
                  <a:pt x="1216828" y="351602"/>
                </a:cubicBezTo>
                <a:cubicBezTo>
                  <a:pt x="1216828" y="354574"/>
                  <a:pt x="1216085" y="358289"/>
                  <a:pt x="1214599" y="362747"/>
                </a:cubicBezTo>
                <a:lnTo>
                  <a:pt x="1217943" y="362747"/>
                </a:lnTo>
                <a:lnTo>
                  <a:pt x="1221286" y="354946"/>
                </a:lnTo>
                <a:lnTo>
                  <a:pt x="1227972" y="337115"/>
                </a:lnTo>
                <a:cubicBezTo>
                  <a:pt x="1228715" y="336372"/>
                  <a:pt x="1229458" y="335443"/>
                  <a:pt x="1230201" y="334329"/>
                </a:cubicBezTo>
                <a:cubicBezTo>
                  <a:pt x="1230944" y="333214"/>
                  <a:pt x="1231687" y="331543"/>
                  <a:pt x="1232430" y="329314"/>
                </a:cubicBezTo>
                <a:cubicBezTo>
                  <a:pt x="1240603" y="318170"/>
                  <a:pt x="1244317" y="313340"/>
                  <a:pt x="1243574" y="314826"/>
                </a:cubicBezTo>
                <a:lnTo>
                  <a:pt x="1246918" y="325971"/>
                </a:lnTo>
                <a:cubicBezTo>
                  <a:pt x="1262520" y="316312"/>
                  <a:pt x="1276450" y="305911"/>
                  <a:pt x="1288708" y="294767"/>
                </a:cubicBezTo>
                <a:cubicBezTo>
                  <a:pt x="1300967" y="283622"/>
                  <a:pt x="1317126" y="268020"/>
                  <a:pt x="1337186" y="247961"/>
                </a:cubicBezTo>
                <a:cubicBezTo>
                  <a:pt x="1353531" y="231616"/>
                  <a:pt x="1361703" y="223443"/>
                  <a:pt x="1361703" y="223443"/>
                </a:cubicBezTo>
                <a:cubicBezTo>
                  <a:pt x="1357989" y="219729"/>
                  <a:pt x="1354460" y="216200"/>
                  <a:pt x="1351116" y="212856"/>
                </a:cubicBezTo>
                <a:cubicBezTo>
                  <a:pt x="1347773" y="209513"/>
                  <a:pt x="1344244" y="205984"/>
                  <a:pt x="1340529" y="202269"/>
                </a:cubicBezTo>
                <a:lnTo>
                  <a:pt x="1355017" y="204498"/>
                </a:lnTo>
                <a:cubicBezTo>
                  <a:pt x="1360960" y="205984"/>
                  <a:pt x="1365418" y="207470"/>
                  <a:pt x="1368390" y="208956"/>
                </a:cubicBezTo>
                <a:cubicBezTo>
                  <a:pt x="1371362" y="210442"/>
                  <a:pt x="1374333" y="209699"/>
                  <a:pt x="1377305" y="206727"/>
                </a:cubicBezTo>
                <a:cubicBezTo>
                  <a:pt x="1384735" y="197812"/>
                  <a:pt x="1390678" y="191497"/>
                  <a:pt x="1395136" y="187782"/>
                </a:cubicBezTo>
                <a:cubicBezTo>
                  <a:pt x="1407023" y="174409"/>
                  <a:pt x="1415567" y="164379"/>
                  <a:pt x="1420768" y="157692"/>
                </a:cubicBezTo>
                <a:cubicBezTo>
                  <a:pt x="1429683" y="148034"/>
                  <a:pt x="1440828" y="133547"/>
                  <a:pt x="1454201" y="114230"/>
                </a:cubicBezTo>
                <a:lnTo>
                  <a:pt x="1456429" y="109772"/>
                </a:lnTo>
                <a:lnTo>
                  <a:pt x="1455315" y="107543"/>
                </a:lnTo>
                <a:cubicBezTo>
                  <a:pt x="1441199" y="115716"/>
                  <a:pt x="1433027" y="120545"/>
                  <a:pt x="1430798" y="122031"/>
                </a:cubicBezTo>
                <a:lnTo>
                  <a:pt x="1394022" y="145434"/>
                </a:lnTo>
                <a:cubicBezTo>
                  <a:pt x="1391050" y="148405"/>
                  <a:pt x="1388449" y="149891"/>
                  <a:pt x="1386221" y="149891"/>
                </a:cubicBezTo>
                <a:cubicBezTo>
                  <a:pt x="1378791" y="151377"/>
                  <a:pt x="1373591" y="151377"/>
                  <a:pt x="1370619" y="149891"/>
                </a:cubicBezTo>
                <a:cubicBezTo>
                  <a:pt x="1369876" y="149148"/>
                  <a:pt x="1369133" y="148591"/>
                  <a:pt x="1368390" y="148220"/>
                </a:cubicBezTo>
                <a:cubicBezTo>
                  <a:pt x="1367647" y="147848"/>
                  <a:pt x="1366904" y="147663"/>
                  <a:pt x="1366161" y="147663"/>
                </a:cubicBezTo>
                <a:cubicBezTo>
                  <a:pt x="1362446" y="147663"/>
                  <a:pt x="1359846" y="147291"/>
                  <a:pt x="1358360" y="146548"/>
                </a:cubicBezTo>
                <a:lnTo>
                  <a:pt x="1343873" y="139862"/>
                </a:lnTo>
                <a:cubicBezTo>
                  <a:pt x="1341644" y="138376"/>
                  <a:pt x="1339415" y="136890"/>
                  <a:pt x="1337186" y="135404"/>
                </a:cubicBezTo>
                <a:cubicBezTo>
                  <a:pt x="1334957" y="133918"/>
                  <a:pt x="1332728" y="132432"/>
                  <a:pt x="1330499" y="130946"/>
                </a:cubicBezTo>
                <a:cubicBezTo>
                  <a:pt x="1327528" y="129460"/>
                  <a:pt x="1323256" y="127046"/>
                  <a:pt x="1317683" y="123702"/>
                </a:cubicBezTo>
                <a:cubicBezTo>
                  <a:pt x="1312111" y="120359"/>
                  <a:pt x="1307096" y="118316"/>
                  <a:pt x="1302639" y="117573"/>
                </a:cubicBezTo>
                <a:lnTo>
                  <a:pt x="1299295" y="116459"/>
                </a:lnTo>
                <a:cubicBezTo>
                  <a:pt x="1303010" y="116459"/>
                  <a:pt x="1307468" y="116087"/>
                  <a:pt x="1312669" y="115344"/>
                </a:cubicBezTo>
                <a:cubicBezTo>
                  <a:pt x="1317869" y="114601"/>
                  <a:pt x="1322327" y="114601"/>
                  <a:pt x="1326042" y="115344"/>
                </a:cubicBezTo>
                <a:lnTo>
                  <a:pt x="1332728" y="116459"/>
                </a:lnTo>
                <a:cubicBezTo>
                  <a:pt x="1340901" y="116459"/>
                  <a:pt x="1350930" y="112001"/>
                  <a:pt x="1362818" y="103086"/>
                </a:cubicBezTo>
                <a:lnTo>
                  <a:pt x="1390678" y="86369"/>
                </a:lnTo>
                <a:cubicBezTo>
                  <a:pt x="1394393" y="82654"/>
                  <a:pt x="1399965" y="79311"/>
                  <a:pt x="1407395" y="76339"/>
                </a:cubicBezTo>
                <a:cubicBezTo>
                  <a:pt x="1425226" y="63709"/>
                  <a:pt x="1436741" y="55908"/>
                  <a:pt x="1441942" y="52936"/>
                </a:cubicBezTo>
                <a:cubicBezTo>
                  <a:pt x="1451600" y="46993"/>
                  <a:pt x="1459587" y="42721"/>
                  <a:pt x="1465902" y="40121"/>
                </a:cubicBezTo>
                <a:cubicBezTo>
                  <a:pt x="1469060" y="38820"/>
                  <a:pt x="1472449" y="38031"/>
                  <a:pt x="1476071" y="37752"/>
                </a:cubicBezTo>
                <a:close/>
                <a:moveTo>
                  <a:pt x="3150108" y="35106"/>
                </a:moveTo>
                <a:cubicBezTo>
                  <a:pt x="3156051" y="35106"/>
                  <a:pt x="3161809" y="36963"/>
                  <a:pt x="3167381" y="40678"/>
                </a:cubicBezTo>
                <a:cubicBezTo>
                  <a:pt x="3172954" y="44393"/>
                  <a:pt x="3176482" y="46621"/>
                  <a:pt x="3177968" y="47364"/>
                </a:cubicBezTo>
                <a:cubicBezTo>
                  <a:pt x="3195799" y="57023"/>
                  <a:pt x="3209172" y="62966"/>
                  <a:pt x="3218088" y="65195"/>
                </a:cubicBezTo>
                <a:lnTo>
                  <a:pt x="3220317" y="65195"/>
                </a:lnTo>
                <a:cubicBezTo>
                  <a:pt x="3221059" y="67424"/>
                  <a:pt x="3222174" y="69467"/>
                  <a:pt x="3223660" y="71324"/>
                </a:cubicBezTo>
                <a:cubicBezTo>
                  <a:pt x="3225146" y="73182"/>
                  <a:pt x="3226260" y="75225"/>
                  <a:pt x="3227003" y="77454"/>
                </a:cubicBezTo>
                <a:cubicBezTo>
                  <a:pt x="3229232" y="87112"/>
                  <a:pt x="3229975" y="93427"/>
                  <a:pt x="3229232" y="96399"/>
                </a:cubicBezTo>
                <a:lnTo>
                  <a:pt x="3231461" y="135404"/>
                </a:lnTo>
                <a:cubicBezTo>
                  <a:pt x="3231461" y="166608"/>
                  <a:pt x="3231089" y="190011"/>
                  <a:pt x="3230346" y="205613"/>
                </a:cubicBezTo>
                <a:lnTo>
                  <a:pt x="3232575" y="217871"/>
                </a:lnTo>
                <a:cubicBezTo>
                  <a:pt x="3234061" y="215642"/>
                  <a:pt x="3235733" y="213599"/>
                  <a:pt x="3237590" y="211742"/>
                </a:cubicBezTo>
                <a:cubicBezTo>
                  <a:pt x="3239447" y="209885"/>
                  <a:pt x="3241119" y="208213"/>
                  <a:pt x="3242605" y="206727"/>
                </a:cubicBezTo>
                <a:lnTo>
                  <a:pt x="3270466" y="179981"/>
                </a:lnTo>
                <a:lnTo>
                  <a:pt x="3283839" y="166608"/>
                </a:lnTo>
                <a:lnTo>
                  <a:pt x="3286068" y="161036"/>
                </a:lnTo>
                <a:cubicBezTo>
                  <a:pt x="3289782" y="158807"/>
                  <a:pt x="3294240" y="155092"/>
                  <a:pt x="3299441" y="149891"/>
                </a:cubicBezTo>
                <a:lnTo>
                  <a:pt x="3325072" y="118687"/>
                </a:lnTo>
                <a:cubicBezTo>
                  <a:pt x="3328787" y="116459"/>
                  <a:pt x="3329159" y="113115"/>
                  <a:pt x="3326187" y="108658"/>
                </a:cubicBezTo>
                <a:cubicBezTo>
                  <a:pt x="3320986" y="101228"/>
                  <a:pt x="3315414" y="90084"/>
                  <a:pt x="3309471" y="75225"/>
                </a:cubicBezTo>
                <a:cubicBezTo>
                  <a:pt x="3308728" y="73739"/>
                  <a:pt x="3308542" y="72439"/>
                  <a:pt x="3308913" y="71324"/>
                </a:cubicBezTo>
                <a:cubicBezTo>
                  <a:pt x="3309285" y="70210"/>
                  <a:pt x="3309471" y="69281"/>
                  <a:pt x="3309471" y="68538"/>
                </a:cubicBezTo>
                <a:cubicBezTo>
                  <a:pt x="3309471" y="65567"/>
                  <a:pt x="3309099" y="63338"/>
                  <a:pt x="3308356" y="61852"/>
                </a:cubicBezTo>
                <a:cubicBezTo>
                  <a:pt x="3307613" y="60366"/>
                  <a:pt x="3306870" y="59066"/>
                  <a:pt x="3306127" y="57951"/>
                </a:cubicBezTo>
                <a:cubicBezTo>
                  <a:pt x="3305384" y="56837"/>
                  <a:pt x="3304641" y="55165"/>
                  <a:pt x="3303898" y="52936"/>
                </a:cubicBezTo>
                <a:cubicBezTo>
                  <a:pt x="3307613" y="52936"/>
                  <a:pt x="3311699" y="54422"/>
                  <a:pt x="3316157" y="57394"/>
                </a:cubicBezTo>
                <a:cubicBezTo>
                  <a:pt x="3319129" y="58880"/>
                  <a:pt x="3321729" y="60366"/>
                  <a:pt x="3323958" y="61852"/>
                </a:cubicBezTo>
                <a:cubicBezTo>
                  <a:pt x="3326187" y="63338"/>
                  <a:pt x="3328044" y="64452"/>
                  <a:pt x="3329530" y="65195"/>
                </a:cubicBezTo>
                <a:lnTo>
                  <a:pt x="3333988" y="67424"/>
                </a:lnTo>
                <a:cubicBezTo>
                  <a:pt x="3341417" y="72625"/>
                  <a:pt x="3348104" y="78568"/>
                  <a:pt x="3354047" y="85255"/>
                </a:cubicBezTo>
                <a:cubicBezTo>
                  <a:pt x="3359991" y="91941"/>
                  <a:pt x="3363706" y="96028"/>
                  <a:pt x="3365192" y="97513"/>
                </a:cubicBezTo>
                <a:lnTo>
                  <a:pt x="3377450" y="108658"/>
                </a:lnTo>
                <a:cubicBezTo>
                  <a:pt x="3381165" y="111629"/>
                  <a:pt x="3384137" y="114601"/>
                  <a:pt x="3386366" y="117573"/>
                </a:cubicBezTo>
                <a:cubicBezTo>
                  <a:pt x="3387109" y="118316"/>
                  <a:pt x="3387480" y="119802"/>
                  <a:pt x="3387480" y="122031"/>
                </a:cubicBezTo>
                <a:cubicBezTo>
                  <a:pt x="3387480" y="124260"/>
                  <a:pt x="3387480" y="125746"/>
                  <a:pt x="3387480" y="126488"/>
                </a:cubicBezTo>
                <a:cubicBezTo>
                  <a:pt x="3384508" y="132432"/>
                  <a:pt x="3382651" y="136890"/>
                  <a:pt x="3381908" y="139862"/>
                </a:cubicBezTo>
                <a:cubicBezTo>
                  <a:pt x="3381908" y="140605"/>
                  <a:pt x="3381722" y="141347"/>
                  <a:pt x="3381351" y="142090"/>
                </a:cubicBezTo>
                <a:cubicBezTo>
                  <a:pt x="3380979" y="142833"/>
                  <a:pt x="3380422" y="143205"/>
                  <a:pt x="3379679" y="143205"/>
                </a:cubicBezTo>
                <a:cubicBezTo>
                  <a:pt x="3375222" y="144691"/>
                  <a:pt x="3371135" y="147105"/>
                  <a:pt x="3367421" y="150449"/>
                </a:cubicBezTo>
                <a:cubicBezTo>
                  <a:pt x="3363706" y="153792"/>
                  <a:pt x="3361477" y="156206"/>
                  <a:pt x="3360734" y="157692"/>
                </a:cubicBezTo>
                <a:cubicBezTo>
                  <a:pt x="3360734" y="157692"/>
                  <a:pt x="3354419" y="164007"/>
                  <a:pt x="3341789" y="176638"/>
                </a:cubicBezTo>
                <a:cubicBezTo>
                  <a:pt x="3341046" y="177381"/>
                  <a:pt x="3339188" y="178124"/>
                  <a:pt x="3336217" y="178866"/>
                </a:cubicBezTo>
                <a:lnTo>
                  <a:pt x="3347361" y="185553"/>
                </a:lnTo>
                <a:cubicBezTo>
                  <a:pt x="3352562" y="188525"/>
                  <a:pt x="3359991" y="191497"/>
                  <a:pt x="3369649" y="194468"/>
                </a:cubicBezTo>
                <a:cubicBezTo>
                  <a:pt x="3374107" y="196697"/>
                  <a:pt x="3378565" y="198369"/>
                  <a:pt x="3383023" y="199483"/>
                </a:cubicBezTo>
                <a:cubicBezTo>
                  <a:pt x="3387480" y="200598"/>
                  <a:pt x="3391938" y="202269"/>
                  <a:pt x="3396396" y="204498"/>
                </a:cubicBezTo>
                <a:cubicBezTo>
                  <a:pt x="3400853" y="205984"/>
                  <a:pt x="3405868" y="207470"/>
                  <a:pt x="3411440" y="208956"/>
                </a:cubicBezTo>
                <a:cubicBezTo>
                  <a:pt x="3417013" y="210442"/>
                  <a:pt x="3422770" y="211928"/>
                  <a:pt x="3428714" y="213414"/>
                </a:cubicBezTo>
                <a:cubicBezTo>
                  <a:pt x="3429457" y="213414"/>
                  <a:pt x="3430200" y="213599"/>
                  <a:pt x="3430943" y="213971"/>
                </a:cubicBezTo>
                <a:cubicBezTo>
                  <a:pt x="3431686" y="214342"/>
                  <a:pt x="3432800" y="214157"/>
                  <a:pt x="3434286" y="213414"/>
                </a:cubicBezTo>
                <a:cubicBezTo>
                  <a:pt x="3435772" y="212671"/>
                  <a:pt x="3438372" y="213042"/>
                  <a:pt x="3442087" y="214528"/>
                </a:cubicBezTo>
                <a:cubicBezTo>
                  <a:pt x="3447288" y="216757"/>
                  <a:pt x="3451931" y="218243"/>
                  <a:pt x="3456017" y="218986"/>
                </a:cubicBezTo>
                <a:cubicBezTo>
                  <a:pt x="3460103" y="219729"/>
                  <a:pt x="3463261" y="220472"/>
                  <a:pt x="3465490" y="221215"/>
                </a:cubicBezTo>
                <a:cubicBezTo>
                  <a:pt x="3468462" y="221958"/>
                  <a:pt x="3472177" y="222329"/>
                  <a:pt x="3476634" y="222329"/>
                </a:cubicBezTo>
                <a:cubicBezTo>
                  <a:pt x="3481092" y="222329"/>
                  <a:pt x="3484435" y="222701"/>
                  <a:pt x="3486664" y="223443"/>
                </a:cubicBezTo>
                <a:cubicBezTo>
                  <a:pt x="3492608" y="224929"/>
                  <a:pt x="3496694" y="226787"/>
                  <a:pt x="3498923" y="229016"/>
                </a:cubicBezTo>
                <a:cubicBezTo>
                  <a:pt x="3499666" y="231244"/>
                  <a:pt x="3500780" y="233102"/>
                  <a:pt x="3502266" y="234588"/>
                </a:cubicBezTo>
                <a:cubicBezTo>
                  <a:pt x="3503752" y="236074"/>
                  <a:pt x="3504866" y="237931"/>
                  <a:pt x="3505609" y="240160"/>
                </a:cubicBezTo>
                <a:cubicBezTo>
                  <a:pt x="3506352" y="242389"/>
                  <a:pt x="3505981" y="244246"/>
                  <a:pt x="3504495" y="245732"/>
                </a:cubicBezTo>
                <a:lnTo>
                  <a:pt x="3498923" y="256876"/>
                </a:lnTo>
                <a:cubicBezTo>
                  <a:pt x="3497437" y="259105"/>
                  <a:pt x="3496322" y="260591"/>
                  <a:pt x="3495580" y="261334"/>
                </a:cubicBezTo>
                <a:cubicBezTo>
                  <a:pt x="3492608" y="264306"/>
                  <a:pt x="3491122" y="265792"/>
                  <a:pt x="3491122" y="265792"/>
                </a:cubicBezTo>
                <a:cubicBezTo>
                  <a:pt x="3486664" y="271735"/>
                  <a:pt x="3481464" y="276564"/>
                  <a:pt x="3475520" y="280279"/>
                </a:cubicBezTo>
                <a:cubicBezTo>
                  <a:pt x="3467347" y="283251"/>
                  <a:pt x="3458246" y="287151"/>
                  <a:pt x="3448216" y="291981"/>
                </a:cubicBezTo>
                <a:cubicBezTo>
                  <a:pt x="3438187" y="296810"/>
                  <a:pt x="3430571" y="300710"/>
                  <a:pt x="3425371" y="303682"/>
                </a:cubicBezTo>
                <a:cubicBezTo>
                  <a:pt x="3419427" y="306654"/>
                  <a:pt x="3414227" y="309440"/>
                  <a:pt x="3409769" y="312040"/>
                </a:cubicBezTo>
                <a:cubicBezTo>
                  <a:pt x="3405311" y="314641"/>
                  <a:pt x="3401225" y="316684"/>
                  <a:pt x="3397510" y="318170"/>
                </a:cubicBezTo>
                <a:lnTo>
                  <a:pt x="3361848" y="334886"/>
                </a:lnTo>
                <a:lnTo>
                  <a:pt x="3279381" y="373891"/>
                </a:lnTo>
                <a:lnTo>
                  <a:pt x="3267123" y="378349"/>
                </a:lnTo>
                <a:cubicBezTo>
                  <a:pt x="3269351" y="379091"/>
                  <a:pt x="3272137" y="380206"/>
                  <a:pt x="3275480" y="381692"/>
                </a:cubicBezTo>
                <a:cubicBezTo>
                  <a:pt x="3278824" y="383178"/>
                  <a:pt x="3282724" y="384664"/>
                  <a:pt x="3287182" y="386149"/>
                </a:cubicBezTo>
                <a:lnTo>
                  <a:pt x="3294983" y="396179"/>
                </a:lnTo>
                <a:cubicBezTo>
                  <a:pt x="3299441" y="397665"/>
                  <a:pt x="3303898" y="400080"/>
                  <a:pt x="3308356" y="403423"/>
                </a:cubicBezTo>
                <a:cubicBezTo>
                  <a:pt x="3312814" y="406766"/>
                  <a:pt x="3316529" y="409181"/>
                  <a:pt x="3319500" y="410667"/>
                </a:cubicBezTo>
                <a:cubicBezTo>
                  <a:pt x="3323215" y="413639"/>
                  <a:pt x="3331759" y="419211"/>
                  <a:pt x="3345132" y="427383"/>
                </a:cubicBezTo>
                <a:cubicBezTo>
                  <a:pt x="3358505" y="434813"/>
                  <a:pt x="3368906" y="441128"/>
                  <a:pt x="3376336" y="446328"/>
                </a:cubicBezTo>
                <a:cubicBezTo>
                  <a:pt x="3382279" y="450786"/>
                  <a:pt x="3394167" y="456358"/>
                  <a:pt x="3411998" y="463045"/>
                </a:cubicBezTo>
                <a:cubicBezTo>
                  <a:pt x="3415712" y="465274"/>
                  <a:pt x="3420727" y="468245"/>
                  <a:pt x="3427042" y="471960"/>
                </a:cubicBezTo>
                <a:cubicBezTo>
                  <a:pt x="3433357" y="475675"/>
                  <a:pt x="3441344" y="479761"/>
                  <a:pt x="3451003" y="484219"/>
                </a:cubicBezTo>
                <a:cubicBezTo>
                  <a:pt x="3454717" y="485705"/>
                  <a:pt x="3459175" y="487748"/>
                  <a:pt x="3464376" y="490348"/>
                </a:cubicBezTo>
                <a:cubicBezTo>
                  <a:pt x="3469576" y="492949"/>
                  <a:pt x="3475520" y="495735"/>
                  <a:pt x="3482207" y="498706"/>
                </a:cubicBezTo>
                <a:cubicBezTo>
                  <a:pt x="3484435" y="499449"/>
                  <a:pt x="3486850" y="500564"/>
                  <a:pt x="3489450" y="502050"/>
                </a:cubicBezTo>
                <a:cubicBezTo>
                  <a:pt x="3492050" y="503536"/>
                  <a:pt x="3495208" y="505021"/>
                  <a:pt x="3498923" y="506507"/>
                </a:cubicBezTo>
                <a:cubicBezTo>
                  <a:pt x="3498923" y="506507"/>
                  <a:pt x="3505609" y="508736"/>
                  <a:pt x="3518982" y="513194"/>
                </a:cubicBezTo>
                <a:cubicBezTo>
                  <a:pt x="3534584" y="517652"/>
                  <a:pt x="3553158" y="522481"/>
                  <a:pt x="3574704" y="527681"/>
                </a:cubicBezTo>
                <a:cubicBezTo>
                  <a:pt x="3578418" y="528424"/>
                  <a:pt x="3582319" y="529167"/>
                  <a:pt x="3586405" y="529910"/>
                </a:cubicBezTo>
                <a:cubicBezTo>
                  <a:pt x="3590491" y="530653"/>
                  <a:pt x="3594392" y="531396"/>
                  <a:pt x="3598107" y="532139"/>
                </a:cubicBezTo>
                <a:cubicBezTo>
                  <a:pt x="3606279" y="533625"/>
                  <a:pt x="3612594" y="535111"/>
                  <a:pt x="3617052" y="536597"/>
                </a:cubicBezTo>
                <a:cubicBezTo>
                  <a:pt x="3617052" y="536597"/>
                  <a:pt x="3618166" y="537711"/>
                  <a:pt x="3620395" y="539940"/>
                </a:cubicBezTo>
                <a:cubicBezTo>
                  <a:pt x="3621881" y="544398"/>
                  <a:pt x="3624110" y="546627"/>
                  <a:pt x="3627082" y="546627"/>
                </a:cubicBezTo>
                <a:lnTo>
                  <a:pt x="3632654" y="547741"/>
                </a:lnTo>
                <a:cubicBezTo>
                  <a:pt x="3638597" y="556656"/>
                  <a:pt x="3642684" y="562229"/>
                  <a:pt x="3644913" y="564457"/>
                </a:cubicBezTo>
                <a:cubicBezTo>
                  <a:pt x="3647141" y="568172"/>
                  <a:pt x="3647513" y="572630"/>
                  <a:pt x="3646027" y="577831"/>
                </a:cubicBezTo>
                <a:cubicBezTo>
                  <a:pt x="3643798" y="583774"/>
                  <a:pt x="3640269" y="587860"/>
                  <a:pt x="3635440" y="590089"/>
                </a:cubicBezTo>
                <a:cubicBezTo>
                  <a:pt x="3630611" y="592318"/>
                  <a:pt x="3627082" y="593804"/>
                  <a:pt x="3624853" y="594547"/>
                </a:cubicBezTo>
                <a:lnTo>
                  <a:pt x="3609251" y="602348"/>
                </a:lnTo>
                <a:lnTo>
                  <a:pt x="3605908" y="602348"/>
                </a:lnTo>
                <a:cubicBezTo>
                  <a:pt x="3601450" y="603091"/>
                  <a:pt x="3594763" y="603462"/>
                  <a:pt x="3585848" y="603462"/>
                </a:cubicBezTo>
                <a:cubicBezTo>
                  <a:pt x="3574704" y="603462"/>
                  <a:pt x="3560959" y="601605"/>
                  <a:pt x="3544614" y="597890"/>
                </a:cubicBezTo>
                <a:cubicBezTo>
                  <a:pt x="3542385" y="596404"/>
                  <a:pt x="3534956" y="593804"/>
                  <a:pt x="3522326" y="590089"/>
                </a:cubicBezTo>
                <a:lnTo>
                  <a:pt x="3492236" y="578945"/>
                </a:lnTo>
                <a:cubicBezTo>
                  <a:pt x="3487779" y="577459"/>
                  <a:pt x="3479978" y="573744"/>
                  <a:pt x="3468833" y="567801"/>
                </a:cubicBezTo>
                <a:cubicBezTo>
                  <a:pt x="3462890" y="564086"/>
                  <a:pt x="3457689" y="561300"/>
                  <a:pt x="3453231" y="559443"/>
                </a:cubicBezTo>
                <a:cubicBezTo>
                  <a:pt x="3448774" y="557585"/>
                  <a:pt x="3445059" y="555914"/>
                  <a:pt x="3442087" y="554428"/>
                </a:cubicBezTo>
                <a:cubicBezTo>
                  <a:pt x="3402710" y="529910"/>
                  <a:pt x="3374850" y="511337"/>
                  <a:pt x="3358505" y="498706"/>
                </a:cubicBezTo>
                <a:cubicBezTo>
                  <a:pt x="3357019" y="501678"/>
                  <a:pt x="3356276" y="503536"/>
                  <a:pt x="3356276" y="504279"/>
                </a:cubicBezTo>
                <a:lnTo>
                  <a:pt x="3355162" y="505393"/>
                </a:lnTo>
                <a:cubicBezTo>
                  <a:pt x="3353676" y="507622"/>
                  <a:pt x="3352004" y="510779"/>
                  <a:pt x="3350147" y="514866"/>
                </a:cubicBezTo>
                <a:cubicBezTo>
                  <a:pt x="3348290" y="518952"/>
                  <a:pt x="3346618" y="522109"/>
                  <a:pt x="3345132" y="524338"/>
                </a:cubicBezTo>
                <a:cubicBezTo>
                  <a:pt x="3344389" y="525824"/>
                  <a:pt x="3342532" y="528239"/>
                  <a:pt x="3339560" y="531582"/>
                </a:cubicBezTo>
                <a:cubicBezTo>
                  <a:pt x="3336588" y="534925"/>
                  <a:pt x="3334359" y="538454"/>
                  <a:pt x="3332873" y="542169"/>
                </a:cubicBezTo>
                <a:lnTo>
                  <a:pt x="3332873" y="543283"/>
                </a:lnTo>
                <a:cubicBezTo>
                  <a:pt x="3332873" y="544769"/>
                  <a:pt x="3332130" y="546255"/>
                  <a:pt x="3330645" y="547741"/>
                </a:cubicBezTo>
                <a:cubicBezTo>
                  <a:pt x="3329159" y="549227"/>
                  <a:pt x="3328044" y="550713"/>
                  <a:pt x="3327301" y="552199"/>
                </a:cubicBezTo>
                <a:lnTo>
                  <a:pt x="3323958" y="555542"/>
                </a:lnTo>
                <a:cubicBezTo>
                  <a:pt x="3323215" y="560000"/>
                  <a:pt x="3321358" y="564086"/>
                  <a:pt x="3318386" y="567801"/>
                </a:cubicBezTo>
                <a:cubicBezTo>
                  <a:pt x="3311699" y="575973"/>
                  <a:pt x="3307985" y="581174"/>
                  <a:pt x="3307242" y="583403"/>
                </a:cubicBezTo>
                <a:cubicBezTo>
                  <a:pt x="3305013" y="588603"/>
                  <a:pt x="3301484" y="594175"/>
                  <a:pt x="3296655" y="600119"/>
                </a:cubicBezTo>
                <a:cubicBezTo>
                  <a:pt x="3291825" y="606063"/>
                  <a:pt x="3288297" y="610892"/>
                  <a:pt x="3286068" y="614607"/>
                </a:cubicBezTo>
                <a:cubicBezTo>
                  <a:pt x="3283839" y="616835"/>
                  <a:pt x="3281610" y="619436"/>
                  <a:pt x="3279381" y="622408"/>
                </a:cubicBezTo>
                <a:cubicBezTo>
                  <a:pt x="3277152" y="625379"/>
                  <a:pt x="3274552" y="628723"/>
                  <a:pt x="3271580" y="632437"/>
                </a:cubicBezTo>
                <a:cubicBezTo>
                  <a:pt x="3270094" y="634666"/>
                  <a:pt x="3268051" y="637081"/>
                  <a:pt x="3265451" y="639681"/>
                </a:cubicBezTo>
                <a:cubicBezTo>
                  <a:pt x="3262850" y="642281"/>
                  <a:pt x="3260436" y="645068"/>
                  <a:pt x="3258207" y="648039"/>
                </a:cubicBezTo>
                <a:cubicBezTo>
                  <a:pt x="3255978" y="651754"/>
                  <a:pt x="3251892" y="656769"/>
                  <a:pt x="3245948" y="663084"/>
                </a:cubicBezTo>
                <a:cubicBezTo>
                  <a:pt x="3240004" y="669399"/>
                  <a:pt x="3235919" y="674043"/>
                  <a:pt x="3233690" y="677014"/>
                </a:cubicBezTo>
                <a:cubicBezTo>
                  <a:pt x="3229232" y="680729"/>
                  <a:pt x="3224774" y="683887"/>
                  <a:pt x="3220317" y="686487"/>
                </a:cubicBezTo>
                <a:cubicBezTo>
                  <a:pt x="3215859" y="689087"/>
                  <a:pt x="3211772" y="691873"/>
                  <a:pt x="3208058" y="694845"/>
                </a:cubicBezTo>
                <a:cubicBezTo>
                  <a:pt x="3203600" y="696331"/>
                  <a:pt x="3199885" y="696331"/>
                  <a:pt x="3196914" y="694845"/>
                </a:cubicBezTo>
                <a:cubicBezTo>
                  <a:pt x="3190970" y="691130"/>
                  <a:pt x="3182797" y="686673"/>
                  <a:pt x="3172396" y="681472"/>
                </a:cubicBezTo>
                <a:cubicBezTo>
                  <a:pt x="3170910" y="679986"/>
                  <a:pt x="3169610" y="678686"/>
                  <a:pt x="3168496" y="677572"/>
                </a:cubicBezTo>
                <a:cubicBezTo>
                  <a:pt x="3167381" y="676457"/>
                  <a:pt x="3166081" y="675157"/>
                  <a:pt x="3164595" y="673671"/>
                </a:cubicBezTo>
                <a:cubicBezTo>
                  <a:pt x="3159395" y="666985"/>
                  <a:pt x="3158652" y="660669"/>
                  <a:pt x="3162366" y="654726"/>
                </a:cubicBezTo>
                <a:cubicBezTo>
                  <a:pt x="3164595" y="652497"/>
                  <a:pt x="3165710" y="650268"/>
                  <a:pt x="3165710" y="648039"/>
                </a:cubicBezTo>
                <a:cubicBezTo>
                  <a:pt x="3165710" y="640610"/>
                  <a:pt x="3165524" y="631880"/>
                  <a:pt x="3165153" y="621850"/>
                </a:cubicBezTo>
                <a:cubicBezTo>
                  <a:pt x="3164781" y="611820"/>
                  <a:pt x="3164967" y="600491"/>
                  <a:pt x="3165710" y="587860"/>
                </a:cubicBezTo>
                <a:lnTo>
                  <a:pt x="3169053" y="513194"/>
                </a:lnTo>
                <a:lnTo>
                  <a:pt x="3170167" y="475303"/>
                </a:lnTo>
                <a:cubicBezTo>
                  <a:pt x="3170167" y="469360"/>
                  <a:pt x="3170353" y="461930"/>
                  <a:pt x="3170725" y="453015"/>
                </a:cubicBezTo>
                <a:cubicBezTo>
                  <a:pt x="3171096" y="444100"/>
                  <a:pt x="3170910" y="434070"/>
                  <a:pt x="3170167" y="422926"/>
                </a:cubicBezTo>
                <a:cubicBezTo>
                  <a:pt x="3170167" y="422926"/>
                  <a:pt x="3170353" y="422183"/>
                  <a:pt x="3170725" y="420697"/>
                </a:cubicBezTo>
                <a:cubicBezTo>
                  <a:pt x="3171096" y="419211"/>
                  <a:pt x="3170910" y="418096"/>
                  <a:pt x="3170167" y="417353"/>
                </a:cubicBezTo>
                <a:cubicBezTo>
                  <a:pt x="3168681" y="418839"/>
                  <a:pt x="3167381" y="419768"/>
                  <a:pt x="3166267" y="420139"/>
                </a:cubicBezTo>
                <a:cubicBezTo>
                  <a:pt x="3165153" y="420511"/>
                  <a:pt x="3164224" y="420697"/>
                  <a:pt x="3163481" y="420697"/>
                </a:cubicBezTo>
                <a:cubicBezTo>
                  <a:pt x="3158280" y="422183"/>
                  <a:pt x="3152522" y="424226"/>
                  <a:pt x="3146207" y="426826"/>
                </a:cubicBezTo>
                <a:cubicBezTo>
                  <a:pt x="3139892" y="429426"/>
                  <a:pt x="3132648" y="431841"/>
                  <a:pt x="3124476" y="434070"/>
                </a:cubicBezTo>
                <a:cubicBezTo>
                  <a:pt x="3122247" y="434813"/>
                  <a:pt x="3116303" y="437042"/>
                  <a:pt x="3106645" y="440756"/>
                </a:cubicBezTo>
                <a:lnTo>
                  <a:pt x="3103302" y="440756"/>
                </a:lnTo>
                <a:cubicBezTo>
                  <a:pt x="3098101" y="437042"/>
                  <a:pt x="3092529" y="435927"/>
                  <a:pt x="3086586" y="437413"/>
                </a:cubicBezTo>
                <a:cubicBezTo>
                  <a:pt x="3085099" y="437413"/>
                  <a:pt x="3083242" y="436299"/>
                  <a:pt x="3081014" y="434070"/>
                </a:cubicBezTo>
                <a:lnTo>
                  <a:pt x="3075441" y="432955"/>
                </a:lnTo>
                <a:cubicBezTo>
                  <a:pt x="3068012" y="432955"/>
                  <a:pt x="3060211" y="429984"/>
                  <a:pt x="3052038" y="424040"/>
                </a:cubicBezTo>
                <a:cubicBezTo>
                  <a:pt x="3052038" y="422554"/>
                  <a:pt x="3050924" y="421811"/>
                  <a:pt x="3048695" y="421811"/>
                </a:cubicBezTo>
                <a:lnTo>
                  <a:pt x="3025292" y="408438"/>
                </a:lnTo>
                <a:lnTo>
                  <a:pt x="3026407" y="406209"/>
                </a:lnTo>
                <a:lnTo>
                  <a:pt x="3038665" y="408438"/>
                </a:lnTo>
                <a:cubicBezTo>
                  <a:pt x="3041637" y="409181"/>
                  <a:pt x="3045723" y="409552"/>
                  <a:pt x="3050924" y="409552"/>
                </a:cubicBezTo>
                <a:cubicBezTo>
                  <a:pt x="3059096" y="409552"/>
                  <a:pt x="3069126" y="406952"/>
                  <a:pt x="3081014" y="401751"/>
                </a:cubicBezTo>
                <a:lnTo>
                  <a:pt x="3118904" y="385035"/>
                </a:lnTo>
                <a:lnTo>
                  <a:pt x="3146764" y="372776"/>
                </a:lnTo>
                <a:cubicBezTo>
                  <a:pt x="3154194" y="370548"/>
                  <a:pt x="3161623" y="367204"/>
                  <a:pt x="3169053" y="362747"/>
                </a:cubicBezTo>
                <a:cubicBezTo>
                  <a:pt x="3172025" y="362747"/>
                  <a:pt x="3173511" y="361261"/>
                  <a:pt x="3173511" y="358289"/>
                </a:cubicBezTo>
                <a:lnTo>
                  <a:pt x="3172396" y="314826"/>
                </a:lnTo>
                <a:lnTo>
                  <a:pt x="3173511" y="290309"/>
                </a:lnTo>
                <a:lnTo>
                  <a:pt x="3173511" y="284737"/>
                </a:lnTo>
                <a:cubicBezTo>
                  <a:pt x="3154937" y="292909"/>
                  <a:pt x="3143421" y="298481"/>
                  <a:pt x="3138964" y="301453"/>
                </a:cubicBezTo>
                <a:lnTo>
                  <a:pt x="3138964" y="300339"/>
                </a:lnTo>
                <a:cubicBezTo>
                  <a:pt x="3143421" y="297367"/>
                  <a:pt x="3147879" y="294395"/>
                  <a:pt x="3152337" y="291423"/>
                </a:cubicBezTo>
                <a:cubicBezTo>
                  <a:pt x="3156794" y="288452"/>
                  <a:pt x="3161252" y="285480"/>
                  <a:pt x="3165710" y="282508"/>
                </a:cubicBezTo>
                <a:cubicBezTo>
                  <a:pt x="3171653" y="278050"/>
                  <a:pt x="3174254" y="273964"/>
                  <a:pt x="3173511" y="270249"/>
                </a:cubicBezTo>
                <a:lnTo>
                  <a:pt x="3173511" y="221215"/>
                </a:lnTo>
                <a:lnTo>
                  <a:pt x="3173511" y="214528"/>
                </a:lnTo>
                <a:cubicBezTo>
                  <a:pt x="3173511" y="178866"/>
                  <a:pt x="3173139" y="152492"/>
                  <a:pt x="3172396" y="135404"/>
                </a:cubicBezTo>
                <a:cubicBezTo>
                  <a:pt x="3171653" y="127974"/>
                  <a:pt x="3171467" y="120916"/>
                  <a:pt x="3171839" y="114230"/>
                </a:cubicBezTo>
                <a:cubicBezTo>
                  <a:pt x="3172210" y="107543"/>
                  <a:pt x="3172025" y="100485"/>
                  <a:pt x="3171282" y="93056"/>
                </a:cubicBezTo>
                <a:cubicBezTo>
                  <a:pt x="3171282" y="84883"/>
                  <a:pt x="3170539" y="79311"/>
                  <a:pt x="3169053" y="76339"/>
                </a:cubicBezTo>
                <a:cubicBezTo>
                  <a:pt x="3169053" y="73368"/>
                  <a:pt x="3167196" y="70024"/>
                  <a:pt x="3163481" y="66310"/>
                </a:cubicBezTo>
                <a:cubicBezTo>
                  <a:pt x="3157537" y="60366"/>
                  <a:pt x="3154194" y="56651"/>
                  <a:pt x="3153451" y="55165"/>
                </a:cubicBezTo>
                <a:lnTo>
                  <a:pt x="3144536" y="40678"/>
                </a:lnTo>
                <a:cubicBezTo>
                  <a:pt x="3144536" y="39935"/>
                  <a:pt x="3142678" y="38820"/>
                  <a:pt x="3138964" y="37334"/>
                </a:cubicBezTo>
                <a:cubicBezTo>
                  <a:pt x="3143421" y="35849"/>
                  <a:pt x="3147136" y="35106"/>
                  <a:pt x="3150108" y="35106"/>
                </a:cubicBezTo>
                <a:close/>
                <a:moveTo>
                  <a:pt x="2346731" y="558"/>
                </a:moveTo>
                <a:cubicBezTo>
                  <a:pt x="2348960" y="-185"/>
                  <a:pt x="2351189" y="-185"/>
                  <a:pt x="2353418" y="558"/>
                </a:cubicBezTo>
                <a:cubicBezTo>
                  <a:pt x="2354904" y="558"/>
                  <a:pt x="2356204" y="1487"/>
                  <a:pt x="2357318" y="3345"/>
                </a:cubicBezTo>
                <a:cubicBezTo>
                  <a:pt x="2358433" y="5202"/>
                  <a:pt x="2359361" y="7245"/>
                  <a:pt x="2360104" y="9474"/>
                </a:cubicBezTo>
                <a:cubicBezTo>
                  <a:pt x="2360104" y="10960"/>
                  <a:pt x="2360847" y="12074"/>
                  <a:pt x="2362333" y="12817"/>
                </a:cubicBezTo>
                <a:cubicBezTo>
                  <a:pt x="2363819" y="13560"/>
                  <a:pt x="2364933" y="14303"/>
                  <a:pt x="2365676" y="15046"/>
                </a:cubicBezTo>
                <a:cubicBezTo>
                  <a:pt x="2367905" y="16532"/>
                  <a:pt x="2373477" y="20618"/>
                  <a:pt x="2382393" y="27305"/>
                </a:cubicBezTo>
                <a:cubicBezTo>
                  <a:pt x="2386107" y="30276"/>
                  <a:pt x="2390194" y="34734"/>
                  <a:pt x="2394651" y="40678"/>
                </a:cubicBezTo>
                <a:cubicBezTo>
                  <a:pt x="2398366" y="47364"/>
                  <a:pt x="2397252" y="52936"/>
                  <a:pt x="2391308" y="57394"/>
                </a:cubicBezTo>
                <a:cubicBezTo>
                  <a:pt x="2386107" y="60366"/>
                  <a:pt x="2382393" y="63709"/>
                  <a:pt x="2380164" y="67424"/>
                </a:cubicBezTo>
                <a:cubicBezTo>
                  <a:pt x="2374963" y="73368"/>
                  <a:pt x="2366419" y="80426"/>
                  <a:pt x="2354532" y="88598"/>
                </a:cubicBezTo>
                <a:cubicBezTo>
                  <a:pt x="2347103" y="93056"/>
                  <a:pt x="2341902" y="96770"/>
                  <a:pt x="2338930" y="99742"/>
                </a:cubicBezTo>
                <a:lnTo>
                  <a:pt x="2313298" y="117573"/>
                </a:lnTo>
                <a:cubicBezTo>
                  <a:pt x="2308841" y="122031"/>
                  <a:pt x="2305126" y="125003"/>
                  <a:pt x="2302154" y="126488"/>
                </a:cubicBezTo>
                <a:cubicBezTo>
                  <a:pt x="2296953" y="134661"/>
                  <a:pt x="2287295" y="146548"/>
                  <a:pt x="2273179" y="162150"/>
                </a:cubicBezTo>
                <a:cubicBezTo>
                  <a:pt x="2270207" y="164379"/>
                  <a:pt x="2269093" y="166979"/>
                  <a:pt x="2269836" y="169951"/>
                </a:cubicBezTo>
                <a:cubicBezTo>
                  <a:pt x="2270579" y="172923"/>
                  <a:pt x="2272808" y="175523"/>
                  <a:pt x="2276522" y="177752"/>
                </a:cubicBezTo>
                <a:cubicBezTo>
                  <a:pt x="2292124" y="193354"/>
                  <a:pt x="2299925" y="201155"/>
                  <a:pt x="2299925" y="201155"/>
                </a:cubicBezTo>
                <a:lnTo>
                  <a:pt x="2301040" y="203384"/>
                </a:lnTo>
                <a:cubicBezTo>
                  <a:pt x="2305497" y="218243"/>
                  <a:pt x="2308469" y="229759"/>
                  <a:pt x="2309955" y="237931"/>
                </a:cubicBezTo>
                <a:cubicBezTo>
                  <a:pt x="2311441" y="241646"/>
                  <a:pt x="2314041" y="243503"/>
                  <a:pt x="2317756" y="243503"/>
                </a:cubicBezTo>
                <a:lnTo>
                  <a:pt x="2322214" y="242389"/>
                </a:lnTo>
                <a:cubicBezTo>
                  <a:pt x="2326672" y="240903"/>
                  <a:pt x="2335587" y="236074"/>
                  <a:pt x="2348960" y="227901"/>
                </a:cubicBezTo>
                <a:lnTo>
                  <a:pt x="2403567" y="202269"/>
                </a:lnTo>
                <a:cubicBezTo>
                  <a:pt x="2408024" y="199298"/>
                  <a:pt x="2410625" y="196326"/>
                  <a:pt x="2411368" y="193354"/>
                </a:cubicBezTo>
                <a:cubicBezTo>
                  <a:pt x="2412110" y="189639"/>
                  <a:pt x="2414711" y="187782"/>
                  <a:pt x="2419169" y="187782"/>
                </a:cubicBezTo>
                <a:cubicBezTo>
                  <a:pt x="2422140" y="187782"/>
                  <a:pt x="2424370" y="188525"/>
                  <a:pt x="2425855" y="190011"/>
                </a:cubicBezTo>
                <a:cubicBezTo>
                  <a:pt x="2427341" y="191497"/>
                  <a:pt x="2429570" y="191497"/>
                  <a:pt x="2432542" y="190011"/>
                </a:cubicBezTo>
                <a:lnTo>
                  <a:pt x="2454830" y="184439"/>
                </a:lnTo>
                <a:cubicBezTo>
                  <a:pt x="2457802" y="183696"/>
                  <a:pt x="2460774" y="184624"/>
                  <a:pt x="2463746" y="187225"/>
                </a:cubicBezTo>
                <a:cubicBezTo>
                  <a:pt x="2466717" y="189825"/>
                  <a:pt x="2468204" y="192611"/>
                  <a:pt x="2468204" y="195583"/>
                </a:cubicBezTo>
                <a:lnTo>
                  <a:pt x="2468204" y="196697"/>
                </a:lnTo>
                <a:lnTo>
                  <a:pt x="2469318" y="204498"/>
                </a:lnTo>
                <a:cubicBezTo>
                  <a:pt x="2469318" y="207470"/>
                  <a:pt x="2468575" y="210442"/>
                  <a:pt x="2467089" y="213414"/>
                </a:cubicBezTo>
                <a:lnTo>
                  <a:pt x="2467089" y="223443"/>
                </a:lnTo>
                <a:cubicBezTo>
                  <a:pt x="2461888" y="227158"/>
                  <a:pt x="2452044" y="233102"/>
                  <a:pt x="2437557" y="241274"/>
                </a:cubicBezTo>
                <a:cubicBezTo>
                  <a:pt x="2423069" y="249447"/>
                  <a:pt x="2410625" y="258734"/>
                  <a:pt x="2400223" y="269135"/>
                </a:cubicBezTo>
                <a:lnTo>
                  <a:pt x="2421398" y="282508"/>
                </a:lnTo>
                <a:cubicBezTo>
                  <a:pt x="2422140" y="282508"/>
                  <a:pt x="2423998" y="281022"/>
                  <a:pt x="2426970" y="278050"/>
                </a:cubicBezTo>
                <a:cubicBezTo>
                  <a:pt x="2428455" y="275821"/>
                  <a:pt x="2431056" y="275079"/>
                  <a:pt x="2434771" y="275821"/>
                </a:cubicBezTo>
                <a:cubicBezTo>
                  <a:pt x="2435513" y="276564"/>
                  <a:pt x="2436814" y="276750"/>
                  <a:pt x="2438671" y="276379"/>
                </a:cubicBezTo>
                <a:cubicBezTo>
                  <a:pt x="2440529" y="276007"/>
                  <a:pt x="2442200" y="276193"/>
                  <a:pt x="2443686" y="276936"/>
                </a:cubicBezTo>
                <a:lnTo>
                  <a:pt x="2458174" y="279165"/>
                </a:lnTo>
                <a:cubicBezTo>
                  <a:pt x="2460403" y="279908"/>
                  <a:pt x="2461703" y="281394"/>
                  <a:pt x="2462074" y="283622"/>
                </a:cubicBezTo>
                <a:cubicBezTo>
                  <a:pt x="2462445" y="285851"/>
                  <a:pt x="2463003" y="287709"/>
                  <a:pt x="2463746" y="289195"/>
                </a:cubicBezTo>
                <a:cubicBezTo>
                  <a:pt x="2468946" y="287709"/>
                  <a:pt x="2472661" y="285480"/>
                  <a:pt x="2474890" y="282508"/>
                </a:cubicBezTo>
                <a:cubicBezTo>
                  <a:pt x="2483806" y="264677"/>
                  <a:pt x="2493464" y="240903"/>
                  <a:pt x="2503865" y="211185"/>
                </a:cubicBezTo>
                <a:lnTo>
                  <a:pt x="2518353" y="175523"/>
                </a:lnTo>
                <a:cubicBezTo>
                  <a:pt x="2519839" y="169580"/>
                  <a:pt x="2520953" y="163636"/>
                  <a:pt x="2521696" y="157692"/>
                </a:cubicBezTo>
                <a:cubicBezTo>
                  <a:pt x="2522439" y="151749"/>
                  <a:pt x="2523553" y="145805"/>
                  <a:pt x="2525039" y="139862"/>
                </a:cubicBezTo>
                <a:cubicBezTo>
                  <a:pt x="2525782" y="139119"/>
                  <a:pt x="2525968" y="137818"/>
                  <a:pt x="2525596" y="135961"/>
                </a:cubicBezTo>
                <a:cubicBezTo>
                  <a:pt x="2525225" y="134104"/>
                  <a:pt x="2525039" y="132432"/>
                  <a:pt x="2525039" y="130946"/>
                </a:cubicBezTo>
                <a:lnTo>
                  <a:pt x="2512781" y="133175"/>
                </a:lnTo>
                <a:cubicBezTo>
                  <a:pt x="2500893" y="138376"/>
                  <a:pt x="2493464" y="142462"/>
                  <a:pt x="2490492" y="145434"/>
                </a:cubicBezTo>
                <a:lnTo>
                  <a:pt x="2443686" y="168837"/>
                </a:lnTo>
                <a:lnTo>
                  <a:pt x="2421398" y="179981"/>
                </a:lnTo>
                <a:cubicBezTo>
                  <a:pt x="2414711" y="182210"/>
                  <a:pt x="2408768" y="184624"/>
                  <a:pt x="2403567" y="187225"/>
                </a:cubicBezTo>
                <a:cubicBezTo>
                  <a:pt x="2398366" y="189825"/>
                  <a:pt x="2393537" y="192240"/>
                  <a:pt x="2389079" y="194468"/>
                </a:cubicBezTo>
                <a:lnTo>
                  <a:pt x="2379049" y="194468"/>
                </a:lnTo>
                <a:cubicBezTo>
                  <a:pt x="2371620" y="192983"/>
                  <a:pt x="2366048" y="192240"/>
                  <a:pt x="2362333" y="192240"/>
                </a:cubicBezTo>
                <a:cubicBezTo>
                  <a:pt x="2357132" y="192240"/>
                  <a:pt x="2353046" y="192983"/>
                  <a:pt x="2350074" y="194468"/>
                </a:cubicBezTo>
                <a:cubicBezTo>
                  <a:pt x="2346360" y="195954"/>
                  <a:pt x="2342459" y="195954"/>
                  <a:pt x="2338373" y="194468"/>
                </a:cubicBezTo>
                <a:cubicBezTo>
                  <a:pt x="2334286" y="192983"/>
                  <a:pt x="2331129" y="190754"/>
                  <a:pt x="2328900" y="187782"/>
                </a:cubicBezTo>
                <a:cubicBezTo>
                  <a:pt x="2328157" y="185553"/>
                  <a:pt x="2327972" y="183881"/>
                  <a:pt x="2328343" y="182767"/>
                </a:cubicBezTo>
                <a:cubicBezTo>
                  <a:pt x="2328714" y="181653"/>
                  <a:pt x="2330015" y="180724"/>
                  <a:pt x="2332244" y="179981"/>
                </a:cubicBezTo>
                <a:cubicBezTo>
                  <a:pt x="2335215" y="178495"/>
                  <a:pt x="2338002" y="176638"/>
                  <a:pt x="2340602" y="174409"/>
                </a:cubicBezTo>
                <a:cubicBezTo>
                  <a:pt x="2343202" y="172180"/>
                  <a:pt x="2345988" y="170323"/>
                  <a:pt x="2348960" y="168837"/>
                </a:cubicBezTo>
                <a:cubicBezTo>
                  <a:pt x="2352675" y="166608"/>
                  <a:pt x="2362333" y="161036"/>
                  <a:pt x="2377935" y="152120"/>
                </a:cubicBezTo>
                <a:lnTo>
                  <a:pt x="2406910" y="135404"/>
                </a:lnTo>
                <a:lnTo>
                  <a:pt x="2468204" y="109772"/>
                </a:lnTo>
                <a:cubicBezTo>
                  <a:pt x="2478605" y="105314"/>
                  <a:pt x="2492721" y="100114"/>
                  <a:pt x="2510552" y="94170"/>
                </a:cubicBezTo>
                <a:lnTo>
                  <a:pt x="2516124" y="94170"/>
                </a:lnTo>
                <a:cubicBezTo>
                  <a:pt x="2530983" y="100114"/>
                  <a:pt x="2537669" y="102714"/>
                  <a:pt x="2536183" y="101971"/>
                </a:cubicBezTo>
                <a:cubicBezTo>
                  <a:pt x="2536183" y="102714"/>
                  <a:pt x="2535812" y="103457"/>
                  <a:pt x="2535069" y="104200"/>
                </a:cubicBezTo>
                <a:cubicBezTo>
                  <a:pt x="2534326" y="104943"/>
                  <a:pt x="2533955" y="106057"/>
                  <a:pt x="2533955" y="107543"/>
                </a:cubicBezTo>
                <a:cubicBezTo>
                  <a:pt x="2536926" y="112001"/>
                  <a:pt x="2541384" y="115716"/>
                  <a:pt x="2547328" y="118687"/>
                </a:cubicBezTo>
                <a:cubicBezTo>
                  <a:pt x="2553271" y="121659"/>
                  <a:pt x="2557357" y="123517"/>
                  <a:pt x="2559586" y="124260"/>
                </a:cubicBezTo>
                <a:cubicBezTo>
                  <a:pt x="2560329" y="124260"/>
                  <a:pt x="2561444" y="125003"/>
                  <a:pt x="2562929" y="126488"/>
                </a:cubicBezTo>
                <a:cubicBezTo>
                  <a:pt x="2565901" y="129460"/>
                  <a:pt x="2569245" y="132618"/>
                  <a:pt x="2572959" y="135961"/>
                </a:cubicBezTo>
                <a:cubicBezTo>
                  <a:pt x="2576674" y="139304"/>
                  <a:pt x="2580760" y="143205"/>
                  <a:pt x="2585218" y="147663"/>
                </a:cubicBezTo>
                <a:cubicBezTo>
                  <a:pt x="2588190" y="151377"/>
                  <a:pt x="2589676" y="156949"/>
                  <a:pt x="2589676" y="164379"/>
                </a:cubicBezTo>
                <a:cubicBezTo>
                  <a:pt x="2589676" y="171808"/>
                  <a:pt x="2588190" y="182953"/>
                  <a:pt x="2585218" y="197812"/>
                </a:cubicBezTo>
                <a:cubicBezTo>
                  <a:pt x="2582989" y="202269"/>
                  <a:pt x="2581318" y="207656"/>
                  <a:pt x="2580203" y="213971"/>
                </a:cubicBezTo>
                <a:cubicBezTo>
                  <a:pt x="2579089" y="220286"/>
                  <a:pt x="2578160" y="224558"/>
                  <a:pt x="2577417" y="226787"/>
                </a:cubicBezTo>
                <a:lnTo>
                  <a:pt x="2569616" y="232359"/>
                </a:lnTo>
                <a:lnTo>
                  <a:pt x="2575188" y="232359"/>
                </a:lnTo>
                <a:cubicBezTo>
                  <a:pt x="2575188" y="232359"/>
                  <a:pt x="2575188" y="233288"/>
                  <a:pt x="2575188" y="235145"/>
                </a:cubicBezTo>
                <a:cubicBezTo>
                  <a:pt x="2575188" y="237002"/>
                  <a:pt x="2573702" y="237560"/>
                  <a:pt x="2570730" y="236817"/>
                </a:cubicBezTo>
                <a:cubicBezTo>
                  <a:pt x="2569987" y="240531"/>
                  <a:pt x="2569245" y="244246"/>
                  <a:pt x="2568502" y="247961"/>
                </a:cubicBezTo>
                <a:cubicBezTo>
                  <a:pt x="2567759" y="251676"/>
                  <a:pt x="2567016" y="255390"/>
                  <a:pt x="2566273" y="259105"/>
                </a:cubicBezTo>
                <a:cubicBezTo>
                  <a:pt x="2563301" y="262820"/>
                  <a:pt x="2560887" y="267463"/>
                  <a:pt x="2559029" y="273035"/>
                </a:cubicBezTo>
                <a:cubicBezTo>
                  <a:pt x="2557172" y="278608"/>
                  <a:pt x="2555872" y="282508"/>
                  <a:pt x="2555129" y="284737"/>
                </a:cubicBezTo>
                <a:cubicBezTo>
                  <a:pt x="2552900" y="292166"/>
                  <a:pt x="2548813" y="297738"/>
                  <a:pt x="2542870" y="301453"/>
                </a:cubicBezTo>
                <a:cubicBezTo>
                  <a:pt x="2541384" y="302939"/>
                  <a:pt x="2539898" y="304425"/>
                  <a:pt x="2538412" y="305911"/>
                </a:cubicBezTo>
                <a:cubicBezTo>
                  <a:pt x="2536926" y="307397"/>
                  <a:pt x="2535440" y="308883"/>
                  <a:pt x="2533955" y="310369"/>
                </a:cubicBezTo>
                <a:cubicBezTo>
                  <a:pt x="2527268" y="311855"/>
                  <a:pt x="2522439" y="314826"/>
                  <a:pt x="2519467" y="319284"/>
                </a:cubicBezTo>
                <a:cubicBezTo>
                  <a:pt x="2517981" y="320027"/>
                  <a:pt x="2516495" y="320584"/>
                  <a:pt x="2515009" y="320956"/>
                </a:cubicBezTo>
                <a:cubicBezTo>
                  <a:pt x="2513523" y="321327"/>
                  <a:pt x="2512409" y="321884"/>
                  <a:pt x="2511666" y="322627"/>
                </a:cubicBezTo>
                <a:cubicBezTo>
                  <a:pt x="2509437" y="324113"/>
                  <a:pt x="2506094" y="325599"/>
                  <a:pt x="2501636" y="327085"/>
                </a:cubicBezTo>
                <a:lnTo>
                  <a:pt x="2492721" y="329314"/>
                </a:lnTo>
                <a:cubicBezTo>
                  <a:pt x="2489749" y="329314"/>
                  <a:pt x="2484549" y="331171"/>
                  <a:pt x="2477119" y="334886"/>
                </a:cubicBezTo>
                <a:lnTo>
                  <a:pt x="2472661" y="337115"/>
                </a:lnTo>
                <a:cubicBezTo>
                  <a:pt x="2471175" y="337858"/>
                  <a:pt x="2469318" y="338972"/>
                  <a:pt x="2467089" y="340458"/>
                </a:cubicBezTo>
                <a:cubicBezTo>
                  <a:pt x="2464860" y="341944"/>
                  <a:pt x="2463746" y="343058"/>
                  <a:pt x="2463746" y="343801"/>
                </a:cubicBezTo>
                <a:cubicBezTo>
                  <a:pt x="2463746" y="346773"/>
                  <a:pt x="2463560" y="351231"/>
                  <a:pt x="2463188" y="357174"/>
                </a:cubicBezTo>
                <a:cubicBezTo>
                  <a:pt x="2462817" y="363118"/>
                  <a:pt x="2463746" y="368319"/>
                  <a:pt x="2465975" y="372776"/>
                </a:cubicBezTo>
                <a:cubicBezTo>
                  <a:pt x="2473404" y="371291"/>
                  <a:pt x="2484549" y="368319"/>
                  <a:pt x="2499407" y="363861"/>
                </a:cubicBezTo>
                <a:cubicBezTo>
                  <a:pt x="2517238" y="362375"/>
                  <a:pt x="2530983" y="361632"/>
                  <a:pt x="2540641" y="361632"/>
                </a:cubicBezTo>
                <a:cubicBezTo>
                  <a:pt x="2544356" y="361632"/>
                  <a:pt x="2547699" y="362747"/>
                  <a:pt x="2550671" y="364975"/>
                </a:cubicBezTo>
                <a:cubicBezTo>
                  <a:pt x="2553643" y="369433"/>
                  <a:pt x="2558843" y="372776"/>
                  <a:pt x="2566273" y="375005"/>
                </a:cubicBezTo>
                <a:cubicBezTo>
                  <a:pt x="2578160" y="380206"/>
                  <a:pt x="2584847" y="389493"/>
                  <a:pt x="2586332" y="402866"/>
                </a:cubicBezTo>
                <a:cubicBezTo>
                  <a:pt x="2586332" y="404352"/>
                  <a:pt x="2586704" y="405652"/>
                  <a:pt x="2587447" y="406766"/>
                </a:cubicBezTo>
                <a:cubicBezTo>
                  <a:pt x="2588190" y="407881"/>
                  <a:pt x="2588561" y="408810"/>
                  <a:pt x="2588561" y="409552"/>
                </a:cubicBezTo>
                <a:cubicBezTo>
                  <a:pt x="2589304" y="412524"/>
                  <a:pt x="2590047" y="415682"/>
                  <a:pt x="2590790" y="419025"/>
                </a:cubicBezTo>
                <a:cubicBezTo>
                  <a:pt x="2591533" y="422368"/>
                  <a:pt x="2591905" y="426269"/>
                  <a:pt x="2591905" y="430726"/>
                </a:cubicBezTo>
                <a:cubicBezTo>
                  <a:pt x="2592647" y="432212"/>
                  <a:pt x="2592276" y="434627"/>
                  <a:pt x="2590790" y="437970"/>
                </a:cubicBezTo>
                <a:cubicBezTo>
                  <a:pt x="2589304" y="441314"/>
                  <a:pt x="2588561" y="443728"/>
                  <a:pt x="2588561" y="445214"/>
                </a:cubicBezTo>
                <a:cubicBezTo>
                  <a:pt x="2588561" y="446700"/>
                  <a:pt x="2588933" y="448000"/>
                  <a:pt x="2589676" y="449115"/>
                </a:cubicBezTo>
                <a:cubicBezTo>
                  <a:pt x="2590418" y="450229"/>
                  <a:pt x="2590790" y="451158"/>
                  <a:pt x="2590790" y="451901"/>
                </a:cubicBezTo>
                <a:lnTo>
                  <a:pt x="2590790" y="453015"/>
                </a:lnTo>
                <a:cubicBezTo>
                  <a:pt x="2590790" y="456730"/>
                  <a:pt x="2589304" y="463045"/>
                  <a:pt x="2586332" y="471960"/>
                </a:cubicBezTo>
                <a:cubicBezTo>
                  <a:pt x="2586332" y="475675"/>
                  <a:pt x="2585589" y="480504"/>
                  <a:pt x="2584104" y="486448"/>
                </a:cubicBezTo>
                <a:cubicBezTo>
                  <a:pt x="2582618" y="487191"/>
                  <a:pt x="2581318" y="487934"/>
                  <a:pt x="2580203" y="488677"/>
                </a:cubicBezTo>
                <a:cubicBezTo>
                  <a:pt x="2579089" y="489420"/>
                  <a:pt x="2577788" y="490162"/>
                  <a:pt x="2576303" y="490905"/>
                </a:cubicBezTo>
                <a:cubicBezTo>
                  <a:pt x="2577045" y="491648"/>
                  <a:pt x="2578346" y="492763"/>
                  <a:pt x="2580203" y="494249"/>
                </a:cubicBezTo>
                <a:cubicBezTo>
                  <a:pt x="2582060" y="495735"/>
                  <a:pt x="2582989" y="496849"/>
                  <a:pt x="2582989" y="497592"/>
                </a:cubicBezTo>
                <a:cubicBezTo>
                  <a:pt x="2582989" y="504279"/>
                  <a:pt x="2581132" y="510594"/>
                  <a:pt x="2577417" y="516537"/>
                </a:cubicBezTo>
                <a:cubicBezTo>
                  <a:pt x="2572959" y="520995"/>
                  <a:pt x="2570730" y="523967"/>
                  <a:pt x="2570730" y="525453"/>
                </a:cubicBezTo>
                <a:lnTo>
                  <a:pt x="2571845" y="527681"/>
                </a:lnTo>
                <a:lnTo>
                  <a:pt x="2566273" y="529910"/>
                </a:lnTo>
                <a:cubicBezTo>
                  <a:pt x="2551414" y="532882"/>
                  <a:pt x="2540641" y="535482"/>
                  <a:pt x="2533955" y="537711"/>
                </a:cubicBezTo>
                <a:cubicBezTo>
                  <a:pt x="2529497" y="539197"/>
                  <a:pt x="2523553" y="543655"/>
                  <a:pt x="2516124" y="551084"/>
                </a:cubicBezTo>
                <a:cubicBezTo>
                  <a:pt x="2515381" y="551827"/>
                  <a:pt x="2514081" y="552385"/>
                  <a:pt x="2512223" y="552756"/>
                </a:cubicBezTo>
                <a:cubicBezTo>
                  <a:pt x="2510366" y="553127"/>
                  <a:pt x="2508694" y="552942"/>
                  <a:pt x="2507208" y="552199"/>
                </a:cubicBezTo>
                <a:cubicBezTo>
                  <a:pt x="2495321" y="549227"/>
                  <a:pt x="2486406" y="546627"/>
                  <a:pt x="2480462" y="544398"/>
                </a:cubicBezTo>
                <a:cubicBezTo>
                  <a:pt x="2478976" y="543655"/>
                  <a:pt x="2477119" y="543283"/>
                  <a:pt x="2474890" y="543283"/>
                </a:cubicBezTo>
                <a:cubicBezTo>
                  <a:pt x="2471175" y="541055"/>
                  <a:pt x="2469318" y="542169"/>
                  <a:pt x="2469318" y="546627"/>
                </a:cubicBezTo>
                <a:lnTo>
                  <a:pt x="2467089" y="574487"/>
                </a:lnTo>
                <a:lnTo>
                  <a:pt x="2464860" y="619064"/>
                </a:lnTo>
                <a:lnTo>
                  <a:pt x="2464860" y="643582"/>
                </a:lnTo>
                <a:cubicBezTo>
                  <a:pt x="2464860" y="654726"/>
                  <a:pt x="2464489" y="662898"/>
                  <a:pt x="2463746" y="668099"/>
                </a:cubicBezTo>
                <a:lnTo>
                  <a:pt x="2463746" y="727163"/>
                </a:lnTo>
                <a:cubicBezTo>
                  <a:pt x="2463746" y="744251"/>
                  <a:pt x="2463375" y="757253"/>
                  <a:pt x="2462631" y="766168"/>
                </a:cubicBezTo>
                <a:cubicBezTo>
                  <a:pt x="2461888" y="769883"/>
                  <a:pt x="2460774" y="773598"/>
                  <a:pt x="2459288" y="777313"/>
                </a:cubicBezTo>
                <a:cubicBezTo>
                  <a:pt x="2457802" y="781027"/>
                  <a:pt x="2456688" y="784371"/>
                  <a:pt x="2455945" y="787342"/>
                </a:cubicBezTo>
                <a:lnTo>
                  <a:pt x="2455945" y="791800"/>
                </a:lnTo>
                <a:cubicBezTo>
                  <a:pt x="2450744" y="808888"/>
                  <a:pt x="2446658" y="823747"/>
                  <a:pt x="2443686" y="836377"/>
                </a:cubicBezTo>
                <a:cubicBezTo>
                  <a:pt x="2442943" y="841578"/>
                  <a:pt x="2442200" y="848450"/>
                  <a:pt x="2441457" y="856994"/>
                </a:cubicBezTo>
                <a:cubicBezTo>
                  <a:pt x="2440714" y="865538"/>
                  <a:pt x="2439600" y="872410"/>
                  <a:pt x="2438114" y="877611"/>
                </a:cubicBezTo>
                <a:lnTo>
                  <a:pt x="2438114" y="885412"/>
                </a:lnTo>
                <a:cubicBezTo>
                  <a:pt x="2437371" y="883926"/>
                  <a:pt x="2436628" y="882440"/>
                  <a:pt x="2435885" y="880954"/>
                </a:cubicBezTo>
                <a:cubicBezTo>
                  <a:pt x="2435142" y="879468"/>
                  <a:pt x="2434771" y="877982"/>
                  <a:pt x="2434771" y="876496"/>
                </a:cubicBezTo>
                <a:lnTo>
                  <a:pt x="2433656" y="876496"/>
                </a:lnTo>
                <a:lnTo>
                  <a:pt x="2433656" y="884297"/>
                </a:lnTo>
                <a:cubicBezTo>
                  <a:pt x="2432170" y="882812"/>
                  <a:pt x="2430684" y="880583"/>
                  <a:pt x="2429199" y="877611"/>
                </a:cubicBezTo>
                <a:cubicBezTo>
                  <a:pt x="2427712" y="883554"/>
                  <a:pt x="2426970" y="886898"/>
                  <a:pt x="2426970" y="887641"/>
                </a:cubicBezTo>
                <a:cubicBezTo>
                  <a:pt x="2426970" y="887641"/>
                  <a:pt x="2425112" y="885783"/>
                  <a:pt x="2421398" y="882069"/>
                </a:cubicBezTo>
                <a:lnTo>
                  <a:pt x="2419169" y="890984"/>
                </a:lnTo>
                <a:lnTo>
                  <a:pt x="2415825" y="890984"/>
                </a:lnTo>
                <a:lnTo>
                  <a:pt x="2414711" y="884297"/>
                </a:lnTo>
                <a:lnTo>
                  <a:pt x="2406910" y="807402"/>
                </a:lnTo>
                <a:cubicBezTo>
                  <a:pt x="2406167" y="790314"/>
                  <a:pt x="2405796" y="765425"/>
                  <a:pt x="2405796" y="732736"/>
                </a:cubicBezTo>
                <a:lnTo>
                  <a:pt x="2405796" y="640238"/>
                </a:lnTo>
                <a:lnTo>
                  <a:pt x="2405796" y="601233"/>
                </a:lnTo>
                <a:lnTo>
                  <a:pt x="2405796" y="561114"/>
                </a:lnTo>
                <a:lnTo>
                  <a:pt x="2405796" y="524338"/>
                </a:lnTo>
                <a:cubicBezTo>
                  <a:pt x="2405796" y="518395"/>
                  <a:pt x="2404681" y="514123"/>
                  <a:pt x="2402452" y="511522"/>
                </a:cubicBezTo>
                <a:cubicBezTo>
                  <a:pt x="2400223" y="508922"/>
                  <a:pt x="2395766" y="506136"/>
                  <a:pt x="2389079" y="503164"/>
                </a:cubicBezTo>
                <a:cubicBezTo>
                  <a:pt x="2385364" y="501678"/>
                  <a:pt x="2381836" y="499264"/>
                  <a:pt x="2378492" y="495920"/>
                </a:cubicBezTo>
                <a:cubicBezTo>
                  <a:pt x="2375149" y="492577"/>
                  <a:pt x="2372734" y="490162"/>
                  <a:pt x="2371248" y="488677"/>
                </a:cubicBezTo>
                <a:lnTo>
                  <a:pt x="2357875" y="488677"/>
                </a:lnTo>
                <a:cubicBezTo>
                  <a:pt x="2357132" y="493877"/>
                  <a:pt x="2353789" y="498706"/>
                  <a:pt x="2347846" y="503164"/>
                </a:cubicBezTo>
                <a:cubicBezTo>
                  <a:pt x="2343388" y="505393"/>
                  <a:pt x="2339673" y="510594"/>
                  <a:pt x="2336701" y="518766"/>
                </a:cubicBezTo>
                <a:cubicBezTo>
                  <a:pt x="2332986" y="522481"/>
                  <a:pt x="2328900" y="527310"/>
                  <a:pt x="2324443" y="533254"/>
                </a:cubicBezTo>
                <a:lnTo>
                  <a:pt x="2317756" y="535482"/>
                </a:lnTo>
                <a:cubicBezTo>
                  <a:pt x="2311070" y="547370"/>
                  <a:pt x="2306612" y="554428"/>
                  <a:pt x="2304383" y="556656"/>
                </a:cubicBezTo>
                <a:cubicBezTo>
                  <a:pt x="2303640" y="561114"/>
                  <a:pt x="2299925" y="563343"/>
                  <a:pt x="2293239" y="563343"/>
                </a:cubicBezTo>
                <a:cubicBezTo>
                  <a:pt x="2291010" y="563343"/>
                  <a:pt x="2289152" y="562972"/>
                  <a:pt x="2287667" y="562229"/>
                </a:cubicBezTo>
                <a:cubicBezTo>
                  <a:pt x="2283209" y="561486"/>
                  <a:pt x="2277265" y="559628"/>
                  <a:pt x="2269836" y="556656"/>
                </a:cubicBezTo>
                <a:cubicBezTo>
                  <a:pt x="2267607" y="556656"/>
                  <a:pt x="2266121" y="555914"/>
                  <a:pt x="2265378" y="554428"/>
                </a:cubicBezTo>
                <a:cubicBezTo>
                  <a:pt x="2263149" y="549970"/>
                  <a:pt x="2261663" y="546255"/>
                  <a:pt x="2260920" y="543283"/>
                </a:cubicBezTo>
                <a:lnTo>
                  <a:pt x="2263149" y="537711"/>
                </a:lnTo>
                <a:cubicBezTo>
                  <a:pt x="2264635" y="534739"/>
                  <a:pt x="2265378" y="532511"/>
                  <a:pt x="2265378" y="531025"/>
                </a:cubicBezTo>
                <a:cubicBezTo>
                  <a:pt x="2265378" y="529539"/>
                  <a:pt x="2264264" y="528053"/>
                  <a:pt x="2262035" y="526567"/>
                </a:cubicBezTo>
                <a:lnTo>
                  <a:pt x="2259806" y="525453"/>
                </a:lnTo>
                <a:cubicBezTo>
                  <a:pt x="2254605" y="522481"/>
                  <a:pt x="2252005" y="519509"/>
                  <a:pt x="2252005" y="516537"/>
                </a:cubicBezTo>
                <a:cubicBezTo>
                  <a:pt x="2252005" y="514308"/>
                  <a:pt x="2254605" y="512079"/>
                  <a:pt x="2259806" y="509851"/>
                </a:cubicBezTo>
                <a:cubicBezTo>
                  <a:pt x="2265007" y="506136"/>
                  <a:pt x="2269093" y="500564"/>
                  <a:pt x="2272065" y="493134"/>
                </a:cubicBezTo>
                <a:cubicBezTo>
                  <a:pt x="2275779" y="480504"/>
                  <a:pt x="2279494" y="470474"/>
                  <a:pt x="2283209" y="463045"/>
                </a:cubicBezTo>
                <a:cubicBezTo>
                  <a:pt x="2287667" y="454129"/>
                  <a:pt x="2292496" y="443728"/>
                  <a:pt x="2297696" y="431841"/>
                </a:cubicBezTo>
                <a:cubicBezTo>
                  <a:pt x="2298439" y="430355"/>
                  <a:pt x="2298625" y="428498"/>
                  <a:pt x="2298253" y="426269"/>
                </a:cubicBezTo>
                <a:cubicBezTo>
                  <a:pt x="2297882" y="424040"/>
                  <a:pt x="2298068" y="422183"/>
                  <a:pt x="2298811" y="420697"/>
                </a:cubicBezTo>
                <a:cubicBezTo>
                  <a:pt x="2300297" y="418468"/>
                  <a:pt x="2299554" y="414382"/>
                  <a:pt x="2296582" y="408438"/>
                </a:cubicBezTo>
                <a:cubicBezTo>
                  <a:pt x="2295839" y="408438"/>
                  <a:pt x="2295839" y="408067"/>
                  <a:pt x="2296582" y="407324"/>
                </a:cubicBezTo>
                <a:cubicBezTo>
                  <a:pt x="2297325" y="406581"/>
                  <a:pt x="2298068" y="405838"/>
                  <a:pt x="2298811" y="405095"/>
                </a:cubicBezTo>
                <a:lnTo>
                  <a:pt x="2305497" y="414010"/>
                </a:lnTo>
                <a:cubicBezTo>
                  <a:pt x="2309212" y="408810"/>
                  <a:pt x="2312370" y="403980"/>
                  <a:pt x="2314970" y="399523"/>
                </a:cubicBezTo>
                <a:cubicBezTo>
                  <a:pt x="2317570" y="395065"/>
                  <a:pt x="2319985" y="390979"/>
                  <a:pt x="2322214" y="387264"/>
                </a:cubicBezTo>
                <a:cubicBezTo>
                  <a:pt x="2322957" y="385035"/>
                  <a:pt x="2324071" y="382806"/>
                  <a:pt x="2325557" y="380577"/>
                </a:cubicBezTo>
                <a:cubicBezTo>
                  <a:pt x="2327043" y="378349"/>
                  <a:pt x="2328157" y="375748"/>
                  <a:pt x="2328900" y="372776"/>
                </a:cubicBezTo>
                <a:cubicBezTo>
                  <a:pt x="2330386" y="369062"/>
                  <a:pt x="2330386" y="366461"/>
                  <a:pt x="2328900" y="364975"/>
                </a:cubicBezTo>
                <a:cubicBezTo>
                  <a:pt x="2326672" y="362004"/>
                  <a:pt x="2324443" y="357917"/>
                  <a:pt x="2322214" y="352717"/>
                </a:cubicBezTo>
                <a:cubicBezTo>
                  <a:pt x="2319985" y="347516"/>
                  <a:pt x="2318127" y="343430"/>
                  <a:pt x="2316642" y="340458"/>
                </a:cubicBezTo>
                <a:cubicBezTo>
                  <a:pt x="2316642" y="337486"/>
                  <a:pt x="2315899" y="335257"/>
                  <a:pt x="2314413" y="333772"/>
                </a:cubicBezTo>
                <a:cubicBezTo>
                  <a:pt x="2312927" y="332286"/>
                  <a:pt x="2309584" y="331543"/>
                  <a:pt x="2304383" y="331543"/>
                </a:cubicBezTo>
                <a:cubicBezTo>
                  <a:pt x="2299925" y="331543"/>
                  <a:pt x="2295468" y="329314"/>
                  <a:pt x="2291010" y="324856"/>
                </a:cubicBezTo>
                <a:cubicBezTo>
                  <a:pt x="2279123" y="312969"/>
                  <a:pt x="2269836" y="299596"/>
                  <a:pt x="2263149" y="284737"/>
                </a:cubicBezTo>
                <a:cubicBezTo>
                  <a:pt x="2250519" y="255762"/>
                  <a:pt x="2244204" y="230502"/>
                  <a:pt x="2244204" y="208956"/>
                </a:cubicBezTo>
                <a:cubicBezTo>
                  <a:pt x="2244204" y="196326"/>
                  <a:pt x="2246061" y="185925"/>
                  <a:pt x="2249776" y="177752"/>
                </a:cubicBezTo>
                <a:cubicBezTo>
                  <a:pt x="2250519" y="175523"/>
                  <a:pt x="2252934" y="171994"/>
                  <a:pt x="2257020" y="167165"/>
                </a:cubicBezTo>
                <a:cubicBezTo>
                  <a:pt x="2261106" y="162336"/>
                  <a:pt x="2263521" y="158807"/>
                  <a:pt x="2264264" y="156578"/>
                </a:cubicBezTo>
                <a:cubicBezTo>
                  <a:pt x="2265750" y="154349"/>
                  <a:pt x="2267978" y="151377"/>
                  <a:pt x="2270950" y="147663"/>
                </a:cubicBezTo>
                <a:cubicBezTo>
                  <a:pt x="2273922" y="143948"/>
                  <a:pt x="2276151" y="140233"/>
                  <a:pt x="2277637" y="136518"/>
                </a:cubicBezTo>
                <a:cubicBezTo>
                  <a:pt x="2279866" y="131318"/>
                  <a:pt x="2284509" y="121288"/>
                  <a:pt x="2291567" y="106429"/>
                </a:cubicBezTo>
                <a:cubicBezTo>
                  <a:pt x="2298625" y="91570"/>
                  <a:pt x="2306240" y="77825"/>
                  <a:pt x="2314413" y="65195"/>
                </a:cubicBezTo>
                <a:cubicBezTo>
                  <a:pt x="2320356" y="57766"/>
                  <a:pt x="2325186" y="52193"/>
                  <a:pt x="2328900" y="48479"/>
                </a:cubicBezTo>
                <a:cubicBezTo>
                  <a:pt x="2333358" y="41792"/>
                  <a:pt x="2337816" y="36220"/>
                  <a:pt x="2342273" y="31762"/>
                </a:cubicBezTo>
                <a:cubicBezTo>
                  <a:pt x="2344502" y="28048"/>
                  <a:pt x="2343388" y="23218"/>
                  <a:pt x="2338930" y="17275"/>
                </a:cubicBezTo>
                <a:cubicBezTo>
                  <a:pt x="2337444" y="14303"/>
                  <a:pt x="2338559" y="9474"/>
                  <a:pt x="2342273" y="2787"/>
                </a:cubicBezTo>
                <a:cubicBezTo>
                  <a:pt x="2343016" y="2044"/>
                  <a:pt x="2344502" y="1301"/>
                  <a:pt x="2346731" y="558"/>
                </a:cubicBezTo>
                <a:close/>
              </a:path>
            </a:pathLst>
          </a:custGeom>
          <a:solidFill>
            <a:schemeClr val="bg1">
              <a:lumMod val="100000"/>
            </a:schemeClr>
          </a:solidFill>
          <a:ln>
            <a:noFill/>
          </a:ln>
          <a:effectLst>
            <a:glow>
              <a:srgbClr val="000000"/>
            </a:glow>
            <a:outerShdw blurRad="50800" dist="38100" dir="2700000" algn="tl" rotWithShape="0">
              <a:schemeClr val="accent1">
                <a:alpha val="40000"/>
              </a:schemeClr>
            </a:outerShdw>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6600" dirty="0">
              <a:solidFill>
                <a:schemeClr val="bg1">
                  <a:lumMod val="100000"/>
                </a:schemeClr>
              </a:solidFill>
              <a:effectLst>
                <a:outerShdw blurRad="50800" dist="38100" dir="2700000" algn="tl" rotWithShape="0">
                  <a:schemeClr val="accent1">
                    <a:alpha val="40000"/>
                  </a:schemeClr>
                </a:outerShdw>
              </a:effectLst>
              <a:latin typeface="演示悠然小楷" panose="00000500000000000000" pitchFamily="2" charset="-122"/>
              <a:ea typeface="演示悠然小楷" panose="00000500000000000000" pitchFamily="2" charset="-122"/>
              <a:cs typeface="演示流云楷" panose="02000600000000000000" pitchFamily="2" charset="-122"/>
            </a:endParaRPr>
          </a:p>
        </p:txBody>
      </p:sp>
      <p:sp>
        <p:nvSpPr>
          <p:cNvPr id="2" name="文本框 1"/>
          <p:cNvSpPr txBox="1"/>
          <p:nvPr/>
        </p:nvSpPr>
        <p:spPr>
          <a:xfrm>
            <a:off x="814581" y="4622156"/>
            <a:ext cx="1519555" cy="368300"/>
          </a:xfrm>
          <a:prstGeom prst="rect">
            <a:avLst/>
          </a:prstGeom>
          <a:noFill/>
        </p:spPr>
        <p:txBody>
          <a:bodyPr wrap="none" rtlCol="0">
            <a:spAutoFit/>
          </a:bodyPr>
          <a:lstStyle/>
          <a:p>
            <a:r>
              <a:rPr lang="zh-CN" altLang="en-US" b="1" spc="300" dirty="0">
                <a:solidFill>
                  <a:schemeClr val="bg1"/>
                </a:solidFill>
                <a:latin typeface="华文中宋" panose="02010600040101010101" charset="-122"/>
                <a:ea typeface="华文中宋" panose="02010600040101010101" charset="-122"/>
              </a:rPr>
              <a:t>基础教学部</a:t>
            </a:r>
            <a:endParaRPr lang="zh-CN" altLang="en-US" b="1" spc="300" dirty="0">
              <a:solidFill>
                <a:schemeClr val="bg1"/>
              </a:solidFill>
              <a:latin typeface="华文中宋" panose="02010600040101010101" charset="-122"/>
              <a:ea typeface="华文中宋" panose="02010600040101010101" charset="-122"/>
            </a:endParaRPr>
          </a:p>
        </p:txBody>
      </p:sp>
      <p:cxnSp>
        <p:nvCxnSpPr>
          <p:cNvPr id="4" name="直接连接符 3"/>
          <p:cNvCxnSpPr/>
          <p:nvPr/>
        </p:nvCxnSpPr>
        <p:spPr>
          <a:xfrm>
            <a:off x="1039872" y="4214224"/>
            <a:ext cx="9721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组合 192" hidden="1"/>
          <p:cNvGrpSpPr/>
          <p:nvPr/>
        </p:nvGrpSpPr>
        <p:grpSpPr>
          <a:xfrm>
            <a:off x="1303051" y="2014354"/>
            <a:ext cx="634760" cy="511699"/>
            <a:chOff x="992291" y="745415"/>
            <a:chExt cx="846347" cy="682265"/>
          </a:xfrm>
        </p:grpSpPr>
        <p:sp>
          <p:nvSpPr>
            <p:cNvPr id="191" name="等腰三角形 190" hidden="1"/>
            <p:cNvSpPr/>
            <p:nvPr/>
          </p:nvSpPr>
          <p:spPr>
            <a:xfrm rot="7609232">
              <a:off x="1194432" y="543274"/>
              <a:ext cx="442066" cy="846347"/>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sp>
          <p:nvSpPr>
            <p:cNvPr id="192" name="等腰三角形 191" hidden="1"/>
            <p:cNvSpPr/>
            <p:nvPr/>
          </p:nvSpPr>
          <p:spPr>
            <a:xfrm rot="5400000">
              <a:off x="1264032" y="1152804"/>
              <a:ext cx="188625" cy="361128"/>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grpSp>
      <p:grpSp>
        <p:nvGrpSpPr>
          <p:cNvPr id="198" name="组合 197" hidden="1"/>
          <p:cNvGrpSpPr/>
          <p:nvPr/>
        </p:nvGrpSpPr>
        <p:grpSpPr>
          <a:xfrm flipH="1">
            <a:off x="7206189" y="1940180"/>
            <a:ext cx="634760" cy="511699"/>
            <a:chOff x="992291" y="745415"/>
            <a:chExt cx="846347" cy="682265"/>
          </a:xfrm>
        </p:grpSpPr>
        <p:sp>
          <p:nvSpPr>
            <p:cNvPr id="199" name="等腰三角形 198" hidden="1"/>
            <p:cNvSpPr/>
            <p:nvPr/>
          </p:nvSpPr>
          <p:spPr>
            <a:xfrm rot="7609232">
              <a:off x="1194432" y="543274"/>
              <a:ext cx="442066" cy="846347"/>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sp>
          <p:nvSpPr>
            <p:cNvPr id="200" name="等腰三角形 199" hidden="1"/>
            <p:cNvSpPr/>
            <p:nvPr/>
          </p:nvSpPr>
          <p:spPr>
            <a:xfrm rot="5400000">
              <a:off x="1264032" y="1152804"/>
              <a:ext cx="188625" cy="361128"/>
            </a:xfrm>
            <a:prstGeom prst="triangle">
              <a:avLst>
                <a:gd name="adj" fmla="val 10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思源黑体 CN Regular"/>
                <a:ea typeface="思源黑体 CN Regular"/>
                <a:cs typeface="+mn-cs"/>
              </a:endParaRPr>
            </a:p>
          </p:txBody>
        </p:sp>
      </p:grpSp>
      <p:sp>
        <p:nvSpPr>
          <p:cNvPr id="201" name="矩形: 圆角 200" hidden="1"/>
          <p:cNvSpPr/>
          <p:nvPr/>
        </p:nvSpPr>
        <p:spPr>
          <a:xfrm>
            <a:off x="2087168" y="3012760"/>
            <a:ext cx="4969668" cy="353360"/>
          </a:xfrm>
          <a:prstGeom prst="roundRect">
            <a:avLst>
              <a:gd name="adj" fmla="val 50000"/>
            </a:avLst>
          </a:prstGeom>
          <a:gradFill>
            <a:gsLst>
              <a:gs pos="0">
                <a:schemeClr val="accent1"/>
              </a:gs>
              <a:gs pos="100000">
                <a:schemeClr val="accent1">
                  <a:lumMod val="90000"/>
                </a:schemeClr>
              </a:gs>
            </a:gsLst>
            <a:lin ang="5400000" scaled="0"/>
          </a:gradFill>
          <a:ln w="12700" cap="flat" cmpd="sng" algn="ctr">
            <a:noFill/>
            <a:prstDash val="solid"/>
            <a:miter lim="800000"/>
          </a:ln>
          <a:effectLst>
            <a:outerShdw blurRad="1270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思源黑体 CN Regular"/>
              <a:ea typeface="思源黑体 CN Regular"/>
              <a:cs typeface="+mn-cs"/>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l="2368" t="2368" r="6313" b="6313"/>
          <a:stretch>
            <a:fillRect/>
          </a:stretch>
        </p:blipFill>
        <p:spPr>
          <a:xfrm>
            <a:off x="0" y="-475"/>
            <a:ext cx="9144000" cy="543242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9" name="TextBox 26"/>
          <p:cNvSpPr txBox="1"/>
          <p:nvPr>
            <p:custDataLst>
              <p:tags r:id="rId2"/>
            </p:custDataLst>
          </p:nvPr>
        </p:nvSpPr>
        <p:spPr>
          <a:xfrm>
            <a:off x="859158" y="871684"/>
            <a:ext cx="2696630" cy="566351"/>
          </a:xfrm>
          <a:custGeom>
            <a:avLst/>
            <a:gdLst/>
            <a:ahLst/>
            <a:cxnLst/>
            <a:rect l="l" t="t" r="r" b="b"/>
            <a:pathLst>
              <a:path w="3595506" h="755135">
                <a:moveTo>
                  <a:pt x="3094015" y="574598"/>
                </a:moveTo>
                <a:cubicBezTo>
                  <a:pt x="3079899" y="587228"/>
                  <a:pt x="3063554" y="604688"/>
                  <a:pt x="3044980" y="626976"/>
                </a:cubicBezTo>
                <a:cubicBezTo>
                  <a:pt x="3074698" y="638121"/>
                  <a:pt x="3090672" y="644064"/>
                  <a:pt x="3092901" y="644807"/>
                </a:cubicBezTo>
                <a:lnTo>
                  <a:pt x="3094015" y="621404"/>
                </a:lnTo>
                <a:cubicBezTo>
                  <a:pt x="3094015" y="611003"/>
                  <a:pt x="3094758" y="595401"/>
                  <a:pt x="3096244" y="574598"/>
                </a:cubicBezTo>
                <a:close/>
                <a:moveTo>
                  <a:pt x="326155" y="574598"/>
                </a:moveTo>
                <a:cubicBezTo>
                  <a:pt x="323926" y="574598"/>
                  <a:pt x="322440" y="574970"/>
                  <a:pt x="321697" y="575713"/>
                </a:cubicBezTo>
                <a:cubicBezTo>
                  <a:pt x="310553" y="585371"/>
                  <a:pt x="302752" y="591315"/>
                  <a:pt x="298294" y="593544"/>
                </a:cubicBezTo>
                <a:cubicBezTo>
                  <a:pt x="290122" y="599487"/>
                  <a:pt x="279720" y="605802"/>
                  <a:pt x="267090" y="612489"/>
                </a:cubicBezTo>
                <a:cubicBezTo>
                  <a:pt x="261890" y="616946"/>
                  <a:pt x="251860" y="622519"/>
                  <a:pt x="237001" y="629205"/>
                </a:cubicBezTo>
                <a:cubicBezTo>
                  <a:pt x="231800" y="631434"/>
                  <a:pt x="223999" y="634034"/>
                  <a:pt x="213598" y="637006"/>
                </a:cubicBezTo>
                <a:cubicBezTo>
                  <a:pt x="210626" y="637006"/>
                  <a:pt x="208769" y="637378"/>
                  <a:pt x="208026" y="638121"/>
                </a:cubicBezTo>
                <a:cubicBezTo>
                  <a:pt x="207283" y="638863"/>
                  <a:pt x="207654" y="639978"/>
                  <a:pt x="209140" y="641464"/>
                </a:cubicBezTo>
                <a:cubicBezTo>
                  <a:pt x="219541" y="660780"/>
                  <a:pt x="234029" y="674897"/>
                  <a:pt x="252603" y="683812"/>
                </a:cubicBezTo>
                <a:cubicBezTo>
                  <a:pt x="255575" y="684555"/>
                  <a:pt x="257989" y="684926"/>
                  <a:pt x="259846" y="684926"/>
                </a:cubicBezTo>
                <a:cubicBezTo>
                  <a:pt x="261704" y="684926"/>
                  <a:pt x="263375" y="683812"/>
                  <a:pt x="264861" y="681583"/>
                </a:cubicBezTo>
                <a:lnTo>
                  <a:pt x="281578" y="663752"/>
                </a:lnTo>
                <a:cubicBezTo>
                  <a:pt x="281578" y="663752"/>
                  <a:pt x="281578" y="663009"/>
                  <a:pt x="281578" y="661523"/>
                </a:cubicBezTo>
                <a:cubicBezTo>
                  <a:pt x="283064" y="656323"/>
                  <a:pt x="285664" y="653351"/>
                  <a:pt x="289379" y="652608"/>
                </a:cubicBezTo>
                <a:cubicBezTo>
                  <a:pt x="291608" y="650379"/>
                  <a:pt x="292722" y="648522"/>
                  <a:pt x="292722" y="647036"/>
                </a:cubicBezTo>
                <a:cubicBezTo>
                  <a:pt x="293465" y="645550"/>
                  <a:pt x="294022" y="643321"/>
                  <a:pt x="294394" y="640349"/>
                </a:cubicBezTo>
                <a:cubicBezTo>
                  <a:pt x="294765" y="637378"/>
                  <a:pt x="296065" y="635149"/>
                  <a:pt x="298294" y="633663"/>
                </a:cubicBezTo>
                <a:cubicBezTo>
                  <a:pt x="299780" y="633663"/>
                  <a:pt x="299780" y="632920"/>
                  <a:pt x="298294" y="631434"/>
                </a:cubicBezTo>
                <a:cubicBezTo>
                  <a:pt x="299780" y="628462"/>
                  <a:pt x="300894" y="626976"/>
                  <a:pt x="301637" y="626976"/>
                </a:cubicBezTo>
                <a:cubicBezTo>
                  <a:pt x="301637" y="625490"/>
                  <a:pt x="302566" y="623262"/>
                  <a:pt x="304424" y="620290"/>
                </a:cubicBezTo>
                <a:cubicBezTo>
                  <a:pt x="306281" y="617318"/>
                  <a:pt x="307210" y="614718"/>
                  <a:pt x="307210" y="612489"/>
                </a:cubicBezTo>
                <a:lnTo>
                  <a:pt x="309438" y="612489"/>
                </a:lnTo>
                <a:cubicBezTo>
                  <a:pt x="310181" y="611746"/>
                  <a:pt x="310924" y="611003"/>
                  <a:pt x="311667" y="610260"/>
                </a:cubicBezTo>
                <a:cubicBezTo>
                  <a:pt x="312410" y="609517"/>
                  <a:pt x="312782" y="608774"/>
                  <a:pt x="312782" y="608031"/>
                </a:cubicBezTo>
                <a:lnTo>
                  <a:pt x="312782" y="599116"/>
                </a:lnTo>
                <a:cubicBezTo>
                  <a:pt x="313525" y="596144"/>
                  <a:pt x="315382" y="592801"/>
                  <a:pt x="318354" y="589086"/>
                </a:cubicBezTo>
                <a:cubicBezTo>
                  <a:pt x="321326" y="585371"/>
                  <a:pt x="323554" y="582028"/>
                  <a:pt x="325040" y="579056"/>
                </a:cubicBezTo>
                <a:cubicBezTo>
                  <a:pt x="325040" y="576827"/>
                  <a:pt x="325412" y="575341"/>
                  <a:pt x="326155" y="574598"/>
                </a:cubicBezTo>
                <a:close/>
                <a:moveTo>
                  <a:pt x="3094015" y="557882"/>
                </a:moveTo>
                <a:cubicBezTo>
                  <a:pt x="3089557" y="562340"/>
                  <a:pt x="3087328" y="565311"/>
                  <a:pt x="3087328" y="566797"/>
                </a:cubicBezTo>
                <a:lnTo>
                  <a:pt x="3087328" y="569026"/>
                </a:lnTo>
                <a:cubicBezTo>
                  <a:pt x="3089557" y="568283"/>
                  <a:pt x="3091229" y="567355"/>
                  <a:pt x="3092343" y="566240"/>
                </a:cubicBezTo>
                <a:cubicBezTo>
                  <a:pt x="3093458" y="565126"/>
                  <a:pt x="3094015" y="563454"/>
                  <a:pt x="3094015" y="561225"/>
                </a:cubicBezTo>
                <a:close/>
                <a:moveTo>
                  <a:pt x="3096244" y="523335"/>
                </a:moveTo>
                <a:cubicBezTo>
                  <a:pt x="3092529" y="525564"/>
                  <a:pt x="3087328" y="528535"/>
                  <a:pt x="3080642" y="532250"/>
                </a:cubicBezTo>
                <a:cubicBezTo>
                  <a:pt x="3073955" y="535965"/>
                  <a:pt x="3068755" y="539308"/>
                  <a:pt x="3065040" y="542280"/>
                </a:cubicBezTo>
                <a:cubicBezTo>
                  <a:pt x="3061325" y="544509"/>
                  <a:pt x="3056310" y="547109"/>
                  <a:pt x="3049995" y="550081"/>
                </a:cubicBezTo>
                <a:cubicBezTo>
                  <a:pt x="3043680" y="553053"/>
                  <a:pt x="3039037" y="556767"/>
                  <a:pt x="3036065" y="561225"/>
                </a:cubicBezTo>
                <a:lnTo>
                  <a:pt x="3033836" y="561225"/>
                </a:lnTo>
                <a:cubicBezTo>
                  <a:pt x="3027150" y="563454"/>
                  <a:pt x="3022692" y="564568"/>
                  <a:pt x="3020463" y="564568"/>
                </a:cubicBezTo>
                <a:cubicBezTo>
                  <a:pt x="3018234" y="564568"/>
                  <a:pt x="3016377" y="564197"/>
                  <a:pt x="3014891" y="563454"/>
                </a:cubicBezTo>
                <a:lnTo>
                  <a:pt x="3013777" y="583514"/>
                </a:lnTo>
                <a:cubicBezTo>
                  <a:pt x="3013777" y="585000"/>
                  <a:pt x="3013405" y="588157"/>
                  <a:pt x="3012662" y="592986"/>
                </a:cubicBezTo>
                <a:cubicBezTo>
                  <a:pt x="3011919" y="597815"/>
                  <a:pt x="3010061" y="602087"/>
                  <a:pt x="3007090" y="605802"/>
                </a:cubicBezTo>
                <a:lnTo>
                  <a:pt x="3007090" y="609145"/>
                </a:lnTo>
                <a:lnTo>
                  <a:pt x="3038294" y="593544"/>
                </a:lnTo>
                <a:cubicBezTo>
                  <a:pt x="3048695" y="589086"/>
                  <a:pt x="3059282" y="582771"/>
                  <a:pt x="3070055" y="574598"/>
                </a:cubicBezTo>
                <a:cubicBezTo>
                  <a:pt x="3080827" y="566426"/>
                  <a:pt x="3088071" y="560854"/>
                  <a:pt x="3091786" y="557882"/>
                </a:cubicBezTo>
                <a:cubicBezTo>
                  <a:pt x="3093272" y="556396"/>
                  <a:pt x="3094015" y="554539"/>
                  <a:pt x="3094015" y="552310"/>
                </a:cubicBezTo>
                <a:close/>
                <a:moveTo>
                  <a:pt x="2131276" y="506061"/>
                </a:moveTo>
                <a:cubicBezTo>
                  <a:pt x="2128304" y="505690"/>
                  <a:pt x="2126075" y="507361"/>
                  <a:pt x="2124589" y="511076"/>
                </a:cubicBezTo>
                <a:cubicBezTo>
                  <a:pt x="2121617" y="514048"/>
                  <a:pt x="2119017" y="517763"/>
                  <a:pt x="2116788" y="522220"/>
                </a:cubicBezTo>
                <a:cubicBezTo>
                  <a:pt x="2111587" y="528907"/>
                  <a:pt x="2106015" y="537079"/>
                  <a:pt x="2100072" y="546738"/>
                </a:cubicBezTo>
                <a:lnTo>
                  <a:pt x="2098957" y="551195"/>
                </a:lnTo>
                <a:lnTo>
                  <a:pt x="2103415" y="557882"/>
                </a:lnTo>
                <a:cubicBezTo>
                  <a:pt x="2104158" y="560854"/>
                  <a:pt x="2105830" y="564011"/>
                  <a:pt x="2108430" y="567355"/>
                </a:cubicBezTo>
                <a:cubicBezTo>
                  <a:pt x="2111030" y="570698"/>
                  <a:pt x="2113073" y="573484"/>
                  <a:pt x="2114559" y="575713"/>
                </a:cubicBezTo>
                <a:cubicBezTo>
                  <a:pt x="2115302" y="576456"/>
                  <a:pt x="2116045" y="577942"/>
                  <a:pt x="2116788" y="580170"/>
                </a:cubicBezTo>
                <a:cubicBezTo>
                  <a:pt x="2117531" y="582399"/>
                  <a:pt x="2117902" y="584257"/>
                  <a:pt x="2117902" y="585743"/>
                </a:cubicBezTo>
                <a:cubicBezTo>
                  <a:pt x="2124589" y="598373"/>
                  <a:pt x="2131276" y="610260"/>
                  <a:pt x="2137962" y="621404"/>
                </a:cubicBezTo>
                <a:cubicBezTo>
                  <a:pt x="2146878" y="637006"/>
                  <a:pt x="2158393" y="648522"/>
                  <a:pt x="2172509" y="655951"/>
                </a:cubicBezTo>
                <a:cubicBezTo>
                  <a:pt x="2176224" y="658180"/>
                  <a:pt x="2178082" y="656694"/>
                  <a:pt x="2178082" y="651494"/>
                </a:cubicBezTo>
                <a:cubicBezTo>
                  <a:pt x="2181796" y="629205"/>
                  <a:pt x="2183654" y="608774"/>
                  <a:pt x="2183654" y="590200"/>
                </a:cubicBezTo>
                <a:cubicBezTo>
                  <a:pt x="2184397" y="583514"/>
                  <a:pt x="2185139" y="575156"/>
                  <a:pt x="2185882" y="565126"/>
                </a:cubicBezTo>
                <a:cubicBezTo>
                  <a:pt x="2186625" y="555096"/>
                  <a:pt x="2186997" y="543394"/>
                  <a:pt x="2186997" y="530021"/>
                </a:cubicBezTo>
                <a:cubicBezTo>
                  <a:pt x="2186254" y="528535"/>
                  <a:pt x="2185882" y="526307"/>
                  <a:pt x="2185882" y="523335"/>
                </a:cubicBezTo>
                <a:cubicBezTo>
                  <a:pt x="2187368" y="521106"/>
                  <a:pt x="2186625" y="519249"/>
                  <a:pt x="2183654" y="517763"/>
                </a:cubicBezTo>
                <a:cubicBezTo>
                  <a:pt x="2182911" y="517763"/>
                  <a:pt x="2179567" y="517020"/>
                  <a:pt x="2173624" y="515534"/>
                </a:cubicBezTo>
                <a:cubicBezTo>
                  <a:pt x="2163223" y="514048"/>
                  <a:pt x="2156164" y="512562"/>
                  <a:pt x="2152450" y="511076"/>
                </a:cubicBezTo>
                <a:cubicBezTo>
                  <a:pt x="2145020" y="509590"/>
                  <a:pt x="2139819" y="508104"/>
                  <a:pt x="2136848" y="506618"/>
                </a:cubicBezTo>
                <a:cubicBezTo>
                  <a:pt x="2136105" y="506618"/>
                  <a:pt x="2134247" y="506433"/>
                  <a:pt x="2131276" y="506061"/>
                </a:cubicBezTo>
                <a:close/>
                <a:moveTo>
                  <a:pt x="274334" y="479872"/>
                </a:moveTo>
                <a:cubicBezTo>
                  <a:pt x="273962" y="479872"/>
                  <a:pt x="273777" y="480244"/>
                  <a:pt x="273777" y="480987"/>
                </a:cubicBezTo>
                <a:cubicBezTo>
                  <a:pt x="272291" y="481730"/>
                  <a:pt x="270805" y="483030"/>
                  <a:pt x="269319" y="484887"/>
                </a:cubicBezTo>
                <a:cubicBezTo>
                  <a:pt x="267833" y="486744"/>
                  <a:pt x="266347" y="488045"/>
                  <a:pt x="264861" y="488788"/>
                </a:cubicBezTo>
                <a:cubicBezTo>
                  <a:pt x="261147" y="490273"/>
                  <a:pt x="256317" y="494731"/>
                  <a:pt x="250374" y="502161"/>
                </a:cubicBezTo>
                <a:lnTo>
                  <a:pt x="239230" y="508847"/>
                </a:lnTo>
                <a:lnTo>
                  <a:pt x="224742" y="521106"/>
                </a:lnTo>
                <a:lnTo>
                  <a:pt x="203568" y="536708"/>
                </a:lnTo>
                <a:cubicBezTo>
                  <a:pt x="201339" y="538937"/>
                  <a:pt x="200225" y="540423"/>
                  <a:pt x="200225" y="541166"/>
                </a:cubicBezTo>
                <a:cubicBezTo>
                  <a:pt x="196510" y="547109"/>
                  <a:pt x="191681" y="551938"/>
                  <a:pt x="185737" y="555653"/>
                </a:cubicBezTo>
                <a:cubicBezTo>
                  <a:pt x="182022" y="558625"/>
                  <a:pt x="179422" y="561225"/>
                  <a:pt x="177936" y="563454"/>
                </a:cubicBezTo>
                <a:cubicBezTo>
                  <a:pt x="177936" y="572369"/>
                  <a:pt x="179794" y="582399"/>
                  <a:pt x="183508" y="593544"/>
                </a:cubicBezTo>
                <a:lnTo>
                  <a:pt x="189080" y="590200"/>
                </a:lnTo>
                <a:lnTo>
                  <a:pt x="192424" y="589086"/>
                </a:lnTo>
                <a:cubicBezTo>
                  <a:pt x="192424" y="589086"/>
                  <a:pt x="193910" y="588343"/>
                  <a:pt x="196881" y="586857"/>
                </a:cubicBezTo>
                <a:cubicBezTo>
                  <a:pt x="199853" y="585371"/>
                  <a:pt x="203011" y="583514"/>
                  <a:pt x="206354" y="581285"/>
                </a:cubicBezTo>
                <a:cubicBezTo>
                  <a:pt x="209697" y="579056"/>
                  <a:pt x="213598" y="576827"/>
                  <a:pt x="218056" y="574598"/>
                </a:cubicBezTo>
                <a:cubicBezTo>
                  <a:pt x="221027" y="573112"/>
                  <a:pt x="225485" y="570698"/>
                  <a:pt x="231429" y="567355"/>
                </a:cubicBezTo>
                <a:cubicBezTo>
                  <a:pt x="237372" y="564011"/>
                  <a:pt x="242573" y="560111"/>
                  <a:pt x="247031" y="555653"/>
                </a:cubicBezTo>
                <a:lnTo>
                  <a:pt x="267090" y="542280"/>
                </a:lnTo>
                <a:cubicBezTo>
                  <a:pt x="278977" y="532622"/>
                  <a:pt x="289379" y="522220"/>
                  <a:pt x="298294" y="511076"/>
                </a:cubicBezTo>
                <a:cubicBezTo>
                  <a:pt x="299037" y="510333"/>
                  <a:pt x="300523" y="508662"/>
                  <a:pt x="302752" y="506061"/>
                </a:cubicBezTo>
                <a:cubicBezTo>
                  <a:pt x="304981" y="503461"/>
                  <a:pt x="304981" y="500303"/>
                  <a:pt x="302752" y="496589"/>
                </a:cubicBezTo>
                <a:lnTo>
                  <a:pt x="294951" y="487673"/>
                </a:lnTo>
                <a:cubicBezTo>
                  <a:pt x="292722" y="484701"/>
                  <a:pt x="289564" y="482844"/>
                  <a:pt x="285478" y="482101"/>
                </a:cubicBezTo>
                <a:cubicBezTo>
                  <a:pt x="281392" y="481358"/>
                  <a:pt x="278234" y="480615"/>
                  <a:pt x="276006" y="479872"/>
                </a:cubicBezTo>
                <a:cubicBezTo>
                  <a:pt x="275263" y="479872"/>
                  <a:pt x="274706" y="479872"/>
                  <a:pt x="274334" y="479872"/>
                </a:cubicBezTo>
                <a:close/>
                <a:moveTo>
                  <a:pt x="3350333" y="447554"/>
                </a:moveTo>
                <a:lnTo>
                  <a:pt x="3349218" y="450897"/>
                </a:lnTo>
                <a:cubicBezTo>
                  <a:pt x="3349218" y="459070"/>
                  <a:pt x="3349590" y="465756"/>
                  <a:pt x="3350333" y="470957"/>
                </a:cubicBezTo>
                <a:cubicBezTo>
                  <a:pt x="3349590" y="474672"/>
                  <a:pt x="3349218" y="480987"/>
                  <a:pt x="3349218" y="489902"/>
                </a:cubicBezTo>
                <a:cubicBezTo>
                  <a:pt x="3348475" y="493617"/>
                  <a:pt x="3349218" y="494360"/>
                  <a:pt x="3351447" y="492131"/>
                </a:cubicBezTo>
                <a:lnTo>
                  <a:pt x="3358134" y="489902"/>
                </a:lnTo>
                <a:cubicBezTo>
                  <a:pt x="3370021" y="485444"/>
                  <a:pt x="3380794" y="480615"/>
                  <a:pt x="3390452" y="475414"/>
                </a:cubicBezTo>
                <a:lnTo>
                  <a:pt x="3391567" y="474300"/>
                </a:lnTo>
                <a:lnTo>
                  <a:pt x="3369278" y="459813"/>
                </a:lnTo>
                <a:cubicBezTo>
                  <a:pt x="3365563" y="456841"/>
                  <a:pt x="3362034" y="454426"/>
                  <a:pt x="3358691" y="452569"/>
                </a:cubicBezTo>
                <a:cubicBezTo>
                  <a:pt x="3355348" y="450711"/>
                  <a:pt x="3352562" y="449040"/>
                  <a:pt x="3350333" y="447554"/>
                </a:cubicBezTo>
                <a:close/>
                <a:moveTo>
                  <a:pt x="2184768" y="436410"/>
                </a:moveTo>
                <a:lnTo>
                  <a:pt x="2183654" y="437524"/>
                </a:lnTo>
                <a:cubicBezTo>
                  <a:pt x="2181425" y="439010"/>
                  <a:pt x="2179010" y="441610"/>
                  <a:pt x="2176410" y="445325"/>
                </a:cubicBezTo>
                <a:cubicBezTo>
                  <a:pt x="2173810" y="449040"/>
                  <a:pt x="2171395" y="452012"/>
                  <a:pt x="2169166" y="454240"/>
                </a:cubicBezTo>
                <a:lnTo>
                  <a:pt x="2151335" y="474300"/>
                </a:lnTo>
                <a:lnTo>
                  <a:pt x="2150221" y="477643"/>
                </a:lnTo>
                <a:lnTo>
                  <a:pt x="2151335" y="478758"/>
                </a:lnTo>
                <a:cubicBezTo>
                  <a:pt x="2152821" y="474300"/>
                  <a:pt x="2154679" y="473929"/>
                  <a:pt x="2156907" y="477643"/>
                </a:cubicBezTo>
                <a:lnTo>
                  <a:pt x="2159136" y="477643"/>
                </a:lnTo>
                <a:lnTo>
                  <a:pt x="2169166" y="476529"/>
                </a:lnTo>
                <a:cubicBezTo>
                  <a:pt x="2175110" y="476529"/>
                  <a:pt x="2179567" y="476157"/>
                  <a:pt x="2182539" y="475414"/>
                </a:cubicBezTo>
                <a:cubicBezTo>
                  <a:pt x="2184025" y="475414"/>
                  <a:pt x="2184768" y="474672"/>
                  <a:pt x="2184768" y="473186"/>
                </a:cubicBezTo>
                <a:lnTo>
                  <a:pt x="2184768" y="455355"/>
                </a:lnTo>
                <a:close/>
                <a:moveTo>
                  <a:pt x="3092901" y="408549"/>
                </a:moveTo>
                <a:lnTo>
                  <a:pt x="3085100" y="414121"/>
                </a:lnTo>
                <a:cubicBezTo>
                  <a:pt x="3083614" y="414864"/>
                  <a:pt x="3082128" y="416164"/>
                  <a:pt x="3080642" y="418022"/>
                </a:cubicBezTo>
                <a:cubicBezTo>
                  <a:pt x="3079156" y="419879"/>
                  <a:pt x="3077670" y="421179"/>
                  <a:pt x="3076184" y="421922"/>
                </a:cubicBezTo>
                <a:cubicBezTo>
                  <a:pt x="3061325" y="432323"/>
                  <a:pt x="3050553" y="441610"/>
                  <a:pt x="3043866" y="449783"/>
                </a:cubicBezTo>
                <a:cubicBezTo>
                  <a:pt x="3038665" y="457212"/>
                  <a:pt x="3031979" y="461298"/>
                  <a:pt x="3023806" y="462041"/>
                </a:cubicBezTo>
                <a:lnTo>
                  <a:pt x="3020463" y="462041"/>
                </a:lnTo>
                <a:cubicBezTo>
                  <a:pt x="3021949" y="460556"/>
                  <a:pt x="3024363" y="457398"/>
                  <a:pt x="3027707" y="452569"/>
                </a:cubicBezTo>
                <a:cubicBezTo>
                  <a:pt x="3031050" y="447740"/>
                  <a:pt x="3033464" y="442353"/>
                  <a:pt x="3034951" y="436410"/>
                </a:cubicBezTo>
                <a:cubicBezTo>
                  <a:pt x="3033464" y="436410"/>
                  <a:pt x="3031236" y="436595"/>
                  <a:pt x="3028264" y="436967"/>
                </a:cubicBezTo>
                <a:cubicBezTo>
                  <a:pt x="3025292" y="437338"/>
                  <a:pt x="3021949" y="438267"/>
                  <a:pt x="3018234" y="439753"/>
                </a:cubicBezTo>
                <a:cubicBezTo>
                  <a:pt x="3016748" y="439753"/>
                  <a:pt x="3015634" y="440496"/>
                  <a:pt x="3014891" y="441982"/>
                </a:cubicBezTo>
                <a:lnTo>
                  <a:pt x="3014891" y="449783"/>
                </a:lnTo>
                <a:lnTo>
                  <a:pt x="3014891" y="475414"/>
                </a:lnTo>
                <a:cubicBezTo>
                  <a:pt x="3014891" y="487302"/>
                  <a:pt x="3014519" y="496217"/>
                  <a:pt x="3013777" y="502161"/>
                </a:cubicBezTo>
                <a:cubicBezTo>
                  <a:pt x="3013777" y="504390"/>
                  <a:pt x="3013591" y="506990"/>
                  <a:pt x="3013219" y="509962"/>
                </a:cubicBezTo>
                <a:cubicBezTo>
                  <a:pt x="3012848" y="512933"/>
                  <a:pt x="3013033" y="516648"/>
                  <a:pt x="3013777" y="521106"/>
                </a:cubicBezTo>
                <a:cubicBezTo>
                  <a:pt x="3018234" y="518134"/>
                  <a:pt x="3029379" y="512191"/>
                  <a:pt x="3047209" y="503275"/>
                </a:cubicBezTo>
                <a:lnTo>
                  <a:pt x="3047209" y="504390"/>
                </a:lnTo>
                <a:cubicBezTo>
                  <a:pt x="3047209" y="505133"/>
                  <a:pt x="3046095" y="506618"/>
                  <a:pt x="3043866" y="508847"/>
                </a:cubicBezTo>
                <a:cubicBezTo>
                  <a:pt x="3046095" y="509590"/>
                  <a:pt x="3047209" y="510705"/>
                  <a:pt x="3047209" y="512191"/>
                </a:cubicBezTo>
                <a:cubicBezTo>
                  <a:pt x="3047952" y="512191"/>
                  <a:pt x="3049252" y="511262"/>
                  <a:pt x="3051110" y="509404"/>
                </a:cubicBezTo>
                <a:cubicBezTo>
                  <a:pt x="3052967" y="507547"/>
                  <a:pt x="3051667" y="505133"/>
                  <a:pt x="3047209" y="502161"/>
                </a:cubicBezTo>
                <a:lnTo>
                  <a:pt x="3068383" y="492131"/>
                </a:lnTo>
                <a:cubicBezTo>
                  <a:pt x="3069869" y="491388"/>
                  <a:pt x="3071912" y="490459"/>
                  <a:pt x="3074513" y="489345"/>
                </a:cubicBezTo>
                <a:cubicBezTo>
                  <a:pt x="3077113" y="488230"/>
                  <a:pt x="3079156" y="486930"/>
                  <a:pt x="3080642" y="485444"/>
                </a:cubicBezTo>
                <a:lnTo>
                  <a:pt x="3090672" y="477643"/>
                </a:lnTo>
                <a:cubicBezTo>
                  <a:pt x="3092901" y="476900"/>
                  <a:pt x="3094015" y="475414"/>
                  <a:pt x="3094015" y="473186"/>
                </a:cubicBezTo>
                <a:cubicBezTo>
                  <a:pt x="3094015" y="453869"/>
                  <a:pt x="3094386" y="439381"/>
                  <a:pt x="3095129" y="429723"/>
                </a:cubicBezTo>
                <a:lnTo>
                  <a:pt x="3095129" y="409663"/>
                </a:lnTo>
                <a:close/>
                <a:moveTo>
                  <a:pt x="2267236" y="319395"/>
                </a:moveTo>
                <a:lnTo>
                  <a:pt x="2257206" y="328310"/>
                </a:lnTo>
                <a:cubicBezTo>
                  <a:pt x="2251262" y="332025"/>
                  <a:pt x="2247547" y="334254"/>
                  <a:pt x="2246061" y="334997"/>
                </a:cubicBezTo>
                <a:lnTo>
                  <a:pt x="2241604" y="338340"/>
                </a:lnTo>
                <a:lnTo>
                  <a:pt x="2236032" y="342798"/>
                </a:lnTo>
                <a:cubicBezTo>
                  <a:pt x="2233060" y="342798"/>
                  <a:pt x="2231574" y="344284"/>
                  <a:pt x="2231574" y="347256"/>
                </a:cubicBezTo>
                <a:cubicBezTo>
                  <a:pt x="2231574" y="349485"/>
                  <a:pt x="2231759" y="352085"/>
                  <a:pt x="2232131" y="355057"/>
                </a:cubicBezTo>
                <a:cubicBezTo>
                  <a:pt x="2232502" y="358028"/>
                  <a:pt x="2232317" y="361743"/>
                  <a:pt x="2231574" y="366201"/>
                </a:cubicBezTo>
                <a:cubicBezTo>
                  <a:pt x="2232317" y="370659"/>
                  <a:pt x="2232688" y="376974"/>
                  <a:pt x="2232688" y="385146"/>
                </a:cubicBezTo>
                <a:lnTo>
                  <a:pt x="2233803" y="397405"/>
                </a:lnTo>
                <a:cubicBezTo>
                  <a:pt x="2235288" y="407806"/>
                  <a:pt x="2236032" y="415607"/>
                  <a:pt x="2236032" y="420808"/>
                </a:cubicBezTo>
                <a:lnTo>
                  <a:pt x="2237146" y="452012"/>
                </a:lnTo>
                <a:cubicBezTo>
                  <a:pt x="2237889" y="455726"/>
                  <a:pt x="2238260" y="461670"/>
                  <a:pt x="2238260" y="469842"/>
                </a:cubicBezTo>
                <a:cubicBezTo>
                  <a:pt x="2238260" y="472814"/>
                  <a:pt x="2238817" y="474857"/>
                  <a:pt x="2239932" y="475972"/>
                </a:cubicBezTo>
                <a:cubicBezTo>
                  <a:pt x="2241046" y="477086"/>
                  <a:pt x="2242718" y="477643"/>
                  <a:pt x="2244947" y="477643"/>
                </a:cubicBezTo>
                <a:cubicBezTo>
                  <a:pt x="2251634" y="480615"/>
                  <a:pt x="2257577" y="482472"/>
                  <a:pt x="2262778" y="483215"/>
                </a:cubicBezTo>
                <a:cubicBezTo>
                  <a:pt x="2266492" y="484701"/>
                  <a:pt x="2269650" y="485444"/>
                  <a:pt x="2272250" y="485444"/>
                </a:cubicBezTo>
                <a:cubicBezTo>
                  <a:pt x="2274850" y="485444"/>
                  <a:pt x="2276894" y="485816"/>
                  <a:pt x="2278380" y="486559"/>
                </a:cubicBezTo>
                <a:cubicBezTo>
                  <a:pt x="2284323" y="487302"/>
                  <a:pt x="2290638" y="489159"/>
                  <a:pt x="2297325" y="492131"/>
                </a:cubicBezTo>
                <a:cubicBezTo>
                  <a:pt x="2302526" y="492131"/>
                  <a:pt x="2309584" y="493617"/>
                  <a:pt x="2318499" y="496589"/>
                </a:cubicBezTo>
                <a:cubicBezTo>
                  <a:pt x="2323700" y="498074"/>
                  <a:pt x="2327043" y="499560"/>
                  <a:pt x="2328529" y="501046"/>
                </a:cubicBezTo>
                <a:cubicBezTo>
                  <a:pt x="2330015" y="501046"/>
                  <a:pt x="2332986" y="501789"/>
                  <a:pt x="2337444" y="503275"/>
                </a:cubicBezTo>
                <a:cubicBezTo>
                  <a:pt x="2331501" y="495846"/>
                  <a:pt x="2325928" y="487302"/>
                  <a:pt x="2320728" y="477643"/>
                </a:cubicBezTo>
                <a:lnTo>
                  <a:pt x="2316270" y="470957"/>
                </a:lnTo>
                <a:cubicBezTo>
                  <a:pt x="2314784" y="467985"/>
                  <a:pt x="2312555" y="463899"/>
                  <a:pt x="2309584" y="458698"/>
                </a:cubicBezTo>
                <a:cubicBezTo>
                  <a:pt x="2306612" y="453497"/>
                  <a:pt x="2304383" y="448668"/>
                  <a:pt x="2302897" y="444211"/>
                </a:cubicBezTo>
                <a:cubicBezTo>
                  <a:pt x="2297696" y="433809"/>
                  <a:pt x="2291381" y="418207"/>
                  <a:pt x="2283952" y="397405"/>
                </a:cubicBezTo>
                <a:cubicBezTo>
                  <a:pt x="2281723" y="390718"/>
                  <a:pt x="2279680" y="383660"/>
                  <a:pt x="2277822" y="376231"/>
                </a:cubicBezTo>
                <a:cubicBezTo>
                  <a:pt x="2275965" y="368801"/>
                  <a:pt x="2273922" y="361372"/>
                  <a:pt x="2271693" y="353942"/>
                </a:cubicBezTo>
                <a:cubicBezTo>
                  <a:pt x="2268721" y="344284"/>
                  <a:pt x="2267236" y="332768"/>
                  <a:pt x="2267236" y="319395"/>
                </a:cubicBezTo>
                <a:close/>
                <a:moveTo>
                  <a:pt x="1256994" y="288191"/>
                </a:moveTo>
                <a:cubicBezTo>
                  <a:pt x="1258015" y="288191"/>
                  <a:pt x="1259176" y="288563"/>
                  <a:pt x="1260476" y="289305"/>
                </a:cubicBezTo>
                <a:cubicBezTo>
                  <a:pt x="1263077" y="290791"/>
                  <a:pt x="1264748" y="291906"/>
                  <a:pt x="1265491" y="292649"/>
                </a:cubicBezTo>
                <a:cubicBezTo>
                  <a:pt x="1266977" y="293392"/>
                  <a:pt x="1269206" y="295249"/>
                  <a:pt x="1272178" y="298221"/>
                </a:cubicBezTo>
                <a:lnTo>
                  <a:pt x="1277750" y="302679"/>
                </a:lnTo>
                <a:cubicBezTo>
                  <a:pt x="1283693" y="308622"/>
                  <a:pt x="1286665" y="311594"/>
                  <a:pt x="1286665" y="311594"/>
                </a:cubicBezTo>
                <a:cubicBezTo>
                  <a:pt x="1288151" y="316052"/>
                  <a:pt x="1288894" y="318281"/>
                  <a:pt x="1288894" y="318281"/>
                </a:cubicBezTo>
                <a:cubicBezTo>
                  <a:pt x="1291866" y="319766"/>
                  <a:pt x="1294095" y="322367"/>
                  <a:pt x="1295581" y="326082"/>
                </a:cubicBezTo>
                <a:cubicBezTo>
                  <a:pt x="1300781" y="332768"/>
                  <a:pt x="1303382" y="338712"/>
                  <a:pt x="1303382" y="343912"/>
                </a:cubicBezTo>
                <a:lnTo>
                  <a:pt x="1303382" y="353942"/>
                </a:lnTo>
                <a:cubicBezTo>
                  <a:pt x="1303382" y="355428"/>
                  <a:pt x="1301896" y="356914"/>
                  <a:pt x="1298924" y="358400"/>
                </a:cubicBezTo>
                <a:cubicBezTo>
                  <a:pt x="1298181" y="359143"/>
                  <a:pt x="1297438" y="359886"/>
                  <a:pt x="1296695" y="360629"/>
                </a:cubicBezTo>
                <a:cubicBezTo>
                  <a:pt x="1295952" y="361372"/>
                  <a:pt x="1294838" y="361743"/>
                  <a:pt x="1293352" y="361743"/>
                </a:cubicBezTo>
                <a:cubicBezTo>
                  <a:pt x="1292609" y="363229"/>
                  <a:pt x="1290752" y="364715"/>
                  <a:pt x="1287780" y="366201"/>
                </a:cubicBezTo>
                <a:cubicBezTo>
                  <a:pt x="1286294" y="366944"/>
                  <a:pt x="1284808" y="368058"/>
                  <a:pt x="1283322" y="369544"/>
                </a:cubicBezTo>
                <a:cubicBezTo>
                  <a:pt x="1281836" y="371030"/>
                  <a:pt x="1279607" y="372516"/>
                  <a:pt x="1276636" y="374002"/>
                </a:cubicBezTo>
                <a:cubicBezTo>
                  <a:pt x="1266977" y="383660"/>
                  <a:pt x="1262148" y="388489"/>
                  <a:pt x="1262148" y="388489"/>
                </a:cubicBezTo>
                <a:cubicBezTo>
                  <a:pt x="1260662" y="389975"/>
                  <a:pt x="1259919" y="390718"/>
                  <a:pt x="1259919" y="390718"/>
                </a:cubicBezTo>
                <a:cubicBezTo>
                  <a:pt x="1256947" y="392947"/>
                  <a:pt x="1256576" y="395176"/>
                  <a:pt x="1258805" y="397405"/>
                </a:cubicBezTo>
                <a:cubicBezTo>
                  <a:pt x="1261034" y="400377"/>
                  <a:pt x="1261405" y="405206"/>
                  <a:pt x="1259919" y="411892"/>
                </a:cubicBezTo>
                <a:cubicBezTo>
                  <a:pt x="1257690" y="421551"/>
                  <a:pt x="1254347" y="431580"/>
                  <a:pt x="1249890" y="441982"/>
                </a:cubicBezTo>
                <a:lnTo>
                  <a:pt x="1246546" y="456469"/>
                </a:lnTo>
                <a:cubicBezTo>
                  <a:pt x="1245060" y="459441"/>
                  <a:pt x="1244689" y="462041"/>
                  <a:pt x="1245432" y="464270"/>
                </a:cubicBezTo>
                <a:cubicBezTo>
                  <a:pt x="1244689" y="465756"/>
                  <a:pt x="1244503" y="467056"/>
                  <a:pt x="1244874" y="468171"/>
                </a:cubicBezTo>
                <a:cubicBezTo>
                  <a:pt x="1245246" y="469285"/>
                  <a:pt x="1245432" y="470214"/>
                  <a:pt x="1245432" y="470957"/>
                </a:cubicBezTo>
                <a:cubicBezTo>
                  <a:pt x="1246917" y="470957"/>
                  <a:pt x="1248032" y="470585"/>
                  <a:pt x="1248775" y="469842"/>
                </a:cubicBezTo>
                <a:cubicBezTo>
                  <a:pt x="1252490" y="466871"/>
                  <a:pt x="1258805" y="463156"/>
                  <a:pt x="1267720" y="458698"/>
                </a:cubicBezTo>
                <a:cubicBezTo>
                  <a:pt x="1269206" y="457212"/>
                  <a:pt x="1270506" y="456469"/>
                  <a:pt x="1271621" y="456469"/>
                </a:cubicBezTo>
                <a:cubicBezTo>
                  <a:pt x="1272735" y="456469"/>
                  <a:pt x="1273664" y="456098"/>
                  <a:pt x="1274407" y="455355"/>
                </a:cubicBezTo>
                <a:lnTo>
                  <a:pt x="1282208" y="452012"/>
                </a:lnTo>
                <a:cubicBezTo>
                  <a:pt x="1285922" y="450526"/>
                  <a:pt x="1289266" y="448854"/>
                  <a:pt x="1292238" y="446997"/>
                </a:cubicBezTo>
                <a:cubicBezTo>
                  <a:pt x="1295209" y="445139"/>
                  <a:pt x="1297438" y="443839"/>
                  <a:pt x="1298924" y="443096"/>
                </a:cubicBezTo>
                <a:lnTo>
                  <a:pt x="1317869" y="435295"/>
                </a:lnTo>
                <a:lnTo>
                  <a:pt x="1326785" y="429723"/>
                </a:lnTo>
                <a:cubicBezTo>
                  <a:pt x="1329756" y="428237"/>
                  <a:pt x="1330499" y="426751"/>
                  <a:pt x="1329013" y="425265"/>
                </a:cubicBezTo>
                <a:lnTo>
                  <a:pt x="1321213" y="413007"/>
                </a:lnTo>
                <a:lnTo>
                  <a:pt x="1314526" y="402977"/>
                </a:lnTo>
                <a:cubicBezTo>
                  <a:pt x="1314526" y="399262"/>
                  <a:pt x="1315640" y="398148"/>
                  <a:pt x="1317869" y="399634"/>
                </a:cubicBezTo>
                <a:cubicBezTo>
                  <a:pt x="1319355" y="400377"/>
                  <a:pt x="1321213" y="400748"/>
                  <a:pt x="1323441" y="400748"/>
                </a:cubicBezTo>
                <a:cubicBezTo>
                  <a:pt x="1325670" y="400748"/>
                  <a:pt x="1328271" y="401491"/>
                  <a:pt x="1331242" y="402977"/>
                </a:cubicBezTo>
                <a:cubicBezTo>
                  <a:pt x="1334214" y="405206"/>
                  <a:pt x="1337186" y="406692"/>
                  <a:pt x="1340158" y="407435"/>
                </a:cubicBezTo>
                <a:cubicBezTo>
                  <a:pt x="1343129" y="408178"/>
                  <a:pt x="1345730" y="409292"/>
                  <a:pt x="1347959" y="410778"/>
                </a:cubicBezTo>
                <a:cubicBezTo>
                  <a:pt x="1350930" y="413007"/>
                  <a:pt x="1354460" y="413564"/>
                  <a:pt x="1358546" y="412450"/>
                </a:cubicBezTo>
                <a:cubicBezTo>
                  <a:pt x="1362632" y="411335"/>
                  <a:pt x="1365790" y="410778"/>
                  <a:pt x="1368018" y="410778"/>
                </a:cubicBezTo>
                <a:cubicBezTo>
                  <a:pt x="1372476" y="409292"/>
                  <a:pt x="1375819" y="408549"/>
                  <a:pt x="1378048" y="408549"/>
                </a:cubicBezTo>
                <a:lnTo>
                  <a:pt x="1384735" y="409663"/>
                </a:lnTo>
                <a:cubicBezTo>
                  <a:pt x="1386221" y="409663"/>
                  <a:pt x="1386964" y="410035"/>
                  <a:pt x="1386964" y="410778"/>
                </a:cubicBezTo>
                <a:cubicBezTo>
                  <a:pt x="1388449" y="413750"/>
                  <a:pt x="1390307" y="415607"/>
                  <a:pt x="1392536" y="416350"/>
                </a:cubicBezTo>
                <a:cubicBezTo>
                  <a:pt x="1394765" y="417093"/>
                  <a:pt x="1396251" y="417836"/>
                  <a:pt x="1396993" y="418579"/>
                </a:cubicBezTo>
                <a:cubicBezTo>
                  <a:pt x="1399222" y="419322"/>
                  <a:pt x="1400337" y="420436"/>
                  <a:pt x="1400337" y="421922"/>
                </a:cubicBezTo>
                <a:cubicBezTo>
                  <a:pt x="1401823" y="422665"/>
                  <a:pt x="1402937" y="423779"/>
                  <a:pt x="1403680" y="425265"/>
                </a:cubicBezTo>
                <a:cubicBezTo>
                  <a:pt x="1404423" y="426751"/>
                  <a:pt x="1405166" y="427866"/>
                  <a:pt x="1405909" y="428609"/>
                </a:cubicBezTo>
                <a:cubicBezTo>
                  <a:pt x="1408138" y="430837"/>
                  <a:pt x="1409438" y="432881"/>
                  <a:pt x="1409809" y="434738"/>
                </a:cubicBezTo>
                <a:cubicBezTo>
                  <a:pt x="1410181" y="436595"/>
                  <a:pt x="1409624" y="439010"/>
                  <a:pt x="1408138" y="441982"/>
                </a:cubicBezTo>
                <a:cubicBezTo>
                  <a:pt x="1406652" y="448668"/>
                  <a:pt x="1404794" y="454240"/>
                  <a:pt x="1402566" y="458698"/>
                </a:cubicBezTo>
                <a:cubicBezTo>
                  <a:pt x="1402566" y="459441"/>
                  <a:pt x="1402194" y="460184"/>
                  <a:pt x="1401451" y="460927"/>
                </a:cubicBezTo>
                <a:cubicBezTo>
                  <a:pt x="1400708" y="461670"/>
                  <a:pt x="1400337" y="462413"/>
                  <a:pt x="1400337" y="463156"/>
                </a:cubicBezTo>
                <a:cubicBezTo>
                  <a:pt x="1399594" y="466128"/>
                  <a:pt x="1399594" y="468728"/>
                  <a:pt x="1400337" y="470957"/>
                </a:cubicBezTo>
                <a:cubicBezTo>
                  <a:pt x="1400337" y="470957"/>
                  <a:pt x="1400151" y="471143"/>
                  <a:pt x="1399780" y="471514"/>
                </a:cubicBezTo>
                <a:cubicBezTo>
                  <a:pt x="1399408" y="471885"/>
                  <a:pt x="1399222" y="472071"/>
                  <a:pt x="1399222" y="472071"/>
                </a:cubicBezTo>
                <a:cubicBezTo>
                  <a:pt x="1395508" y="474300"/>
                  <a:pt x="1391050" y="477086"/>
                  <a:pt x="1385849" y="480429"/>
                </a:cubicBezTo>
                <a:cubicBezTo>
                  <a:pt x="1380648" y="483773"/>
                  <a:pt x="1374705" y="487302"/>
                  <a:pt x="1368018" y="491016"/>
                </a:cubicBezTo>
                <a:cubicBezTo>
                  <a:pt x="1362818" y="492502"/>
                  <a:pt x="1355017" y="495846"/>
                  <a:pt x="1344615" y="501046"/>
                </a:cubicBezTo>
                <a:cubicBezTo>
                  <a:pt x="1333471" y="507733"/>
                  <a:pt x="1327899" y="511076"/>
                  <a:pt x="1327899" y="511076"/>
                </a:cubicBezTo>
                <a:cubicBezTo>
                  <a:pt x="1321213" y="513305"/>
                  <a:pt x="1313040" y="517391"/>
                  <a:pt x="1303382" y="523335"/>
                </a:cubicBezTo>
                <a:lnTo>
                  <a:pt x="1278864" y="534479"/>
                </a:lnTo>
                <a:lnTo>
                  <a:pt x="1255461" y="547852"/>
                </a:lnTo>
                <a:lnTo>
                  <a:pt x="1239859" y="556767"/>
                </a:lnTo>
                <a:cubicBezTo>
                  <a:pt x="1236888" y="557510"/>
                  <a:pt x="1235030" y="561225"/>
                  <a:pt x="1234288" y="567912"/>
                </a:cubicBezTo>
                <a:cubicBezTo>
                  <a:pt x="1235030" y="571627"/>
                  <a:pt x="1235216" y="575527"/>
                  <a:pt x="1234845" y="579613"/>
                </a:cubicBezTo>
                <a:cubicBezTo>
                  <a:pt x="1234473" y="583699"/>
                  <a:pt x="1234288" y="586486"/>
                  <a:pt x="1234288" y="587971"/>
                </a:cubicBezTo>
                <a:cubicBezTo>
                  <a:pt x="1234288" y="591686"/>
                  <a:pt x="1235030" y="596515"/>
                  <a:pt x="1236516" y="602459"/>
                </a:cubicBezTo>
                <a:cubicBezTo>
                  <a:pt x="1236516" y="610631"/>
                  <a:pt x="1237259" y="616575"/>
                  <a:pt x="1238745" y="620290"/>
                </a:cubicBezTo>
                <a:cubicBezTo>
                  <a:pt x="1240231" y="627719"/>
                  <a:pt x="1243574" y="633663"/>
                  <a:pt x="1248775" y="638121"/>
                </a:cubicBezTo>
                <a:cubicBezTo>
                  <a:pt x="1252490" y="641835"/>
                  <a:pt x="1259176" y="645179"/>
                  <a:pt x="1268835" y="648150"/>
                </a:cubicBezTo>
                <a:cubicBezTo>
                  <a:pt x="1274778" y="648893"/>
                  <a:pt x="1280722" y="649079"/>
                  <a:pt x="1286665" y="648708"/>
                </a:cubicBezTo>
                <a:cubicBezTo>
                  <a:pt x="1292609" y="648336"/>
                  <a:pt x="1298553" y="648522"/>
                  <a:pt x="1304496" y="649265"/>
                </a:cubicBezTo>
                <a:cubicBezTo>
                  <a:pt x="1306725" y="650008"/>
                  <a:pt x="1310440" y="650379"/>
                  <a:pt x="1315640" y="650379"/>
                </a:cubicBezTo>
                <a:lnTo>
                  <a:pt x="1321213" y="649265"/>
                </a:lnTo>
                <a:lnTo>
                  <a:pt x="1337929" y="648150"/>
                </a:lnTo>
                <a:cubicBezTo>
                  <a:pt x="1339415" y="648150"/>
                  <a:pt x="1350188" y="647036"/>
                  <a:pt x="1370247" y="644807"/>
                </a:cubicBezTo>
                <a:lnTo>
                  <a:pt x="1404794" y="638121"/>
                </a:lnTo>
                <a:cubicBezTo>
                  <a:pt x="1407023" y="637378"/>
                  <a:pt x="1409624" y="636077"/>
                  <a:pt x="1412595" y="634220"/>
                </a:cubicBezTo>
                <a:cubicBezTo>
                  <a:pt x="1415567" y="632363"/>
                  <a:pt x="1418167" y="631063"/>
                  <a:pt x="1420396" y="630320"/>
                </a:cubicBezTo>
                <a:cubicBezTo>
                  <a:pt x="1425597" y="627348"/>
                  <a:pt x="1431912" y="624747"/>
                  <a:pt x="1439342" y="622519"/>
                </a:cubicBezTo>
                <a:cubicBezTo>
                  <a:pt x="1441570" y="621776"/>
                  <a:pt x="1444914" y="619918"/>
                  <a:pt x="1449371" y="616946"/>
                </a:cubicBezTo>
                <a:cubicBezTo>
                  <a:pt x="1452343" y="615461"/>
                  <a:pt x="1454572" y="614718"/>
                  <a:pt x="1456058" y="614718"/>
                </a:cubicBezTo>
                <a:cubicBezTo>
                  <a:pt x="1456058" y="613232"/>
                  <a:pt x="1456429" y="612489"/>
                  <a:pt x="1457172" y="612489"/>
                </a:cubicBezTo>
                <a:lnTo>
                  <a:pt x="1466088" y="604688"/>
                </a:lnTo>
                <a:cubicBezTo>
                  <a:pt x="1468317" y="603202"/>
                  <a:pt x="1470731" y="601530"/>
                  <a:pt x="1473332" y="599673"/>
                </a:cubicBezTo>
                <a:cubicBezTo>
                  <a:pt x="1475932" y="597815"/>
                  <a:pt x="1478347" y="596144"/>
                  <a:pt x="1480575" y="594658"/>
                </a:cubicBezTo>
                <a:cubicBezTo>
                  <a:pt x="1486519" y="591686"/>
                  <a:pt x="1489491" y="586486"/>
                  <a:pt x="1489491" y="579056"/>
                </a:cubicBezTo>
                <a:lnTo>
                  <a:pt x="1489491" y="574598"/>
                </a:lnTo>
                <a:lnTo>
                  <a:pt x="1489491" y="534479"/>
                </a:lnTo>
                <a:lnTo>
                  <a:pt x="1490605" y="507733"/>
                </a:lnTo>
                <a:cubicBezTo>
                  <a:pt x="1491348" y="502532"/>
                  <a:pt x="1491720" y="494360"/>
                  <a:pt x="1491720" y="483215"/>
                </a:cubicBezTo>
                <a:lnTo>
                  <a:pt x="1490605" y="458698"/>
                </a:lnTo>
                <a:cubicBezTo>
                  <a:pt x="1490605" y="450526"/>
                  <a:pt x="1491348" y="444211"/>
                  <a:pt x="1492834" y="439753"/>
                </a:cubicBezTo>
                <a:cubicBezTo>
                  <a:pt x="1493577" y="439753"/>
                  <a:pt x="1494134" y="439753"/>
                  <a:pt x="1494506" y="439753"/>
                </a:cubicBezTo>
                <a:cubicBezTo>
                  <a:pt x="1494877" y="439753"/>
                  <a:pt x="1495063" y="440124"/>
                  <a:pt x="1495063" y="440867"/>
                </a:cubicBezTo>
                <a:cubicBezTo>
                  <a:pt x="1496549" y="445325"/>
                  <a:pt x="1498778" y="450526"/>
                  <a:pt x="1501749" y="456469"/>
                </a:cubicBezTo>
                <a:lnTo>
                  <a:pt x="1505093" y="466499"/>
                </a:lnTo>
                <a:cubicBezTo>
                  <a:pt x="1505836" y="467985"/>
                  <a:pt x="1506950" y="471700"/>
                  <a:pt x="1508436" y="477643"/>
                </a:cubicBezTo>
                <a:cubicBezTo>
                  <a:pt x="1509179" y="479129"/>
                  <a:pt x="1509550" y="480801"/>
                  <a:pt x="1509550" y="482658"/>
                </a:cubicBezTo>
                <a:cubicBezTo>
                  <a:pt x="1509550" y="484516"/>
                  <a:pt x="1509922" y="485816"/>
                  <a:pt x="1510665" y="486559"/>
                </a:cubicBezTo>
                <a:lnTo>
                  <a:pt x="1510665" y="488788"/>
                </a:lnTo>
                <a:cubicBezTo>
                  <a:pt x="1509179" y="491016"/>
                  <a:pt x="1508993" y="493245"/>
                  <a:pt x="1510108" y="495474"/>
                </a:cubicBezTo>
                <a:cubicBezTo>
                  <a:pt x="1511222" y="497703"/>
                  <a:pt x="1512151" y="499560"/>
                  <a:pt x="1512894" y="501046"/>
                </a:cubicBezTo>
                <a:cubicBezTo>
                  <a:pt x="1515865" y="504018"/>
                  <a:pt x="1517723" y="507361"/>
                  <a:pt x="1518466" y="511076"/>
                </a:cubicBezTo>
                <a:cubicBezTo>
                  <a:pt x="1519952" y="521477"/>
                  <a:pt x="1521437" y="528535"/>
                  <a:pt x="1522923" y="532250"/>
                </a:cubicBezTo>
                <a:cubicBezTo>
                  <a:pt x="1522923" y="532993"/>
                  <a:pt x="1524038" y="534479"/>
                  <a:pt x="1526267" y="536708"/>
                </a:cubicBezTo>
                <a:lnTo>
                  <a:pt x="1530724" y="551195"/>
                </a:lnTo>
                <a:cubicBezTo>
                  <a:pt x="1532210" y="551195"/>
                  <a:pt x="1532953" y="550452"/>
                  <a:pt x="1532953" y="548967"/>
                </a:cubicBezTo>
                <a:lnTo>
                  <a:pt x="1535182" y="553424"/>
                </a:lnTo>
                <a:lnTo>
                  <a:pt x="1537411" y="557882"/>
                </a:lnTo>
                <a:lnTo>
                  <a:pt x="1540754" y="554539"/>
                </a:lnTo>
                <a:lnTo>
                  <a:pt x="1545212" y="560111"/>
                </a:lnTo>
                <a:lnTo>
                  <a:pt x="1546326" y="563454"/>
                </a:lnTo>
                <a:cubicBezTo>
                  <a:pt x="1548555" y="567912"/>
                  <a:pt x="1550041" y="571627"/>
                  <a:pt x="1550784" y="574598"/>
                </a:cubicBezTo>
                <a:lnTo>
                  <a:pt x="1557471" y="583514"/>
                </a:lnTo>
                <a:cubicBezTo>
                  <a:pt x="1558214" y="585000"/>
                  <a:pt x="1559885" y="586671"/>
                  <a:pt x="1562486" y="588529"/>
                </a:cubicBezTo>
                <a:cubicBezTo>
                  <a:pt x="1565086" y="590386"/>
                  <a:pt x="1566758" y="592429"/>
                  <a:pt x="1567500" y="594658"/>
                </a:cubicBezTo>
                <a:cubicBezTo>
                  <a:pt x="1568243" y="596887"/>
                  <a:pt x="1568986" y="599487"/>
                  <a:pt x="1569729" y="602459"/>
                </a:cubicBezTo>
                <a:cubicBezTo>
                  <a:pt x="1570472" y="605431"/>
                  <a:pt x="1570844" y="608402"/>
                  <a:pt x="1570844" y="611374"/>
                </a:cubicBezTo>
                <a:cubicBezTo>
                  <a:pt x="1570844" y="612860"/>
                  <a:pt x="1571215" y="613975"/>
                  <a:pt x="1571958" y="614718"/>
                </a:cubicBezTo>
                <a:cubicBezTo>
                  <a:pt x="1574930" y="618432"/>
                  <a:pt x="1574559" y="624376"/>
                  <a:pt x="1570844" y="632548"/>
                </a:cubicBezTo>
                <a:cubicBezTo>
                  <a:pt x="1570844" y="632548"/>
                  <a:pt x="1570844" y="632734"/>
                  <a:pt x="1570844" y="633106"/>
                </a:cubicBezTo>
                <a:cubicBezTo>
                  <a:pt x="1570844" y="633477"/>
                  <a:pt x="1570844" y="633663"/>
                  <a:pt x="1570844" y="633663"/>
                </a:cubicBezTo>
                <a:cubicBezTo>
                  <a:pt x="1570844" y="637378"/>
                  <a:pt x="1569544" y="640349"/>
                  <a:pt x="1566943" y="642578"/>
                </a:cubicBezTo>
                <a:cubicBezTo>
                  <a:pt x="1564343" y="644807"/>
                  <a:pt x="1562671" y="646664"/>
                  <a:pt x="1561928" y="648150"/>
                </a:cubicBezTo>
                <a:cubicBezTo>
                  <a:pt x="1558956" y="651122"/>
                  <a:pt x="1557099" y="653351"/>
                  <a:pt x="1556356" y="654837"/>
                </a:cubicBezTo>
                <a:cubicBezTo>
                  <a:pt x="1556356" y="658552"/>
                  <a:pt x="1553384" y="662638"/>
                  <a:pt x="1547441" y="667096"/>
                </a:cubicBezTo>
                <a:cubicBezTo>
                  <a:pt x="1546698" y="668581"/>
                  <a:pt x="1543726" y="670067"/>
                  <a:pt x="1538525" y="671553"/>
                </a:cubicBezTo>
                <a:lnTo>
                  <a:pt x="1532953" y="677125"/>
                </a:lnTo>
                <a:cubicBezTo>
                  <a:pt x="1532953" y="678611"/>
                  <a:pt x="1532210" y="679354"/>
                  <a:pt x="1530724" y="679354"/>
                </a:cubicBezTo>
                <a:cubicBezTo>
                  <a:pt x="1522552" y="681583"/>
                  <a:pt x="1514751" y="685298"/>
                  <a:pt x="1507321" y="690498"/>
                </a:cubicBezTo>
                <a:cubicBezTo>
                  <a:pt x="1505836" y="690498"/>
                  <a:pt x="1504164" y="691056"/>
                  <a:pt x="1502307" y="692170"/>
                </a:cubicBezTo>
                <a:cubicBezTo>
                  <a:pt x="1500449" y="693285"/>
                  <a:pt x="1499149" y="694213"/>
                  <a:pt x="1498406" y="694956"/>
                </a:cubicBezTo>
                <a:lnTo>
                  <a:pt x="1481690" y="700528"/>
                </a:lnTo>
                <a:cubicBezTo>
                  <a:pt x="1480204" y="701271"/>
                  <a:pt x="1478347" y="702200"/>
                  <a:pt x="1476118" y="703314"/>
                </a:cubicBezTo>
                <a:cubicBezTo>
                  <a:pt x="1473889" y="704429"/>
                  <a:pt x="1472031" y="704986"/>
                  <a:pt x="1470546" y="704986"/>
                </a:cubicBezTo>
                <a:lnTo>
                  <a:pt x="1461630" y="708329"/>
                </a:lnTo>
                <a:cubicBezTo>
                  <a:pt x="1448257" y="711301"/>
                  <a:pt x="1438599" y="713158"/>
                  <a:pt x="1432655" y="713901"/>
                </a:cubicBezTo>
                <a:lnTo>
                  <a:pt x="1393650" y="716130"/>
                </a:lnTo>
                <a:lnTo>
                  <a:pt x="1374705" y="717245"/>
                </a:lnTo>
                <a:cubicBezTo>
                  <a:pt x="1368018" y="717245"/>
                  <a:pt x="1363189" y="716873"/>
                  <a:pt x="1360217" y="716130"/>
                </a:cubicBezTo>
                <a:cubicBezTo>
                  <a:pt x="1354274" y="716130"/>
                  <a:pt x="1346101" y="715387"/>
                  <a:pt x="1335700" y="713901"/>
                </a:cubicBezTo>
                <a:cubicBezTo>
                  <a:pt x="1331985" y="713901"/>
                  <a:pt x="1327156" y="712787"/>
                  <a:pt x="1321213" y="710558"/>
                </a:cubicBezTo>
                <a:lnTo>
                  <a:pt x="1321213" y="709444"/>
                </a:lnTo>
                <a:cubicBezTo>
                  <a:pt x="1316012" y="710930"/>
                  <a:pt x="1310997" y="710744"/>
                  <a:pt x="1306168" y="708886"/>
                </a:cubicBezTo>
                <a:cubicBezTo>
                  <a:pt x="1301339" y="707029"/>
                  <a:pt x="1298181" y="705729"/>
                  <a:pt x="1296695" y="704986"/>
                </a:cubicBezTo>
                <a:cubicBezTo>
                  <a:pt x="1294466" y="704243"/>
                  <a:pt x="1292423" y="703686"/>
                  <a:pt x="1290566" y="703314"/>
                </a:cubicBezTo>
                <a:cubicBezTo>
                  <a:pt x="1288709" y="702943"/>
                  <a:pt x="1287408" y="702386"/>
                  <a:pt x="1286665" y="701643"/>
                </a:cubicBezTo>
                <a:cubicBezTo>
                  <a:pt x="1284437" y="700900"/>
                  <a:pt x="1280536" y="699600"/>
                  <a:pt x="1274964" y="697742"/>
                </a:cubicBezTo>
                <a:cubicBezTo>
                  <a:pt x="1269392" y="695885"/>
                  <a:pt x="1264748" y="693470"/>
                  <a:pt x="1261034" y="690498"/>
                </a:cubicBezTo>
                <a:cubicBezTo>
                  <a:pt x="1258062" y="688270"/>
                  <a:pt x="1254719" y="686412"/>
                  <a:pt x="1251004" y="684926"/>
                </a:cubicBezTo>
                <a:cubicBezTo>
                  <a:pt x="1247289" y="683440"/>
                  <a:pt x="1243946" y="681583"/>
                  <a:pt x="1240974" y="679354"/>
                </a:cubicBezTo>
                <a:cubicBezTo>
                  <a:pt x="1238002" y="677868"/>
                  <a:pt x="1235030" y="674525"/>
                  <a:pt x="1232059" y="669324"/>
                </a:cubicBezTo>
                <a:cubicBezTo>
                  <a:pt x="1224629" y="664867"/>
                  <a:pt x="1218686" y="660409"/>
                  <a:pt x="1214228" y="655951"/>
                </a:cubicBezTo>
                <a:cubicBezTo>
                  <a:pt x="1207541" y="647036"/>
                  <a:pt x="1203455" y="641464"/>
                  <a:pt x="1201969" y="639235"/>
                </a:cubicBezTo>
                <a:cubicBezTo>
                  <a:pt x="1196768" y="631805"/>
                  <a:pt x="1191939" y="620661"/>
                  <a:pt x="1187482" y="605802"/>
                </a:cubicBezTo>
                <a:cubicBezTo>
                  <a:pt x="1187482" y="601344"/>
                  <a:pt x="1187110" y="597258"/>
                  <a:pt x="1186367" y="593544"/>
                </a:cubicBezTo>
                <a:cubicBezTo>
                  <a:pt x="1185624" y="589829"/>
                  <a:pt x="1184881" y="586486"/>
                  <a:pt x="1184138" y="583514"/>
                </a:cubicBezTo>
                <a:lnTo>
                  <a:pt x="1174108" y="585743"/>
                </a:lnTo>
                <a:lnTo>
                  <a:pt x="1156278" y="591315"/>
                </a:lnTo>
                <a:cubicBezTo>
                  <a:pt x="1153306" y="591315"/>
                  <a:pt x="1149777" y="591872"/>
                  <a:pt x="1145691" y="592986"/>
                </a:cubicBezTo>
                <a:cubicBezTo>
                  <a:pt x="1141604" y="594101"/>
                  <a:pt x="1137332" y="594658"/>
                  <a:pt x="1132875" y="594658"/>
                </a:cubicBezTo>
                <a:cubicBezTo>
                  <a:pt x="1131389" y="594658"/>
                  <a:pt x="1128417" y="593172"/>
                  <a:pt x="1123959" y="590200"/>
                </a:cubicBezTo>
                <a:cubicBezTo>
                  <a:pt x="1120987" y="587971"/>
                  <a:pt x="1118016" y="586114"/>
                  <a:pt x="1115044" y="584628"/>
                </a:cubicBezTo>
                <a:cubicBezTo>
                  <a:pt x="1111329" y="583885"/>
                  <a:pt x="1107614" y="580913"/>
                  <a:pt x="1103900" y="575713"/>
                </a:cubicBezTo>
                <a:lnTo>
                  <a:pt x="1100556" y="572369"/>
                </a:lnTo>
                <a:cubicBezTo>
                  <a:pt x="1093870" y="569398"/>
                  <a:pt x="1090155" y="565311"/>
                  <a:pt x="1089412" y="560111"/>
                </a:cubicBezTo>
                <a:cubicBezTo>
                  <a:pt x="1087183" y="555653"/>
                  <a:pt x="1086440" y="552310"/>
                  <a:pt x="1087183" y="550081"/>
                </a:cubicBezTo>
                <a:cubicBezTo>
                  <a:pt x="1089412" y="545623"/>
                  <a:pt x="1089412" y="541537"/>
                  <a:pt x="1087183" y="537822"/>
                </a:cubicBezTo>
                <a:cubicBezTo>
                  <a:pt x="1084211" y="533365"/>
                  <a:pt x="1082726" y="528535"/>
                  <a:pt x="1082726" y="523335"/>
                </a:cubicBezTo>
                <a:lnTo>
                  <a:pt x="1082726" y="519991"/>
                </a:lnTo>
                <a:cubicBezTo>
                  <a:pt x="1082726" y="519991"/>
                  <a:pt x="1082911" y="519806"/>
                  <a:pt x="1083283" y="519434"/>
                </a:cubicBezTo>
                <a:cubicBezTo>
                  <a:pt x="1083654" y="519063"/>
                  <a:pt x="1083840" y="518877"/>
                  <a:pt x="1083840" y="518877"/>
                </a:cubicBezTo>
                <a:lnTo>
                  <a:pt x="1083840" y="517763"/>
                </a:lnTo>
                <a:cubicBezTo>
                  <a:pt x="1085326" y="519249"/>
                  <a:pt x="1086812" y="519991"/>
                  <a:pt x="1088298" y="519991"/>
                </a:cubicBezTo>
                <a:cubicBezTo>
                  <a:pt x="1089041" y="522220"/>
                  <a:pt x="1089784" y="521477"/>
                  <a:pt x="1090527" y="517763"/>
                </a:cubicBezTo>
                <a:lnTo>
                  <a:pt x="1100556" y="532250"/>
                </a:lnTo>
                <a:cubicBezTo>
                  <a:pt x="1103528" y="535965"/>
                  <a:pt x="1106871" y="537822"/>
                  <a:pt x="1110586" y="537822"/>
                </a:cubicBezTo>
                <a:lnTo>
                  <a:pt x="1118387" y="536708"/>
                </a:lnTo>
                <a:cubicBezTo>
                  <a:pt x="1122102" y="535222"/>
                  <a:pt x="1125445" y="533550"/>
                  <a:pt x="1128417" y="531693"/>
                </a:cubicBezTo>
                <a:cubicBezTo>
                  <a:pt x="1131389" y="529836"/>
                  <a:pt x="1133618" y="528535"/>
                  <a:pt x="1135104" y="527792"/>
                </a:cubicBezTo>
                <a:lnTo>
                  <a:pt x="1139561" y="527792"/>
                </a:lnTo>
                <a:cubicBezTo>
                  <a:pt x="1141047" y="527792"/>
                  <a:pt x="1142533" y="527049"/>
                  <a:pt x="1144019" y="525564"/>
                </a:cubicBezTo>
                <a:cubicBezTo>
                  <a:pt x="1146991" y="524078"/>
                  <a:pt x="1148848" y="522592"/>
                  <a:pt x="1149591" y="521106"/>
                </a:cubicBezTo>
                <a:cubicBezTo>
                  <a:pt x="1152563" y="520363"/>
                  <a:pt x="1156649" y="519063"/>
                  <a:pt x="1161850" y="517205"/>
                </a:cubicBezTo>
                <a:cubicBezTo>
                  <a:pt x="1167050" y="515348"/>
                  <a:pt x="1171508" y="513305"/>
                  <a:pt x="1175223" y="511076"/>
                </a:cubicBezTo>
                <a:cubicBezTo>
                  <a:pt x="1182652" y="505875"/>
                  <a:pt x="1186739" y="503275"/>
                  <a:pt x="1187482" y="503275"/>
                </a:cubicBezTo>
                <a:cubicBezTo>
                  <a:pt x="1187482" y="502532"/>
                  <a:pt x="1189339" y="501418"/>
                  <a:pt x="1193054" y="499932"/>
                </a:cubicBezTo>
                <a:cubicBezTo>
                  <a:pt x="1198254" y="498446"/>
                  <a:pt x="1201598" y="493245"/>
                  <a:pt x="1203084" y="484330"/>
                </a:cubicBezTo>
                <a:cubicBezTo>
                  <a:pt x="1205312" y="478386"/>
                  <a:pt x="1207356" y="472443"/>
                  <a:pt x="1209213" y="466499"/>
                </a:cubicBezTo>
                <a:cubicBezTo>
                  <a:pt x="1211070" y="460556"/>
                  <a:pt x="1213485" y="454612"/>
                  <a:pt x="1216457" y="448668"/>
                </a:cubicBezTo>
                <a:cubicBezTo>
                  <a:pt x="1220914" y="436781"/>
                  <a:pt x="1225001" y="427494"/>
                  <a:pt x="1228715" y="420808"/>
                </a:cubicBezTo>
                <a:lnTo>
                  <a:pt x="1228715" y="416350"/>
                </a:lnTo>
                <a:cubicBezTo>
                  <a:pt x="1227229" y="418579"/>
                  <a:pt x="1225186" y="420065"/>
                  <a:pt x="1222586" y="420808"/>
                </a:cubicBezTo>
                <a:cubicBezTo>
                  <a:pt x="1219986" y="421551"/>
                  <a:pt x="1217943" y="422294"/>
                  <a:pt x="1216457" y="423037"/>
                </a:cubicBezTo>
                <a:lnTo>
                  <a:pt x="1206427" y="433066"/>
                </a:lnTo>
                <a:cubicBezTo>
                  <a:pt x="1201969" y="434552"/>
                  <a:pt x="1198626" y="436038"/>
                  <a:pt x="1196397" y="437524"/>
                </a:cubicBezTo>
                <a:cubicBezTo>
                  <a:pt x="1194168" y="438267"/>
                  <a:pt x="1189339" y="441610"/>
                  <a:pt x="1181909" y="447554"/>
                </a:cubicBezTo>
                <a:cubicBezTo>
                  <a:pt x="1181166" y="448297"/>
                  <a:pt x="1180238" y="448668"/>
                  <a:pt x="1179124" y="448668"/>
                </a:cubicBezTo>
                <a:cubicBezTo>
                  <a:pt x="1178009" y="448668"/>
                  <a:pt x="1177080" y="449040"/>
                  <a:pt x="1176337" y="449783"/>
                </a:cubicBezTo>
                <a:lnTo>
                  <a:pt x="1156278" y="463156"/>
                </a:lnTo>
                <a:cubicBezTo>
                  <a:pt x="1150334" y="466871"/>
                  <a:pt x="1145505" y="468728"/>
                  <a:pt x="1141790" y="468728"/>
                </a:cubicBezTo>
                <a:cubicBezTo>
                  <a:pt x="1139561" y="468728"/>
                  <a:pt x="1136218" y="467985"/>
                  <a:pt x="1131760" y="466499"/>
                </a:cubicBezTo>
                <a:cubicBezTo>
                  <a:pt x="1133246" y="465013"/>
                  <a:pt x="1134918" y="463713"/>
                  <a:pt x="1136775" y="462599"/>
                </a:cubicBezTo>
                <a:cubicBezTo>
                  <a:pt x="1138633" y="461484"/>
                  <a:pt x="1139933" y="460556"/>
                  <a:pt x="1140676" y="459813"/>
                </a:cubicBezTo>
                <a:lnTo>
                  <a:pt x="1158506" y="436410"/>
                </a:lnTo>
                <a:lnTo>
                  <a:pt x="1171880" y="420808"/>
                </a:lnTo>
                <a:cubicBezTo>
                  <a:pt x="1186738" y="403720"/>
                  <a:pt x="1196025" y="393690"/>
                  <a:pt x="1199740" y="390718"/>
                </a:cubicBezTo>
                <a:lnTo>
                  <a:pt x="1214228" y="374002"/>
                </a:lnTo>
                <a:cubicBezTo>
                  <a:pt x="1217942" y="369544"/>
                  <a:pt x="1223329" y="363972"/>
                  <a:pt x="1230387" y="357285"/>
                </a:cubicBezTo>
                <a:cubicBezTo>
                  <a:pt x="1237445" y="350599"/>
                  <a:pt x="1243203" y="344655"/>
                  <a:pt x="1247660" y="339455"/>
                </a:cubicBezTo>
                <a:cubicBezTo>
                  <a:pt x="1251375" y="337226"/>
                  <a:pt x="1253604" y="333882"/>
                  <a:pt x="1254347" y="329425"/>
                </a:cubicBezTo>
                <a:cubicBezTo>
                  <a:pt x="1255090" y="328682"/>
                  <a:pt x="1255833" y="328125"/>
                  <a:pt x="1256576" y="327753"/>
                </a:cubicBezTo>
                <a:cubicBezTo>
                  <a:pt x="1257319" y="327382"/>
                  <a:pt x="1258062" y="326824"/>
                  <a:pt x="1258805" y="326082"/>
                </a:cubicBezTo>
                <a:cubicBezTo>
                  <a:pt x="1258805" y="323853"/>
                  <a:pt x="1257690" y="321624"/>
                  <a:pt x="1255461" y="319395"/>
                </a:cubicBezTo>
                <a:cubicBezTo>
                  <a:pt x="1253233" y="314194"/>
                  <a:pt x="1249146" y="307136"/>
                  <a:pt x="1243203" y="298221"/>
                </a:cubicBezTo>
                <a:cubicBezTo>
                  <a:pt x="1243203" y="298221"/>
                  <a:pt x="1242088" y="297106"/>
                  <a:pt x="1239859" y="294878"/>
                </a:cubicBezTo>
                <a:cubicBezTo>
                  <a:pt x="1241345" y="293392"/>
                  <a:pt x="1242831" y="292649"/>
                  <a:pt x="1244317" y="292649"/>
                </a:cubicBezTo>
                <a:cubicBezTo>
                  <a:pt x="1246546" y="291163"/>
                  <a:pt x="1248589" y="290234"/>
                  <a:pt x="1250446" y="289863"/>
                </a:cubicBezTo>
                <a:cubicBezTo>
                  <a:pt x="1252304" y="289491"/>
                  <a:pt x="1253604" y="289305"/>
                  <a:pt x="1254347" y="289305"/>
                </a:cubicBezTo>
                <a:cubicBezTo>
                  <a:pt x="1255090" y="288563"/>
                  <a:pt x="1255972" y="288191"/>
                  <a:pt x="1256994" y="288191"/>
                </a:cubicBezTo>
                <a:close/>
                <a:moveTo>
                  <a:pt x="3073955" y="241385"/>
                </a:moveTo>
                <a:cubicBezTo>
                  <a:pt x="3073212" y="242871"/>
                  <a:pt x="3069126" y="247329"/>
                  <a:pt x="3061697" y="254758"/>
                </a:cubicBezTo>
                <a:cubicBezTo>
                  <a:pt x="3059468" y="256244"/>
                  <a:pt x="3054267" y="259588"/>
                  <a:pt x="3046095" y="264788"/>
                </a:cubicBezTo>
                <a:cubicBezTo>
                  <a:pt x="3040151" y="270732"/>
                  <a:pt x="3032722" y="277047"/>
                  <a:pt x="3023806" y="283733"/>
                </a:cubicBezTo>
                <a:cubicBezTo>
                  <a:pt x="3022320" y="285962"/>
                  <a:pt x="3021578" y="289677"/>
                  <a:pt x="3021578" y="294878"/>
                </a:cubicBezTo>
                <a:cubicBezTo>
                  <a:pt x="3020834" y="297106"/>
                  <a:pt x="3020463" y="301193"/>
                  <a:pt x="3020463" y="307136"/>
                </a:cubicBezTo>
                <a:cubicBezTo>
                  <a:pt x="3018977" y="333882"/>
                  <a:pt x="3017491" y="353571"/>
                  <a:pt x="3016005" y="366201"/>
                </a:cubicBezTo>
                <a:lnTo>
                  <a:pt x="3016005" y="385146"/>
                </a:lnTo>
                <a:lnTo>
                  <a:pt x="3018234" y="386260"/>
                </a:lnTo>
                <a:lnTo>
                  <a:pt x="3020463" y="385146"/>
                </a:lnTo>
                <a:lnTo>
                  <a:pt x="3052781" y="365086"/>
                </a:lnTo>
                <a:lnTo>
                  <a:pt x="3072841" y="352828"/>
                </a:lnTo>
                <a:cubicBezTo>
                  <a:pt x="3075813" y="350599"/>
                  <a:pt x="3081013" y="348742"/>
                  <a:pt x="3088443" y="347256"/>
                </a:cubicBezTo>
                <a:lnTo>
                  <a:pt x="3090672" y="347256"/>
                </a:lnTo>
                <a:cubicBezTo>
                  <a:pt x="3093644" y="347256"/>
                  <a:pt x="3095501" y="346698"/>
                  <a:pt x="3096244" y="345584"/>
                </a:cubicBezTo>
                <a:cubicBezTo>
                  <a:pt x="3096987" y="344470"/>
                  <a:pt x="3097358" y="342426"/>
                  <a:pt x="3097358" y="339455"/>
                </a:cubicBezTo>
                <a:lnTo>
                  <a:pt x="3097358" y="336111"/>
                </a:lnTo>
                <a:cubicBezTo>
                  <a:pt x="3097358" y="332397"/>
                  <a:pt x="3097358" y="324967"/>
                  <a:pt x="3097358" y="313823"/>
                </a:cubicBezTo>
                <a:cubicBezTo>
                  <a:pt x="3097358" y="302679"/>
                  <a:pt x="3098101" y="292649"/>
                  <a:pt x="3099587" y="283733"/>
                </a:cubicBezTo>
                <a:cubicBezTo>
                  <a:pt x="3099587" y="276304"/>
                  <a:pt x="3098658" y="270175"/>
                  <a:pt x="3096801" y="265345"/>
                </a:cubicBezTo>
                <a:cubicBezTo>
                  <a:pt x="3094944" y="260516"/>
                  <a:pt x="3091786" y="256244"/>
                  <a:pt x="3087328" y="252530"/>
                </a:cubicBezTo>
                <a:cubicBezTo>
                  <a:pt x="3084357" y="249558"/>
                  <a:pt x="3079899" y="245843"/>
                  <a:pt x="3073955" y="241385"/>
                </a:cubicBezTo>
                <a:close/>
                <a:moveTo>
                  <a:pt x="348443" y="229127"/>
                </a:moveTo>
                <a:cubicBezTo>
                  <a:pt x="358102" y="230612"/>
                  <a:pt x="364788" y="232841"/>
                  <a:pt x="368503" y="235813"/>
                </a:cubicBezTo>
                <a:cubicBezTo>
                  <a:pt x="374447" y="236556"/>
                  <a:pt x="378904" y="239156"/>
                  <a:pt x="381876" y="243614"/>
                </a:cubicBezTo>
                <a:cubicBezTo>
                  <a:pt x="384848" y="248072"/>
                  <a:pt x="387077" y="251044"/>
                  <a:pt x="388563" y="252530"/>
                </a:cubicBezTo>
                <a:lnTo>
                  <a:pt x="393020" y="258102"/>
                </a:lnTo>
                <a:cubicBezTo>
                  <a:pt x="395249" y="260330"/>
                  <a:pt x="396549" y="263302"/>
                  <a:pt x="396921" y="267017"/>
                </a:cubicBezTo>
                <a:cubicBezTo>
                  <a:pt x="397292" y="270732"/>
                  <a:pt x="397478" y="273332"/>
                  <a:pt x="397478" y="274818"/>
                </a:cubicBezTo>
                <a:cubicBezTo>
                  <a:pt x="397478" y="277790"/>
                  <a:pt x="395992" y="279276"/>
                  <a:pt x="393020" y="279276"/>
                </a:cubicBezTo>
                <a:cubicBezTo>
                  <a:pt x="391534" y="279276"/>
                  <a:pt x="388005" y="279461"/>
                  <a:pt x="382433" y="279833"/>
                </a:cubicBezTo>
                <a:cubicBezTo>
                  <a:pt x="376861" y="280204"/>
                  <a:pt x="372218" y="282247"/>
                  <a:pt x="368503" y="285962"/>
                </a:cubicBezTo>
                <a:cubicBezTo>
                  <a:pt x="366274" y="287448"/>
                  <a:pt x="363859" y="288377"/>
                  <a:pt x="361259" y="288748"/>
                </a:cubicBezTo>
                <a:cubicBezTo>
                  <a:pt x="358659" y="289120"/>
                  <a:pt x="356244" y="289677"/>
                  <a:pt x="354015" y="290420"/>
                </a:cubicBezTo>
                <a:cubicBezTo>
                  <a:pt x="352529" y="290420"/>
                  <a:pt x="351415" y="290791"/>
                  <a:pt x="350672" y="291534"/>
                </a:cubicBezTo>
                <a:lnTo>
                  <a:pt x="330612" y="313823"/>
                </a:lnTo>
                <a:cubicBezTo>
                  <a:pt x="323926" y="320509"/>
                  <a:pt x="319097" y="324967"/>
                  <a:pt x="316125" y="327196"/>
                </a:cubicBezTo>
                <a:cubicBezTo>
                  <a:pt x="310181" y="333140"/>
                  <a:pt x="302009" y="340569"/>
                  <a:pt x="291608" y="349485"/>
                </a:cubicBezTo>
                <a:cubicBezTo>
                  <a:pt x="291608" y="349485"/>
                  <a:pt x="288636" y="352456"/>
                  <a:pt x="282692" y="358400"/>
                </a:cubicBezTo>
                <a:cubicBezTo>
                  <a:pt x="281206" y="359886"/>
                  <a:pt x="280649" y="361186"/>
                  <a:pt x="281021" y="362300"/>
                </a:cubicBezTo>
                <a:cubicBezTo>
                  <a:pt x="281392" y="363415"/>
                  <a:pt x="282321" y="364344"/>
                  <a:pt x="283807" y="365086"/>
                </a:cubicBezTo>
                <a:cubicBezTo>
                  <a:pt x="286035" y="365829"/>
                  <a:pt x="288821" y="366758"/>
                  <a:pt x="292165" y="367873"/>
                </a:cubicBezTo>
                <a:cubicBezTo>
                  <a:pt x="295508" y="368987"/>
                  <a:pt x="298294" y="370287"/>
                  <a:pt x="300523" y="371773"/>
                </a:cubicBezTo>
                <a:cubicBezTo>
                  <a:pt x="316868" y="381431"/>
                  <a:pt x="326898" y="387746"/>
                  <a:pt x="330612" y="390718"/>
                </a:cubicBezTo>
                <a:cubicBezTo>
                  <a:pt x="341757" y="397405"/>
                  <a:pt x="352529" y="407063"/>
                  <a:pt x="362931" y="419693"/>
                </a:cubicBezTo>
                <a:cubicBezTo>
                  <a:pt x="377047" y="436781"/>
                  <a:pt x="385591" y="448668"/>
                  <a:pt x="388563" y="455355"/>
                </a:cubicBezTo>
                <a:lnTo>
                  <a:pt x="400821" y="479872"/>
                </a:lnTo>
                <a:lnTo>
                  <a:pt x="406393" y="475414"/>
                </a:lnTo>
                <a:cubicBezTo>
                  <a:pt x="412337" y="467985"/>
                  <a:pt x="417538" y="462784"/>
                  <a:pt x="421995" y="459813"/>
                </a:cubicBezTo>
                <a:cubicBezTo>
                  <a:pt x="426453" y="456098"/>
                  <a:pt x="430539" y="452012"/>
                  <a:pt x="434254" y="447554"/>
                </a:cubicBezTo>
                <a:lnTo>
                  <a:pt x="455428" y="428609"/>
                </a:lnTo>
                <a:lnTo>
                  <a:pt x="458771" y="423037"/>
                </a:lnTo>
                <a:cubicBezTo>
                  <a:pt x="461743" y="421551"/>
                  <a:pt x="463601" y="420808"/>
                  <a:pt x="464343" y="420808"/>
                </a:cubicBezTo>
                <a:cubicBezTo>
                  <a:pt x="465829" y="417836"/>
                  <a:pt x="467687" y="415979"/>
                  <a:pt x="469916" y="415236"/>
                </a:cubicBezTo>
                <a:cubicBezTo>
                  <a:pt x="469916" y="414493"/>
                  <a:pt x="471401" y="413378"/>
                  <a:pt x="474373" y="411892"/>
                </a:cubicBezTo>
                <a:cubicBezTo>
                  <a:pt x="475116" y="408920"/>
                  <a:pt x="478088" y="404834"/>
                  <a:pt x="483289" y="399634"/>
                </a:cubicBezTo>
                <a:cubicBezTo>
                  <a:pt x="484032" y="399634"/>
                  <a:pt x="484403" y="398519"/>
                  <a:pt x="484403" y="396290"/>
                </a:cubicBezTo>
                <a:cubicBezTo>
                  <a:pt x="487375" y="392576"/>
                  <a:pt x="485889" y="389232"/>
                  <a:pt x="479945" y="386260"/>
                </a:cubicBezTo>
                <a:cubicBezTo>
                  <a:pt x="479202" y="384775"/>
                  <a:pt x="478831" y="382546"/>
                  <a:pt x="478831" y="379574"/>
                </a:cubicBezTo>
                <a:cubicBezTo>
                  <a:pt x="481803" y="381060"/>
                  <a:pt x="484403" y="381617"/>
                  <a:pt x="486632" y="381246"/>
                </a:cubicBezTo>
                <a:cubicBezTo>
                  <a:pt x="488861" y="380874"/>
                  <a:pt x="490718" y="380688"/>
                  <a:pt x="492204" y="380688"/>
                </a:cubicBezTo>
                <a:lnTo>
                  <a:pt x="497776" y="379574"/>
                </a:lnTo>
                <a:cubicBezTo>
                  <a:pt x="506692" y="379574"/>
                  <a:pt x="512264" y="383660"/>
                  <a:pt x="514493" y="391833"/>
                </a:cubicBezTo>
                <a:cubicBezTo>
                  <a:pt x="515978" y="397033"/>
                  <a:pt x="519693" y="401862"/>
                  <a:pt x="525637" y="406320"/>
                </a:cubicBezTo>
                <a:cubicBezTo>
                  <a:pt x="529351" y="408549"/>
                  <a:pt x="531580" y="411149"/>
                  <a:pt x="532323" y="414121"/>
                </a:cubicBezTo>
                <a:cubicBezTo>
                  <a:pt x="533809" y="421551"/>
                  <a:pt x="535295" y="426751"/>
                  <a:pt x="536781" y="429723"/>
                </a:cubicBezTo>
                <a:cubicBezTo>
                  <a:pt x="536781" y="432695"/>
                  <a:pt x="535295" y="435295"/>
                  <a:pt x="532323" y="437524"/>
                </a:cubicBezTo>
                <a:cubicBezTo>
                  <a:pt x="531580" y="437524"/>
                  <a:pt x="530466" y="438267"/>
                  <a:pt x="528980" y="439753"/>
                </a:cubicBezTo>
                <a:cubicBezTo>
                  <a:pt x="523037" y="449411"/>
                  <a:pt x="512635" y="459070"/>
                  <a:pt x="497776" y="468728"/>
                </a:cubicBezTo>
                <a:cubicBezTo>
                  <a:pt x="490347" y="473186"/>
                  <a:pt x="484032" y="475414"/>
                  <a:pt x="478831" y="475414"/>
                </a:cubicBezTo>
                <a:lnTo>
                  <a:pt x="476602" y="475414"/>
                </a:lnTo>
                <a:cubicBezTo>
                  <a:pt x="475116" y="475414"/>
                  <a:pt x="473445" y="475786"/>
                  <a:pt x="471587" y="476529"/>
                </a:cubicBezTo>
                <a:cubicBezTo>
                  <a:pt x="469730" y="477272"/>
                  <a:pt x="468058" y="477643"/>
                  <a:pt x="466572" y="477643"/>
                </a:cubicBezTo>
                <a:cubicBezTo>
                  <a:pt x="462858" y="478386"/>
                  <a:pt x="458957" y="479129"/>
                  <a:pt x="454871" y="479872"/>
                </a:cubicBezTo>
                <a:cubicBezTo>
                  <a:pt x="450785" y="480615"/>
                  <a:pt x="446513" y="481358"/>
                  <a:pt x="442055" y="482101"/>
                </a:cubicBezTo>
                <a:cubicBezTo>
                  <a:pt x="440569" y="482101"/>
                  <a:pt x="438340" y="482844"/>
                  <a:pt x="435368" y="484330"/>
                </a:cubicBezTo>
                <a:cubicBezTo>
                  <a:pt x="435368" y="484330"/>
                  <a:pt x="434625" y="485073"/>
                  <a:pt x="433140" y="486559"/>
                </a:cubicBezTo>
                <a:lnTo>
                  <a:pt x="429796" y="486559"/>
                </a:lnTo>
                <a:cubicBezTo>
                  <a:pt x="427567" y="486559"/>
                  <a:pt x="425339" y="487302"/>
                  <a:pt x="423110" y="488788"/>
                </a:cubicBezTo>
                <a:cubicBezTo>
                  <a:pt x="420881" y="490273"/>
                  <a:pt x="418652" y="491388"/>
                  <a:pt x="416423" y="492131"/>
                </a:cubicBezTo>
                <a:cubicBezTo>
                  <a:pt x="411966" y="492874"/>
                  <a:pt x="410851" y="494360"/>
                  <a:pt x="413080" y="496589"/>
                </a:cubicBezTo>
                <a:lnTo>
                  <a:pt x="421995" y="497703"/>
                </a:lnTo>
                <a:cubicBezTo>
                  <a:pt x="452456" y="503647"/>
                  <a:pt x="478274" y="511448"/>
                  <a:pt x="499448" y="521106"/>
                </a:cubicBezTo>
                <a:cubicBezTo>
                  <a:pt x="520622" y="530764"/>
                  <a:pt x="534552" y="538565"/>
                  <a:pt x="541239" y="544509"/>
                </a:cubicBezTo>
                <a:lnTo>
                  <a:pt x="564642" y="562340"/>
                </a:lnTo>
                <a:lnTo>
                  <a:pt x="572443" y="571255"/>
                </a:lnTo>
                <a:lnTo>
                  <a:pt x="579129" y="579056"/>
                </a:lnTo>
                <a:cubicBezTo>
                  <a:pt x="579129" y="582028"/>
                  <a:pt x="579501" y="584257"/>
                  <a:pt x="580244" y="585743"/>
                </a:cubicBezTo>
                <a:cubicBezTo>
                  <a:pt x="580987" y="586486"/>
                  <a:pt x="581172" y="587600"/>
                  <a:pt x="580801" y="589086"/>
                </a:cubicBezTo>
                <a:cubicBezTo>
                  <a:pt x="580429" y="590572"/>
                  <a:pt x="580615" y="591686"/>
                  <a:pt x="581358" y="592429"/>
                </a:cubicBezTo>
                <a:lnTo>
                  <a:pt x="585816" y="601344"/>
                </a:lnTo>
                <a:lnTo>
                  <a:pt x="585816" y="603573"/>
                </a:lnTo>
                <a:cubicBezTo>
                  <a:pt x="584330" y="606545"/>
                  <a:pt x="582844" y="611003"/>
                  <a:pt x="581358" y="616946"/>
                </a:cubicBezTo>
                <a:cubicBezTo>
                  <a:pt x="580615" y="618432"/>
                  <a:pt x="580429" y="619918"/>
                  <a:pt x="580801" y="621404"/>
                </a:cubicBezTo>
                <a:cubicBezTo>
                  <a:pt x="581172" y="622890"/>
                  <a:pt x="580987" y="624376"/>
                  <a:pt x="580244" y="625862"/>
                </a:cubicBezTo>
                <a:cubicBezTo>
                  <a:pt x="579501" y="627348"/>
                  <a:pt x="579315" y="629019"/>
                  <a:pt x="579686" y="630877"/>
                </a:cubicBezTo>
                <a:cubicBezTo>
                  <a:pt x="580058" y="632734"/>
                  <a:pt x="579872" y="634406"/>
                  <a:pt x="579129" y="635892"/>
                </a:cubicBezTo>
                <a:lnTo>
                  <a:pt x="572443" y="645921"/>
                </a:lnTo>
                <a:cubicBezTo>
                  <a:pt x="571700" y="646664"/>
                  <a:pt x="570214" y="647593"/>
                  <a:pt x="567985" y="648708"/>
                </a:cubicBezTo>
                <a:cubicBezTo>
                  <a:pt x="565756" y="649822"/>
                  <a:pt x="563899" y="650751"/>
                  <a:pt x="562413" y="651494"/>
                </a:cubicBezTo>
                <a:cubicBezTo>
                  <a:pt x="560927" y="652979"/>
                  <a:pt x="560184" y="652979"/>
                  <a:pt x="560184" y="651494"/>
                </a:cubicBezTo>
                <a:lnTo>
                  <a:pt x="544582" y="643693"/>
                </a:lnTo>
                <a:lnTo>
                  <a:pt x="533438" y="634777"/>
                </a:lnTo>
                <a:cubicBezTo>
                  <a:pt x="532695" y="634777"/>
                  <a:pt x="532138" y="634592"/>
                  <a:pt x="531766" y="634220"/>
                </a:cubicBezTo>
                <a:cubicBezTo>
                  <a:pt x="531395" y="633849"/>
                  <a:pt x="531209" y="633291"/>
                  <a:pt x="531209" y="632548"/>
                </a:cubicBezTo>
                <a:cubicBezTo>
                  <a:pt x="528237" y="629577"/>
                  <a:pt x="524151" y="628091"/>
                  <a:pt x="518950" y="628091"/>
                </a:cubicBezTo>
                <a:cubicBezTo>
                  <a:pt x="518950" y="623633"/>
                  <a:pt x="516721" y="621033"/>
                  <a:pt x="512264" y="620290"/>
                </a:cubicBezTo>
                <a:lnTo>
                  <a:pt x="511149" y="619175"/>
                </a:lnTo>
                <a:cubicBezTo>
                  <a:pt x="508178" y="613975"/>
                  <a:pt x="502234" y="606917"/>
                  <a:pt x="493319" y="598001"/>
                </a:cubicBezTo>
                <a:cubicBezTo>
                  <a:pt x="490347" y="595029"/>
                  <a:pt x="485889" y="590757"/>
                  <a:pt x="479945" y="585185"/>
                </a:cubicBezTo>
                <a:cubicBezTo>
                  <a:pt x="474002" y="579613"/>
                  <a:pt x="468430" y="574970"/>
                  <a:pt x="463229" y="571255"/>
                </a:cubicBezTo>
                <a:lnTo>
                  <a:pt x="424224" y="540051"/>
                </a:lnTo>
                <a:cubicBezTo>
                  <a:pt x="422738" y="539308"/>
                  <a:pt x="421252" y="538194"/>
                  <a:pt x="419766" y="536708"/>
                </a:cubicBezTo>
                <a:cubicBezTo>
                  <a:pt x="418281" y="535222"/>
                  <a:pt x="416052" y="533736"/>
                  <a:pt x="413080" y="532250"/>
                </a:cubicBezTo>
                <a:cubicBezTo>
                  <a:pt x="414566" y="542651"/>
                  <a:pt x="415309" y="550452"/>
                  <a:pt x="415309" y="555653"/>
                </a:cubicBezTo>
                <a:lnTo>
                  <a:pt x="415309" y="557882"/>
                </a:lnTo>
                <a:cubicBezTo>
                  <a:pt x="416052" y="560111"/>
                  <a:pt x="416423" y="563825"/>
                  <a:pt x="416423" y="569026"/>
                </a:cubicBezTo>
                <a:cubicBezTo>
                  <a:pt x="416423" y="569769"/>
                  <a:pt x="415309" y="577942"/>
                  <a:pt x="413080" y="593544"/>
                </a:cubicBezTo>
                <a:cubicBezTo>
                  <a:pt x="412337" y="598001"/>
                  <a:pt x="410851" y="603202"/>
                  <a:pt x="408622" y="609145"/>
                </a:cubicBezTo>
                <a:cubicBezTo>
                  <a:pt x="406393" y="615089"/>
                  <a:pt x="404908" y="619547"/>
                  <a:pt x="404164" y="622519"/>
                </a:cubicBezTo>
                <a:lnTo>
                  <a:pt x="400821" y="632548"/>
                </a:lnTo>
                <a:cubicBezTo>
                  <a:pt x="399335" y="635520"/>
                  <a:pt x="398035" y="638678"/>
                  <a:pt x="396921" y="642021"/>
                </a:cubicBezTo>
                <a:cubicBezTo>
                  <a:pt x="395806" y="645364"/>
                  <a:pt x="394135" y="649265"/>
                  <a:pt x="391906" y="653722"/>
                </a:cubicBezTo>
                <a:cubicBezTo>
                  <a:pt x="391906" y="655208"/>
                  <a:pt x="391349" y="656509"/>
                  <a:pt x="390234" y="657623"/>
                </a:cubicBezTo>
                <a:cubicBezTo>
                  <a:pt x="389120" y="658737"/>
                  <a:pt x="388191" y="660038"/>
                  <a:pt x="387448" y="661523"/>
                </a:cubicBezTo>
                <a:cubicBezTo>
                  <a:pt x="385962" y="663752"/>
                  <a:pt x="384662" y="665795"/>
                  <a:pt x="383548" y="667653"/>
                </a:cubicBezTo>
                <a:cubicBezTo>
                  <a:pt x="382433" y="669510"/>
                  <a:pt x="381133" y="671182"/>
                  <a:pt x="379647" y="672668"/>
                </a:cubicBezTo>
                <a:cubicBezTo>
                  <a:pt x="378161" y="676382"/>
                  <a:pt x="374818" y="679354"/>
                  <a:pt x="369617" y="681583"/>
                </a:cubicBezTo>
                <a:cubicBezTo>
                  <a:pt x="364417" y="690498"/>
                  <a:pt x="360330" y="696071"/>
                  <a:pt x="357359" y="698299"/>
                </a:cubicBezTo>
                <a:cubicBezTo>
                  <a:pt x="340271" y="716873"/>
                  <a:pt x="325412" y="729503"/>
                  <a:pt x="312782" y="736190"/>
                </a:cubicBezTo>
                <a:cubicBezTo>
                  <a:pt x="312039" y="736933"/>
                  <a:pt x="310181" y="737676"/>
                  <a:pt x="307210" y="738419"/>
                </a:cubicBezTo>
                <a:cubicBezTo>
                  <a:pt x="304238" y="739162"/>
                  <a:pt x="301637" y="739905"/>
                  <a:pt x="299408" y="740648"/>
                </a:cubicBezTo>
                <a:cubicBezTo>
                  <a:pt x="291979" y="742876"/>
                  <a:pt x="287150" y="744362"/>
                  <a:pt x="284921" y="745105"/>
                </a:cubicBezTo>
                <a:cubicBezTo>
                  <a:pt x="283435" y="746591"/>
                  <a:pt x="281578" y="747334"/>
                  <a:pt x="279349" y="747334"/>
                </a:cubicBezTo>
                <a:lnTo>
                  <a:pt x="262633" y="749563"/>
                </a:lnTo>
                <a:cubicBezTo>
                  <a:pt x="261890" y="750306"/>
                  <a:pt x="260961" y="751049"/>
                  <a:pt x="259846" y="751792"/>
                </a:cubicBezTo>
                <a:cubicBezTo>
                  <a:pt x="258732" y="752535"/>
                  <a:pt x="257803" y="752906"/>
                  <a:pt x="257060" y="752906"/>
                </a:cubicBezTo>
                <a:lnTo>
                  <a:pt x="252603" y="755135"/>
                </a:lnTo>
                <a:cubicBezTo>
                  <a:pt x="250374" y="752906"/>
                  <a:pt x="249259" y="751420"/>
                  <a:pt x="249259" y="750677"/>
                </a:cubicBezTo>
                <a:cubicBezTo>
                  <a:pt x="250002" y="749192"/>
                  <a:pt x="250374" y="746220"/>
                  <a:pt x="250374" y="741762"/>
                </a:cubicBezTo>
                <a:cubicBezTo>
                  <a:pt x="250374" y="741762"/>
                  <a:pt x="250188" y="741576"/>
                  <a:pt x="249817" y="741205"/>
                </a:cubicBezTo>
                <a:cubicBezTo>
                  <a:pt x="249445" y="740833"/>
                  <a:pt x="249259" y="740648"/>
                  <a:pt x="249259" y="740648"/>
                </a:cubicBezTo>
                <a:cubicBezTo>
                  <a:pt x="245545" y="740648"/>
                  <a:pt x="243687" y="739533"/>
                  <a:pt x="243687" y="737304"/>
                </a:cubicBezTo>
                <a:cubicBezTo>
                  <a:pt x="243687" y="736561"/>
                  <a:pt x="242944" y="735447"/>
                  <a:pt x="241458" y="733961"/>
                </a:cubicBezTo>
                <a:cubicBezTo>
                  <a:pt x="231800" y="726532"/>
                  <a:pt x="223628" y="717616"/>
                  <a:pt x="216941" y="707215"/>
                </a:cubicBezTo>
                <a:cubicBezTo>
                  <a:pt x="210255" y="696814"/>
                  <a:pt x="205797" y="689756"/>
                  <a:pt x="203568" y="686041"/>
                </a:cubicBezTo>
                <a:lnTo>
                  <a:pt x="182394" y="645921"/>
                </a:lnTo>
                <a:cubicBezTo>
                  <a:pt x="182394" y="643693"/>
                  <a:pt x="180537" y="642578"/>
                  <a:pt x="176822" y="642578"/>
                </a:cubicBezTo>
                <a:lnTo>
                  <a:pt x="172364" y="642578"/>
                </a:lnTo>
                <a:cubicBezTo>
                  <a:pt x="164935" y="642578"/>
                  <a:pt x="156762" y="640721"/>
                  <a:pt x="147847" y="637006"/>
                </a:cubicBezTo>
                <a:cubicBezTo>
                  <a:pt x="136703" y="632548"/>
                  <a:pt x="130016" y="629205"/>
                  <a:pt x="127787" y="626976"/>
                </a:cubicBezTo>
                <a:lnTo>
                  <a:pt x="124444" y="625862"/>
                </a:lnTo>
                <a:cubicBezTo>
                  <a:pt x="119243" y="619175"/>
                  <a:pt x="116271" y="614718"/>
                  <a:pt x="115528" y="612489"/>
                </a:cubicBezTo>
                <a:cubicBezTo>
                  <a:pt x="117014" y="612489"/>
                  <a:pt x="117572" y="611746"/>
                  <a:pt x="117200" y="610260"/>
                </a:cubicBezTo>
                <a:cubicBezTo>
                  <a:pt x="116829" y="608774"/>
                  <a:pt x="116271" y="607288"/>
                  <a:pt x="115528" y="605802"/>
                </a:cubicBezTo>
                <a:cubicBezTo>
                  <a:pt x="111071" y="602087"/>
                  <a:pt x="107356" y="597258"/>
                  <a:pt x="104384" y="591315"/>
                </a:cubicBezTo>
                <a:cubicBezTo>
                  <a:pt x="102898" y="589829"/>
                  <a:pt x="101784" y="587786"/>
                  <a:pt x="101041" y="585185"/>
                </a:cubicBezTo>
                <a:cubicBezTo>
                  <a:pt x="100298" y="582585"/>
                  <a:pt x="99926" y="580913"/>
                  <a:pt x="99926" y="580170"/>
                </a:cubicBezTo>
                <a:cubicBezTo>
                  <a:pt x="98441" y="574970"/>
                  <a:pt x="96955" y="571627"/>
                  <a:pt x="95469" y="570141"/>
                </a:cubicBezTo>
                <a:cubicBezTo>
                  <a:pt x="93240" y="567912"/>
                  <a:pt x="93240" y="564940"/>
                  <a:pt x="95469" y="561225"/>
                </a:cubicBezTo>
                <a:cubicBezTo>
                  <a:pt x="95469" y="561225"/>
                  <a:pt x="100669" y="566426"/>
                  <a:pt x="111071" y="576827"/>
                </a:cubicBezTo>
                <a:cubicBezTo>
                  <a:pt x="125187" y="590943"/>
                  <a:pt x="138931" y="598373"/>
                  <a:pt x="152304" y="599116"/>
                </a:cubicBezTo>
                <a:lnTo>
                  <a:pt x="156762" y="599116"/>
                </a:lnTo>
                <a:cubicBezTo>
                  <a:pt x="161220" y="599116"/>
                  <a:pt x="163449" y="597630"/>
                  <a:pt x="163449" y="594658"/>
                </a:cubicBezTo>
                <a:lnTo>
                  <a:pt x="162334" y="569026"/>
                </a:lnTo>
                <a:cubicBezTo>
                  <a:pt x="160848" y="564568"/>
                  <a:pt x="161591" y="560854"/>
                  <a:pt x="164563" y="557882"/>
                </a:cubicBezTo>
                <a:cubicBezTo>
                  <a:pt x="168278" y="557139"/>
                  <a:pt x="168278" y="554910"/>
                  <a:pt x="164563" y="551195"/>
                </a:cubicBezTo>
                <a:cubicBezTo>
                  <a:pt x="163077" y="548967"/>
                  <a:pt x="162334" y="546366"/>
                  <a:pt x="162334" y="543394"/>
                </a:cubicBezTo>
                <a:cubicBezTo>
                  <a:pt x="162334" y="535222"/>
                  <a:pt x="161220" y="529278"/>
                  <a:pt x="158991" y="525564"/>
                </a:cubicBezTo>
                <a:lnTo>
                  <a:pt x="153419" y="521106"/>
                </a:lnTo>
                <a:cubicBezTo>
                  <a:pt x="155648" y="517391"/>
                  <a:pt x="156762" y="514791"/>
                  <a:pt x="156762" y="513305"/>
                </a:cubicBezTo>
                <a:cubicBezTo>
                  <a:pt x="158248" y="511819"/>
                  <a:pt x="159920" y="509776"/>
                  <a:pt x="161777" y="507176"/>
                </a:cubicBezTo>
                <a:cubicBezTo>
                  <a:pt x="163634" y="504575"/>
                  <a:pt x="165678" y="502904"/>
                  <a:pt x="167906" y="502161"/>
                </a:cubicBezTo>
                <a:cubicBezTo>
                  <a:pt x="187966" y="484330"/>
                  <a:pt x="197624" y="475786"/>
                  <a:pt x="196881" y="476529"/>
                </a:cubicBezTo>
                <a:cubicBezTo>
                  <a:pt x="196881" y="475786"/>
                  <a:pt x="198367" y="475414"/>
                  <a:pt x="201339" y="475414"/>
                </a:cubicBezTo>
                <a:lnTo>
                  <a:pt x="203568" y="473186"/>
                </a:lnTo>
                <a:cubicBezTo>
                  <a:pt x="207283" y="466499"/>
                  <a:pt x="209512" y="462413"/>
                  <a:pt x="210255" y="460927"/>
                </a:cubicBezTo>
                <a:cubicBezTo>
                  <a:pt x="210998" y="459441"/>
                  <a:pt x="212298" y="457955"/>
                  <a:pt x="214155" y="456469"/>
                </a:cubicBezTo>
                <a:cubicBezTo>
                  <a:pt x="216012" y="454983"/>
                  <a:pt x="217684" y="453497"/>
                  <a:pt x="219170" y="452012"/>
                </a:cubicBezTo>
                <a:cubicBezTo>
                  <a:pt x="228085" y="443096"/>
                  <a:pt x="235886" y="436781"/>
                  <a:pt x="242573" y="433066"/>
                </a:cubicBezTo>
                <a:cubicBezTo>
                  <a:pt x="244059" y="432323"/>
                  <a:pt x="245916" y="430837"/>
                  <a:pt x="248145" y="428609"/>
                </a:cubicBezTo>
                <a:cubicBezTo>
                  <a:pt x="250374" y="426380"/>
                  <a:pt x="252974" y="424894"/>
                  <a:pt x="255946" y="424151"/>
                </a:cubicBezTo>
                <a:cubicBezTo>
                  <a:pt x="256689" y="424151"/>
                  <a:pt x="257246" y="423965"/>
                  <a:pt x="257618" y="423594"/>
                </a:cubicBezTo>
                <a:cubicBezTo>
                  <a:pt x="257989" y="423222"/>
                  <a:pt x="257803" y="422665"/>
                  <a:pt x="257060" y="421922"/>
                </a:cubicBezTo>
                <a:lnTo>
                  <a:pt x="263747" y="408549"/>
                </a:lnTo>
                <a:cubicBezTo>
                  <a:pt x="264490" y="407063"/>
                  <a:pt x="266347" y="405577"/>
                  <a:pt x="269319" y="404091"/>
                </a:cubicBezTo>
                <a:cubicBezTo>
                  <a:pt x="271548" y="401862"/>
                  <a:pt x="273777" y="400748"/>
                  <a:pt x="276006" y="400748"/>
                </a:cubicBezTo>
                <a:cubicBezTo>
                  <a:pt x="279720" y="400748"/>
                  <a:pt x="283435" y="403348"/>
                  <a:pt x="287150" y="408549"/>
                </a:cubicBezTo>
                <a:lnTo>
                  <a:pt x="294951" y="414121"/>
                </a:lnTo>
                <a:cubicBezTo>
                  <a:pt x="295694" y="414864"/>
                  <a:pt x="297180" y="415793"/>
                  <a:pt x="299408" y="416907"/>
                </a:cubicBezTo>
                <a:cubicBezTo>
                  <a:pt x="301637" y="418022"/>
                  <a:pt x="303123" y="419693"/>
                  <a:pt x="303866" y="421922"/>
                </a:cubicBezTo>
                <a:cubicBezTo>
                  <a:pt x="303866" y="424894"/>
                  <a:pt x="304981" y="427123"/>
                  <a:pt x="307210" y="428609"/>
                </a:cubicBezTo>
                <a:cubicBezTo>
                  <a:pt x="311667" y="431580"/>
                  <a:pt x="312782" y="434181"/>
                  <a:pt x="310553" y="436410"/>
                </a:cubicBezTo>
                <a:cubicBezTo>
                  <a:pt x="310553" y="437895"/>
                  <a:pt x="309996" y="439381"/>
                  <a:pt x="308881" y="440867"/>
                </a:cubicBezTo>
                <a:cubicBezTo>
                  <a:pt x="307767" y="442353"/>
                  <a:pt x="306838" y="443468"/>
                  <a:pt x="306095" y="444211"/>
                </a:cubicBezTo>
                <a:lnTo>
                  <a:pt x="304981" y="449783"/>
                </a:lnTo>
                <a:cubicBezTo>
                  <a:pt x="304238" y="452755"/>
                  <a:pt x="302009" y="455912"/>
                  <a:pt x="298294" y="459255"/>
                </a:cubicBezTo>
                <a:cubicBezTo>
                  <a:pt x="294579" y="462599"/>
                  <a:pt x="291979" y="465013"/>
                  <a:pt x="290493" y="466499"/>
                </a:cubicBezTo>
                <a:cubicBezTo>
                  <a:pt x="289750" y="466499"/>
                  <a:pt x="289193" y="467056"/>
                  <a:pt x="288821" y="468171"/>
                </a:cubicBezTo>
                <a:cubicBezTo>
                  <a:pt x="288450" y="469285"/>
                  <a:pt x="287893" y="470214"/>
                  <a:pt x="287150" y="470957"/>
                </a:cubicBezTo>
                <a:lnTo>
                  <a:pt x="301637" y="474300"/>
                </a:lnTo>
                <a:cubicBezTo>
                  <a:pt x="309810" y="475043"/>
                  <a:pt x="316868" y="479129"/>
                  <a:pt x="322811" y="486559"/>
                </a:cubicBezTo>
                <a:cubicBezTo>
                  <a:pt x="324297" y="488045"/>
                  <a:pt x="328755" y="494360"/>
                  <a:pt x="336185" y="505504"/>
                </a:cubicBezTo>
                <a:lnTo>
                  <a:pt x="340642" y="507733"/>
                </a:lnTo>
                <a:lnTo>
                  <a:pt x="341757" y="504390"/>
                </a:lnTo>
                <a:cubicBezTo>
                  <a:pt x="341757" y="501418"/>
                  <a:pt x="341942" y="497889"/>
                  <a:pt x="342314" y="493803"/>
                </a:cubicBezTo>
                <a:cubicBezTo>
                  <a:pt x="342685" y="489716"/>
                  <a:pt x="342500" y="485073"/>
                  <a:pt x="341757" y="479872"/>
                </a:cubicBezTo>
                <a:lnTo>
                  <a:pt x="341757" y="477643"/>
                </a:lnTo>
                <a:lnTo>
                  <a:pt x="340642" y="466499"/>
                </a:lnTo>
                <a:cubicBezTo>
                  <a:pt x="336927" y="447182"/>
                  <a:pt x="326526" y="427123"/>
                  <a:pt x="309438" y="406320"/>
                </a:cubicBezTo>
                <a:cubicBezTo>
                  <a:pt x="297551" y="392204"/>
                  <a:pt x="284921" y="382174"/>
                  <a:pt x="271548" y="376231"/>
                </a:cubicBezTo>
                <a:cubicBezTo>
                  <a:pt x="269319" y="376231"/>
                  <a:pt x="267833" y="375488"/>
                  <a:pt x="267090" y="374002"/>
                </a:cubicBezTo>
                <a:cubicBezTo>
                  <a:pt x="267833" y="373259"/>
                  <a:pt x="260404" y="379574"/>
                  <a:pt x="244802" y="392947"/>
                </a:cubicBezTo>
                <a:lnTo>
                  <a:pt x="232543" y="402977"/>
                </a:lnTo>
                <a:lnTo>
                  <a:pt x="223628" y="410778"/>
                </a:lnTo>
                <a:cubicBezTo>
                  <a:pt x="221399" y="413007"/>
                  <a:pt x="218613" y="415421"/>
                  <a:pt x="215269" y="418022"/>
                </a:cubicBezTo>
                <a:cubicBezTo>
                  <a:pt x="211926" y="420622"/>
                  <a:pt x="208769" y="423408"/>
                  <a:pt x="205797" y="426380"/>
                </a:cubicBezTo>
                <a:cubicBezTo>
                  <a:pt x="202825" y="431580"/>
                  <a:pt x="199482" y="435852"/>
                  <a:pt x="195767" y="439196"/>
                </a:cubicBezTo>
                <a:cubicBezTo>
                  <a:pt x="192052" y="442539"/>
                  <a:pt x="189080" y="446068"/>
                  <a:pt x="186852" y="449783"/>
                </a:cubicBezTo>
                <a:cubicBezTo>
                  <a:pt x="184623" y="451269"/>
                  <a:pt x="182208" y="452940"/>
                  <a:pt x="179608" y="454798"/>
                </a:cubicBezTo>
                <a:cubicBezTo>
                  <a:pt x="177008" y="456655"/>
                  <a:pt x="174593" y="458327"/>
                  <a:pt x="172364" y="459813"/>
                </a:cubicBezTo>
                <a:cubicBezTo>
                  <a:pt x="161963" y="468728"/>
                  <a:pt x="153790" y="475043"/>
                  <a:pt x="147847" y="478758"/>
                </a:cubicBezTo>
                <a:lnTo>
                  <a:pt x="140046" y="482101"/>
                </a:lnTo>
                <a:cubicBezTo>
                  <a:pt x="139303" y="483587"/>
                  <a:pt x="138188" y="484887"/>
                  <a:pt x="136703" y="486002"/>
                </a:cubicBezTo>
                <a:cubicBezTo>
                  <a:pt x="135217" y="487116"/>
                  <a:pt x="134102" y="488045"/>
                  <a:pt x="133359" y="488788"/>
                </a:cubicBezTo>
                <a:cubicBezTo>
                  <a:pt x="131873" y="489531"/>
                  <a:pt x="130202" y="489902"/>
                  <a:pt x="128344" y="489902"/>
                </a:cubicBezTo>
                <a:cubicBezTo>
                  <a:pt x="126487" y="489902"/>
                  <a:pt x="125187" y="489902"/>
                  <a:pt x="124444" y="489902"/>
                </a:cubicBezTo>
                <a:lnTo>
                  <a:pt x="124444" y="486559"/>
                </a:lnTo>
                <a:cubicBezTo>
                  <a:pt x="124444" y="479129"/>
                  <a:pt x="121844" y="470957"/>
                  <a:pt x="116643" y="462041"/>
                </a:cubicBezTo>
                <a:lnTo>
                  <a:pt x="117757" y="457584"/>
                </a:lnTo>
                <a:lnTo>
                  <a:pt x="115528" y="448668"/>
                </a:lnTo>
                <a:lnTo>
                  <a:pt x="114414" y="444211"/>
                </a:lnTo>
                <a:cubicBezTo>
                  <a:pt x="113671" y="443468"/>
                  <a:pt x="112742" y="443096"/>
                  <a:pt x="111628" y="443096"/>
                </a:cubicBezTo>
                <a:cubicBezTo>
                  <a:pt x="110513" y="443096"/>
                  <a:pt x="109585" y="442725"/>
                  <a:pt x="108842" y="441982"/>
                </a:cubicBezTo>
                <a:cubicBezTo>
                  <a:pt x="114785" y="436038"/>
                  <a:pt x="118129" y="432323"/>
                  <a:pt x="118872" y="430837"/>
                </a:cubicBezTo>
                <a:cubicBezTo>
                  <a:pt x="116643" y="425637"/>
                  <a:pt x="117757" y="422294"/>
                  <a:pt x="122215" y="420808"/>
                </a:cubicBezTo>
                <a:cubicBezTo>
                  <a:pt x="122215" y="419322"/>
                  <a:pt x="122958" y="418579"/>
                  <a:pt x="124444" y="418579"/>
                </a:cubicBezTo>
                <a:cubicBezTo>
                  <a:pt x="125930" y="415607"/>
                  <a:pt x="129644" y="414121"/>
                  <a:pt x="135588" y="414121"/>
                </a:cubicBezTo>
                <a:cubicBezTo>
                  <a:pt x="136331" y="414864"/>
                  <a:pt x="137260" y="415050"/>
                  <a:pt x="138374" y="414678"/>
                </a:cubicBezTo>
                <a:cubicBezTo>
                  <a:pt x="139488" y="414307"/>
                  <a:pt x="140417" y="414121"/>
                  <a:pt x="141160" y="414121"/>
                </a:cubicBezTo>
                <a:lnTo>
                  <a:pt x="171250" y="387375"/>
                </a:lnTo>
                <a:cubicBezTo>
                  <a:pt x="176450" y="382917"/>
                  <a:pt x="181094" y="378645"/>
                  <a:pt x="185180" y="374559"/>
                </a:cubicBezTo>
                <a:cubicBezTo>
                  <a:pt x="189266" y="370473"/>
                  <a:pt x="193167" y="366944"/>
                  <a:pt x="196881" y="363972"/>
                </a:cubicBezTo>
                <a:cubicBezTo>
                  <a:pt x="208026" y="356543"/>
                  <a:pt x="214341" y="352456"/>
                  <a:pt x="215827" y="351713"/>
                </a:cubicBezTo>
                <a:cubicBezTo>
                  <a:pt x="223256" y="345027"/>
                  <a:pt x="234400" y="335740"/>
                  <a:pt x="249259" y="323853"/>
                </a:cubicBezTo>
                <a:lnTo>
                  <a:pt x="258175" y="317166"/>
                </a:lnTo>
                <a:lnTo>
                  <a:pt x="262633" y="312708"/>
                </a:lnTo>
                <a:lnTo>
                  <a:pt x="258175" y="312708"/>
                </a:lnTo>
                <a:cubicBezTo>
                  <a:pt x="254460" y="312708"/>
                  <a:pt x="249631" y="313451"/>
                  <a:pt x="243687" y="314937"/>
                </a:cubicBezTo>
                <a:cubicBezTo>
                  <a:pt x="242201" y="315680"/>
                  <a:pt x="239230" y="316052"/>
                  <a:pt x="234772" y="316052"/>
                </a:cubicBezTo>
                <a:cubicBezTo>
                  <a:pt x="231057" y="316052"/>
                  <a:pt x="228085" y="315680"/>
                  <a:pt x="225856" y="314937"/>
                </a:cubicBezTo>
                <a:cubicBezTo>
                  <a:pt x="213969" y="311966"/>
                  <a:pt x="203939" y="307879"/>
                  <a:pt x="195767" y="302679"/>
                </a:cubicBezTo>
                <a:cubicBezTo>
                  <a:pt x="193538" y="302679"/>
                  <a:pt x="191124" y="301750"/>
                  <a:pt x="188523" y="299893"/>
                </a:cubicBezTo>
                <a:cubicBezTo>
                  <a:pt x="185923" y="298035"/>
                  <a:pt x="183508" y="296735"/>
                  <a:pt x="181280" y="295992"/>
                </a:cubicBezTo>
                <a:cubicBezTo>
                  <a:pt x="180537" y="295249"/>
                  <a:pt x="174593" y="291163"/>
                  <a:pt x="163449" y="283733"/>
                </a:cubicBezTo>
                <a:lnTo>
                  <a:pt x="177936" y="271475"/>
                </a:lnTo>
                <a:cubicBezTo>
                  <a:pt x="180165" y="275189"/>
                  <a:pt x="182208" y="277233"/>
                  <a:pt x="184066" y="277604"/>
                </a:cubicBezTo>
                <a:cubicBezTo>
                  <a:pt x="185923" y="277976"/>
                  <a:pt x="188338" y="277418"/>
                  <a:pt x="191309" y="275932"/>
                </a:cubicBezTo>
                <a:cubicBezTo>
                  <a:pt x="195024" y="273704"/>
                  <a:pt x="201339" y="271846"/>
                  <a:pt x="210255" y="270360"/>
                </a:cubicBezTo>
                <a:cubicBezTo>
                  <a:pt x="214712" y="268874"/>
                  <a:pt x="219541" y="267017"/>
                  <a:pt x="224742" y="264788"/>
                </a:cubicBezTo>
                <a:lnTo>
                  <a:pt x="252603" y="253644"/>
                </a:lnTo>
                <a:cubicBezTo>
                  <a:pt x="281578" y="243986"/>
                  <a:pt x="296065" y="239156"/>
                  <a:pt x="296065" y="239156"/>
                </a:cubicBezTo>
                <a:cubicBezTo>
                  <a:pt x="300523" y="236928"/>
                  <a:pt x="307210" y="234327"/>
                  <a:pt x="316125" y="231355"/>
                </a:cubicBezTo>
                <a:cubicBezTo>
                  <a:pt x="330984" y="229870"/>
                  <a:pt x="341757" y="229127"/>
                  <a:pt x="348443" y="229127"/>
                </a:cubicBezTo>
                <a:close/>
                <a:moveTo>
                  <a:pt x="3345875" y="114341"/>
                </a:moveTo>
                <a:cubicBezTo>
                  <a:pt x="3342903" y="116570"/>
                  <a:pt x="3341417" y="119541"/>
                  <a:pt x="3341417" y="123256"/>
                </a:cubicBezTo>
                <a:cubicBezTo>
                  <a:pt x="3341417" y="124742"/>
                  <a:pt x="3342160" y="126971"/>
                  <a:pt x="3343646" y="129943"/>
                </a:cubicBezTo>
                <a:lnTo>
                  <a:pt x="3354791" y="124371"/>
                </a:lnTo>
                <a:cubicBezTo>
                  <a:pt x="3351819" y="122142"/>
                  <a:pt x="3348847" y="118799"/>
                  <a:pt x="3345875" y="114341"/>
                </a:cubicBezTo>
                <a:close/>
                <a:moveTo>
                  <a:pt x="2176410" y="74221"/>
                </a:moveTo>
                <a:cubicBezTo>
                  <a:pt x="2177524" y="73479"/>
                  <a:pt x="2179567" y="73850"/>
                  <a:pt x="2182539" y="75336"/>
                </a:cubicBezTo>
                <a:cubicBezTo>
                  <a:pt x="2186997" y="77565"/>
                  <a:pt x="2192569" y="77936"/>
                  <a:pt x="2199256" y="76450"/>
                </a:cubicBezTo>
                <a:lnTo>
                  <a:pt x="2205942" y="77565"/>
                </a:lnTo>
                <a:lnTo>
                  <a:pt x="2211514" y="77565"/>
                </a:lnTo>
                <a:cubicBezTo>
                  <a:pt x="2214486" y="77565"/>
                  <a:pt x="2217086" y="78308"/>
                  <a:pt x="2219315" y="79794"/>
                </a:cubicBezTo>
                <a:cubicBezTo>
                  <a:pt x="2222287" y="81280"/>
                  <a:pt x="2224144" y="82022"/>
                  <a:pt x="2224887" y="82022"/>
                </a:cubicBezTo>
                <a:cubicBezTo>
                  <a:pt x="2228602" y="82022"/>
                  <a:pt x="2230831" y="83880"/>
                  <a:pt x="2231574" y="87595"/>
                </a:cubicBezTo>
                <a:lnTo>
                  <a:pt x="2237146" y="99853"/>
                </a:lnTo>
                <a:cubicBezTo>
                  <a:pt x="2240118" y="104311"/>
                  <a:pt x="2240861" y="110998"/>
                  <a:pt x="2239375" y="119913"/>
                </a:cubicBezTo>
                <a:cubicBezTo>
                  <a:pt x="2239375" y="124371"/>
                  <a:pt x="2240861" y="128457"/>
                  <a:pt x="2243833" y="132172"/>
                </a:cubicBezTo>
                <a:cubicBezTo>
                  <a:pt x="2246061" y="134400"/>
                  <a:pt x="2245318" y="136629"/>
                  <a:pt x="2241604" y="138858"/>
                </a:cubicBezTo>
                <a:cubicBezTo>
                  <a:pt x="2237889" y="143316"/>
                  <a:pt x="2233431" y="147216"/>
                  <a:pt x="2228231" y="150560"/>
                </a:cubicBezTo>
                <a:cubicBezTo>
                  <a:pt x="2223030" y="153903"/>
                  <a:pt x="2218944" y="156689"/>
                  <a:pt x="2215972" y="158918"/>
                </a:cubicBezTo>
                <a:cubicBezTo>
                  <a:pt x="2210771" y="163376"/>
                  <a:pt x="2205385" y="167276"/>
                  <a:pt x="2199813" y="170619"/>
                </a:cubicBezTo>
                <a:cubicBezTo>
                  <a:pt x="2194241" y="173963"/>
                  <a:pt x="2188854" y="177863"/>
                  <a:pt x="2183654" y="182321"/>
                </a:cubicBezTo>
                <a:cubicBezTo>
                  <a:pt x="2182168" y="183064"/>
                  <a:pt x="2180682" y="184178"/>
                  <a:pt x="2179196" y="185664"/>
                </a:cubicBezTo>
                <a:cubicBezTo>
                  <a:pt x="2177710" y="187150"/>
                  <a:pt x="2175853" y="188264"/>
                  <a:pt x="2173624" y="189007"/>
                </a:cubicBezTo>
                <a:lnTo>
                  <a:pt x="2153564" y="207953"/>
                </a:lnTo>
                <a:cubicBezTo>
                  <a:pt x="2152821" y="208695"/>
                  <a:pt x="2151707" y="209438"/>
                  <a:pt x="2150221" y="210181"/>
                </a:cubicBezTo>
                <a:cubicBezTo>
                  <a:pt x="2148735" y="210924"/>
                  <a:pt x="2147620" y="212039"/>
                  <a:pt x="2146878" y="213525"/>
                </a:cubicBezTo>
                <a:lnTo>
                  <a:pt x="2152450" y="213525"/>
                </a:lnTo>
                <a:cubicBezTo>
                  <a:pt x="2164337" y="215754"/>
                  <a:pt x="2174738" y="220211"/>
                  <a:pt x="2183654" y="226898"/>
                </a:cubicBezTo>
                <a:cubicBezTo>
                  <a:pt x="2187368" y="228384"/>
                  <a:pt x="2190897" y="231355"/>
                  <a:pt x="2194241" y="235813"/>
                </a:cubicBezTo>
                <a:cubicBezTo>
                  <a:pt x="2197584" y="240271"/>
                  <a:pt x="2199627" y="242871"/>
                  <a:pt x="2200370" y="243614"/>
                </a:cubicBezTo>
                <a:lnTo>
                  <a:pt x="2204828" y="253644"/>
                </a:lnTo>
                <a:cubicBezTo>
                  <a:pt x="2207800" y="255873"/>
                  <a:pt x="2210028" y="256244"/>
                  <a:pt x="2211514" y="254758"/>
                </a:cubicBezTo>
                <a:cubicBezTo>
                  <a:pt x="2215229" y="251787"/>
                  <a:pt x="2221544" y="248072"/>
                  <a:pt x="2230459" y="243614"/>
                </a:cubicBezTo>
                <a:lnTo>
                  <a:pt x="2231574" y="241385"/>
                </a:lnTo>
                <a:lnTo>
                  <a:pt x="2223773" y="238042"/>
                </a:lnTo>
                <a:cubicBezTo>
                  <a:pt x="2218572" y="235070"/>
                  <a:pt x="2215229" y="232098"/>
                  <a:pt x="2213743" y="229127"/>
                </a:cubicBezTo>
                <a:lnTo>
                  <a:pt x="2201484" y="220211"/>
                </a:lnTo>
                <a:lnTo>
                  <a:pt x="2192569" y="214639"/>
                </a:lnTo>
                <a:lnTo>
                  <a:pt x="2197027" y="212410"/>
                </a:lnTo>
                <a:cubicBezTo>
                  <a:pt x="2197027" y="212410"/>
                  <a:pt x="2202599" y="214268"/>
                  <a:pt x="2213743" y="217982"/>
                </a:cubicBezTo>
                <a:cubicBezTo>
                  <a:pt x="2218944" y="219468"/>
                  <a:pt x="2223959" y="221140"/>
                  <a:pt x="2228788" y="222997"/>
                </a:cubicBezTo>
                <a:cubicBezTo>
                  <a:pt x="2233617" y="224855"/>
                  <a:pt x="2237889" y="226526"/>
                  <a:pt x="2241604" y="228012"/>
                </a:cubicBezTo>
                <a:cubicBezTo>
                  <a:pt x="2246061" y="229498"/>
                  <a:pt x="2249776" y="229127"/>
                  <a:pt x="2252748" y="226898"/>
                </a:cubicBezTo>
                <a:cubicBezTo>
                  <a:pt x="2253491" y="226155"/>
                  <a:pt x="2254977" y="225783"/>
                  <a:pt x="2257206" y="225783"/>
                </a:cubicBezTo>
                <a:cubicBezTo>
                  <a:pt x="2259435" y="225783"/>
                  <a:pt x="2262035" y="225040"/>
                  <a:pt x="2265007" y="223554"/>
                </a:cubicBezTo>
                <a:cubicBezTo>
                  <a:pt x="2267978" y="222069"/>
                  <a:pt x="2270207" y="220954"/>
                  <a:pt x="2271693" y="220211"/>
                </a:cubicBezTo>
                <a:lnTo>
                  <a:pt x="2273922" y="220211"/>
                </a:lnTo>
                <a:cubicBezTo>
                  <a:pt x="2275408" y="217239"/>
                  <a:pt x="2277637" y="215568"/>
                  <a:pt x="2280609" y="215196"/>
                </a:cubicBezTo>
                <a:cubicBezTo>
                  <a:pt x="2283580" y="214825"/>
                  <a:pt x="2285438" y="214639"/>
                  <a:pt x="2286181" y="214639"/>
                </a:cubicBezTo>
                <a:lnTo>
                  <a:pt x="2291753" y="216868"/>
                </a:lnTo>
                <a:cubicBezTo>
                  <a:pt x="2296210" y="219097"/>
                  <a:pt x="2300297" y="218725"/>
                  <a:pt x="2304011" y="215754"/>
                </a:cubicBezTo>
                <a:lnTo>
                  <a:pt x="2308469" y="214639"/>
                </a:lnTo>
                <a:cubicBezTo>
                  <a:pt x="2312184" y="214639"/>
                  <a:pt x="2315156" y="217982"/>
                  <a:pt x="2317384" y="224669"/>
                </a:cubicBezTo>
                <a:cubicBezTo>
                  <a:pt x="2318870" y="229127"/>
                  <a:pt x="2321099" y="232098"/>
                  <a:pt x="2324071" y="233584"/>
                </a:cubicBezTo>
                <a:lnTo>
                  <a:pt x="2332986" y="241385"/>
                </a:lnTo>
                <a:cubicBezTo>
                  <a:pt x="2338187" y="245100"/>
                  <a:pt x="2340787" y="249929"/>
                  <a:pt x="2340787" y="255873"/>
                </a:cubicBezTo>
                <a:lnTo>
                  <a:pt x="2341902" y="270360"/>
                </a:lnTo>
                <a:cubicBezTo>
                  <a:pt x="2341902" y="273332"/>
                  <a:pt x="2341530" y="275932"/>
                  <a:pt x="2340787" y="278161"/>
                </a:cubicBezTo>
                <a:cubicBezTo>
                  <a:pt x="2340787" y="278904"/>
                  <a:pt x="2340416" y="279276"/>
                  <a:pt x="2339673" y="279276"/>
                </a:cubicBezTo>
                <a:cubicBezTo>
                  <a:pt x="2335215" y="279276"/>
                  <a:pt x="2331500" y="280762"/>
                  <a:pt x="2328529" y="283733"/>
                </a:cubicBezTo>
                <a:cubicBezTo>
                  <a:pt x="2325557" y="285219"/>
                  <a:pt x="2322771" y="286519"/>
                  <a:pt x="2320171" y="287634"/>
                </a:cubicBezTo>
                <a:cubicBezTo>
                  <a:pt x="2317571" y="288748"/>
                  <a:pt x="2314784" y="290048"/>
                  <a:pt x="2311812" y="291534"/>
                </a:cubicBezTo>
                <a:cubicBezTo>
                  <a:pt x="2305869" y="295992"/>
                  <a:pt x="2298811" y="300078"/>
                  <a:pt x="2290638" y="303793"/>
                </a:cubicBezTo>
                <a:lnTo>
                  <a:pt x="2272808" y="316052"/>
                </a:lnTo>
                <a:cubicBezTo>
                  <a:pt x="2276522" y="316052"/>
                  <a:pt x="2278751" y="316423"/>
                  <a:pt x="2279494" y="317166"/>
                </a:cubicBezTo>
                <a:lnTo>
                  <a:pt x="2280609" y="314937"/>
                </a:lnTo>
                <a:cubicBezTo>
                  <a:pt x="2284323" y="317909"/>
                  <a:pt x="2289152" y="323110"/>
                  <a:pt x="2295096" y="330539"/>
                </a:cubicBezTo>
                <a:cubicBezTo>
                  <a:pt x="2304011" y="337226"/>
                  <a:pt x="2309212" y="341312"/>
                  <a:pt x="2310698" y="342798"/>
                </a:cubicBezTo>
                <a:cubicBezTo>
                  <a:pt x="2315156" y="345027"/>
                  <a:pt x="2319613" y="348370"/>
                  <a:pt x="2324071" y="352828"/>
                </a:cubicBezTo>
                <a:cubicBezTo>
                  <a:pt x="2326300" y="354314"/>
                  <a:pt x="2328900" y="356357"/>
                  <a:pt x="2331872" y="358957"/>
                </a:cubicBezTo>
                <a:cubicBezTo>
                  <a:pt x="2334844" y="361557"/>
                  <a:pt x="2338559" y="363972"/>
                  <a:pt x="2343016" y="366201"/>
                </a:cubicBezTo>
                <a:cubicBezTo>
                  <a:pt x="2348960" y="372144"/>
                  <a:pt x="2351189" y="377345"/>
                  <a:pt x="2349703" y="381803"/>
                </a:cubicBezTo>
                <a:cubicBezTo>
                  <a:pt x="2349703" y="384775"/>
                  <a:pt x="2350817" y="388489"/>
                  <a:pt x="2353046" y="392947"/>
                </a:cubicBezTo>
                <a:cubicBezTo>
                  <a:pt x="2354532" y="398148"/>
                  <a:pt x="2356204" y="402791"/>
                  <a:pt x="2358061" y="406877"/>
                </a:cubicBezTo>
                <a:cubicBezTo>
                  <a:pt x="2359919" y="410964"/>
                  <a:pt x="2361590" y="414864"/>
                  <a:pt x="2363076" y="418579"/>
                </a:cubicBezTo>
                <a:cubicBezTo>
                  <a:pt x="2365305" y="422294"/>
                  <a:pt x="2367162" y="425823"/>
                  <a:pt x="2368648" y="429166"/>
                </a:cubicBezTo>
                <a:cubicBezTo>
                  <a:pt x="2370134" y="432509"/>
                  <a:pt x="2371991" y="436038"/>
                  <a:pt x="2374220" y="439753"/>
                </a:cubicBezTo>
                <a:cubicBezTo>
                  <a:pt x="2377192" y="450897"/>
                  <a:pt x="2383507" y="464270"/>
                  <a:pt x="2393166" y="479872"/>
                </a:cubicBezTo>
                <a:cubicBezTo>
                  <a:pt x="2393166" y="482844"/>
                  <a:pt x="2393908" y="484701"/>
                  <a:pt x="2395394" y="485444"/>
                </a:cubicBezTo>
                <a:cubicBezTo>
                  <a:pt x="2390937" y="486930"/>
                  <a:pt x="2389451" y="490645"/>
                  <a:pt x="2390937" y="496589"/>
                </a:cubicBezTo>
                <a:lnTo>
                  <a:pt x="2393166" y="513305"/>
                </a:lnTo>
                <a:lnTo>
                  <a:pt x="2393166" y="516648"/>
                </a:lnTo>
                <a:lnTo>
                  <a:pt x="2407653" y="530021"/>
                </a:lnTo>
                <a:lnTo>
                  <a:pt x="2408768" y="519991"/>
                </a:lnTo>
                <a:cubicBezTo>
                  <a:pt x="2412482" y="516277"/>
                  <a:pt x="2416569" y="513305"/>
                  <a:pt x="2421026" y="511076"/>
                </a:cubicBezTo>
                <a:cubicBezTo>
                  <a:pt x="2424741" y="508104"/>
                  <a:pt x="2429199" y="505875"/>
                  <a:pt x="2434399" y="504390"/>
                </a:cubicBezTo>
                <a:cubicBezTo>
                  <a:pt x="2445544" y="500675"/>
                  <a:pt x="2455945" y="495846"/>
                  <a:pt x="2465603" y="489902"/>
                </a:cubicBezTo>
                <a:cubicBezTo>
                  <a:pt x="2467089" y="489159"/>
                  <a:pt x="2468203" y="487302"/>
                  <a:pt x="2468946" y="484330"/>
                </a:cubicBezTo>
                <a:cubicBezTo>
                  <a:pt x="2469689" y="481358"/>
                  <a:pt x="2470061" y="479501"/>
                  <a:pt x="2470061" y="478758"/>
                </a:cubicBezTo>
                <a:lnTo>
                  <a:pt x="2474519" y="455355"/>
                </a:lnTo>
                <a:cubicBezTo>
                  <a:pt x="2480462" y="434552"/>
                  <a:pt x="2485291" y="418950"/>
                  <a:pt x="2489006" y="408549"/>
                </a:cubicBezTo>
                <a:cubicBezTo>
                  <a:pt x="2489006" y="407063"/>
                  <a:pt x="2490120" y="400748"/>
                  <a:pt x="2492349" y="389604"/>
                </a:cubicBezTo>
                <a:cubicBezTo>
                  <a:pt x="2495321" y="382174"/>
                  <a:pt x="2497736" y="375488"/>
                  <a:pt x="2499593" y="369544"/>
                </a:cubicBezTo>
                <a:cubicBezTo>
                  <a:pt x="2501451" y="363601"/>
                  <a:pt x="2503493" y="358028"/>
                  <a:pt x="2505722" y="352828"/>
                </a:cubicBezTo>
                <a:lnTo>
                  <a:pt x="2507951" y="339455"/>
                </a:lnTo>
                <a:cubicBezTo>
                  <a:pt x="2507951" y="339455"/>
                  <a:pt x="2507766" y="339269"/>
                  <a:pt x="2507394" y="338897"/>
                </a:cubicBezTo>
                <a:cubicBezTo>
                  <a:pt x="2507023" y="338526"/>
                  <a:pt x="2506837" y="338340"/>
                  <a:pt x="2506837" y="338340"/>
                </a:cubicBezTo>
                <a:cubicBezTo>
                  <a:pt x="2501636" y="342055"/>
                  <a:pt x="2497178" y="344284"/>
                  <a:pt x="2493464" y="345027"/>
                </a:cubicBezTo>
                <a:lnTo>
                  <a:pt x="2487892" y="349485"/>
                </a:lnTo>
                <a:lnTo>
                  <a:pt x="2465603" y="363972"/>
                </a:lnTo>
                <a:cubicBezTo>
                  <a:pt x="2459660" y="366944"/>
                  <a:pt x="2454459" y="369173"/>
                  <a:pt x="2450001" y="370659"/>
                </a:cubicBezTo>
                <a:cubicBezTo>
                  <a:pt x="2450001" y="370659"/>
                  <a:pt x="2449815" y="370844"/>
                  <a:pt x="2449444" y="371216"/>
                </a:cubicBezTo>
                <a:cubicBezTo>
                  <a:pt x="2449073" y="371587"/>
                  <a:pt x="2448887" y="371773"/>
                  <a:pt x="2448887" y="371773"/>
                </a:cubicBezTo>
                <a:cubicBezTo>
                  <a:pt x="2445915" y="375488"/>
                  <a:pt x="2441829" y="376231"/>
                  <a:pt x="2436628" y="374002"/>
                </a:cubicBezTo>
                <a:cubicBezTo>
                  <a:pt x="2427713" y="372516"/>
                  <a:pt x="2421026" y="371773"/>
                  <a:pt x="2416569" y="371773"/>
                </a:cubicBezTo>
                <a:cubicBezTo>
                  <a:pt x="2412854" y="371773"/>
                  <a:pt x="2407281" y="372516"/>
                  <a:pt x="2399852" y="374002"/>
                </a:cubicBezTo>
                <a:cubicBezTo>
                  <a:pt x="2393166" y="376231"/>
                  <a:pt x="2384993" y="376602"/>
                  <a:pt x="2375335" y="375116"/>
                </a:cubicBezTo>
                <a:cubicBezTo>
                  <a:pt x="2367162" y="375116"/>
                  <a:pt x="2361962" y="376974"/>
                  <a:pt x="2359733" y="380688"/>
                </a:cubicBezTo>
                <a:cubicBezTo>
                  <a:pt x="2358247" y="382174"/>
                  <a:pt x="2357504" y="382917"/>
                  <a:pt x="2357504" y="382917"/>
                </a:cubicBezTo>
                <a:cubicBezTo>
                  <a:pt x="2356761" y="381431"/>
                  <a:pt x="2356389" y="379574"/>
                  <a:pt x="2356389" y="377345"/>
                </a:cubicBezTo>
                <a:cubicBezTo>
                  <a:pt x="2356389" y="375116"/>
                  <a:pt x="2357132" y="373259"/>
                  <a:pt x="2358618" y="371773"/>
                </a:cubicBezTo>
                <a:cubicBezTo>
                  <a:pt x="2360847" y="370287"/>
                  <a:pt x="2362704" y="367315"/>
                  <a:pt x="2364190" y="362858"/>
                </a:cubicBezTo>
                <a:cubicBezTo>
                  <a:pt x="2364190" y="360629"/>
                  <a:pt x="2364562" y="359514"/>
                  <a:pt x="2365305" y="359514"/>
                </a:cubicBezTo>
                <a:lnTo>
                  <a:pt x="2390937" y="341683"/>
                </a:lnTo>
                <a:lnTo>
                  <a:pt x="2419912" y="323853"/>
                </a:lnTo>
                <a:cubicBezTo>
                  <a:pt x="2423626" y="321624"/>
                  <a:pt x="2431241" y="317723"/>
                  <a:pt x="2442757" y="312151"/>
                </a:cubicBezTo>
                <a:cubicBezTo>
                  <a:pt x="2454273" y="306579"/>
                  <a:pt x="2464860" y="301936"/>
                  <a:pt x="2474519" y="298221"/>
                </a:cubicBezTo>
                <a:lnTo>
                  <a:pt x="2514638" y="282619"/>
                </a:lnTo>
                <a:cubicBezTo>
                  <a:pt x="2516124" y="281876"/>
                  <a:pt x="2517609" y="280762"/>
                  <a:pt x="2519095" y="279276"/>
                </a:cubicBezTo>
                <a:cubicBezTo>
                  <a:pt x="2520581" y="277790"/>
                  <a:pt x="2521324" y="275932"/>
                  <a:pt x="2521324" y="273704"/>
                </a:cubicBezTo>
                <a:cubicBezTo>
                  <a:pt x="2521324" y="272218"/>
                  <a:pt x="2521696" y="271475"/>
                  <a:pt x="2522439" y="271475"/>
                </a:cubicBezTo>
                <a:cubicBezTo>
                  <a:pt x="2525411" y="271475"/>
                  <a:pt x="2526896" y="271103"/>
                  <a:pt x="2526896" y="270360"/>
                </a:cubicBezTo>
                <a:cubicBezTo>
                  <a:pt x="2529125" y="269617"/>
                  <a:pt x="2532097" y="269246"/>
                  <a:pt x="2535812" y="269246"/>
                </a:cubicBezTo>
                <a:cubicBezTo>
                  <a:pt x="2538041" y="269246"/>
                  <a:pt x="2540270" y="269617"/>
                  <a:pt x="2542498" y="270360"/>
                </a:cubicBezTo>
                <a:cubicBezTo>
                  <a:pt x="2544727" y="271103"/>
                  <a:pt x="2547699" y="271475"/>
                  <a:pt x="2551414" y="271475"/>
                </a:cubicBezTo>
                <a:cubicBezTo>
                  <a:pt x="2553643" y="271475"/>
                  <a:pt x="2559215" y="272218"/>
                  <a:pt x="2568130" y="273704"/>
                </a:cubicBezTo>
                <a:cubicBezTo>
                  <a:pt x="2571102" y="273704"/>
                  <a:pt x="2574074" y="274818"/>
                  <a:pt x="2577046" y="277047"/>
                </a:cubicBezTo>
                <a:cubicBezTo>
                  <a:pt x="2579275" y="279276"/>
                  <a:pt x="2581318" y="280947"/>
                  <a:pt x="2583175" y="282062"/>
                </a:cubicBezTo>
                <a:cubicBezTo>
                  <a:pt x="2585032" y="283176"/>
                  <a:pt x="2586704" y="284476"/>
                  <a:pt x="2588190" y="285962"/>
                </a:cubicBezTo>
                <a:cubicBezTo>
                  <a:pt x="2600077" y="296364"/>
                  <a:pt x="2607135" y="303050"/>
                  <a:pt x="2609364" y="306022"/>
                </a:cubicBezTo>
                <a:cubicBezTo>
                  <a:pt x="2611593" y="308251"/>
                  <a:pt x="2613079" y="311037"/>
                  <a:pt x="2613822" y="314380"/>
                </a:cubicBezTo>
                <a:cubicBezTo>
                  <a:pt x="2614565" y="317723"/>
                  <a:pt x="2615308" y="320138"/>
                  <a:pt x="2616051" y="321624"/>
                </a:cubicBezTo>
                <a:cubicBezTo>
                  <a:pt x="2617536" y="326082"/>
                  <a:pt x="2616793" y="330168"/>
                  <a:pt x="2613822" y="333882"/>
                </a:cubicBezTo>
                <a:cubicBezTo>
                  <a:pt x="2612336" y="336111"/>
                  <a:pt x="2611407" y="339269"/>
                  <a:pt x="2611036" y="343355"/>
                </a:cubicBezTo>
                <a:cubicBezTo>
                  <a:pt x="2610664" y="347441"/>
                  <a:pt x="2610479" y="350599"/>
                  <a:pt x="2610479" y="352828"/>
                </a:cubicBezTo>
                <a:cubicBezTo>
                  <a:pt x="2610479" y="353571"/>
                  <a:pt x="2611593" y="354685"/>
                  <a:pt x="2613822" y="356171"/>
                </a:cubicBezTo>
                <a:cubicBezTo>
                  <a:pt x="2616051" y="357657"/>
                  <a:pt x="2616422" y="360257"/>
                  <a:pt x="2614936" y="363972"/>
                </a:cubicBezTo>
                <a:cubicBezTo>
                  <a:pt x="2614193" y="366201"/>
                  <a:pt x="2613264" y="368801"/>
                  <a:pt x="2612150" y="371773"/>
                </a:cubicBezTo>
                <a:cubicBezTo>
                  <a:pt x="2611036" y="374745"/>
                  <a:pt x="2610107" y="378088"/>
                  <a:pt x="2609364" y="381803"/>
                </a:cubicBezTo>
                <a:cubicBezTo>
                  <a:pt x="2608621" y="385518"/>
                  <a:pt x="2607507" y="389790"/>
                  <a:pt x="2606021" y="394619"/>
                </a:cubicBezTo>
                <a:cubicBezTo>
                  <a:pt x="2604535" y="399448"/>
                  <a:pt x="2603049" y="404463"/>
                  <a:pt x="2601563" y="409663"/>
                </a:cubicBezTo>
                <a:lnTo>
                  <a:pt x="2588190" y="449783"/>
                </a:lnTo>
                <a:lnTo>
                  <a:pt x="2585961" y="452012"/>
                </a:lnTo>
                <a:lnTo>
                  <a:pt x="2582618" y="455355"/>
                </a:lnTo>
                <a:lnTo>
                  <a:pt x="2580389" y="457584"/>
                </a:lnTo>
                <a:cubicBezTo>
                  <a:pt x="2573702" y="459813"/>
                  <a:pt x="2570359" y="465013"/>
                  <a:pt x="2570359" y="473186"/>
                </a:cubicBezTo>
                <a:lnTo>
                  <a:pt x="2570359" y="476529"/>
                </a:lnTo>
                <a:lnTo>
                  <a:pt x="2581503" y="478758"/>
                </a:lnTo>
                <a:cubicBezTo>
                  <a:pt x="2582989" y="479501"/>
                  <a:pt x="2585961" y="479872"/>
                  <a:pt x="2590419" y="479872"/>
                </a:cubicBezTo>
                <a:cubicBezTo>
                  <a:pt x="2595620" y="481358"/>
                  <a:pt x="2598962" y="483215"/>
                  <a:pt x="2600449" y="485444"/>
                </a:cubicBezTo>
                <a:cubicBezTo>
                  <a:pt x="2601192" y="487673"/>
                  <a:pt x="2603420" y="489902"/>
                  <a:pt x="2607135" y="492131"/>
                </a:cubicBezTo>
                <a:cubicBezTo>
                  <a:pt x="2609364" y="494360"/>
                  <a:pt x="2610479" y="496589"/>
                  <a:pt x="2610479" y="498817"/>
                </a:cubicBezTo>
                <a:cubicBezTo>
                  <a:pt x="2610479" y="500303"/>
                  <a:pt x="2611593" y="501046"/>
                  <a:pt x="2613822" y="501046"/>
                </a:cubicBezTo>
                <a:cubicBezTo>
                  <a:pt x="2613822" y="503275"/>
                  <a:pt x="2614936" y="504390"/>
                  <a:pt x="2617165" y="504390"/>
                </a:cubicBezTo>
                <a:cubicBezTo>
                  <a:pt x="2618651" y="506618"/>
                  <a:pt x="2618651" y="508847"/>
                  <a:pt x="2617165" y="511076"/>
                </a:cubicBezTo>
                <a:cubicBezTo>
                  <a:pt x="2614193" y="513305"/>
                  <a:pt x="2614564" y="515905"/>
                  <a:pt x="2618279" y="518877"/>
                </a:cubicBezTo>
                <a:lnTo>
                  <a:pt x="2621623" y="527792"/>
                </a:lnTo>
                <a:cubicBezTo>
                  <a:pt x="2624595" y="532993"/>
                  <a:pt x="2624594" y="537822"/>
                  <a:pt x="2621623" y="542280"/>
                </a:cubicBezTo>
                <a:cubicBezTo>
                  <a:pt x="2620880" y="543766"/>
                  <a:pt x="2619765" y="544509"/>
                  <a:pt x="2618279" y="544509"/>
                </a:cubicBezTo>
                <a:cubicBezTo>
                  <a:pt x="2613079" y="546738"/>
                  <a:pt x="2606763" y="547109"/>
                  <a:pt x="2599334" y="545623"/>
                </a:cubicBezTo>
                <a:cubicBezTo>
                  <a:pt x="2597848" y="544880"/>
                  <a:pt x="2595991" y="544880"/>
                  <a:pt x="2593762" y="545623"/>
                </a:cubicBezTo>
                <a:cubicBezTo>
                  <a:pt x="2591533" y="546366"/>
                  <a:pt x="2589304" y="546366"/>
                  <a:pt x="2587076" y="545623"/>
                </a:cubicBezTo>
                <a:lnTo>
                  <a:pt x="2584847" y="545623"/>
                </a:lnTo>
                <a:cubicBezTo>
                  <a:pt x="2581875" y="545623"/>
                  <a:pt x="2578531" y="546738"/>
                  <a:pt x="2574817" y="548967"/>
                </a:cubicBezTo>
                <a:cubicBezTo>
                  <a:pt x="2571102" y="551938"/>
                  <a:pt x="2566830" y="554353"/>
                  <a:pt x="2562001" y="556210"/>
                </a:cubicBezTo>
                <a:cubicBezTo>
                  <a:pt x="2557172" y="558068"/>
                  <a:pt x="2552900" y="560482"/>
                  <a:pt x="2549185" y="563454"/>
                </a:cubicBezTo>
                <a:cubicBezTo>
                  <a:pt x="2545470" y="564940"/>
                  <a:pt x="2542313" y="566426"/>
                  <a:pt x="2539712" y="567912"/>
                </a:cubicBezTo>
                <a:cubicBezTo>
                  <a:pt x="2537112" y="569398"/>
                  <a:pt x="2534697" y="570512"/>
                  <a:pt x="2532469" y="571255"/>
                </a:cubicBezTo>
                <a:cubicBezTo>
                  <a:pt x="2525039" y="574227"/>
                  <a:pt x="2516495" y="576827"/>
                  <a:pt x="2506837" y="579056"/>
                </a:cubicBezTo>
                <a:cubicBezTo>
                  <a:pt x="2494207" y="582771"/>
                  <a:pt x="2481948" y="585000"/>
                  <a:pt x="2470061" y="585743"/>
                </a:cubicBezTo>
                <a:lnTo>
                  <a:pt x="2467832" y="585743"/>
                </a:lnTo>
                <a:cubicBezTo>
                  <a:pt x="2465603" y="585743"/>
                  <a:pt x="2462631" y="585185"/>
                  <a:pt x="2458917" y="584071"/>
                </a:cubicBezTo>
                <a:cubicBezTo>
                  <a:pt x="2455202" y="582957"/>
                  <a:pt x="2452230" y="582028"/>
                  <a:pt x="2450001" y="581285"/>
                </a:cubicBezTo>
                <a:lnTo>
                  <a:pt x="2445544" y="580170"/>
                </a:lnTo>
                <a:cubicBezTo>
                  <a:pt x="2441086" y="580170"/>
                  <a:pt x="2437371" y="576827"/>
                  <a:pt x="2434399" y="570141"/>
                </a:cubicBezTo>
                <a:lnTo>
                  <a:pt x="2433285" y="567912"/>
                </a:lnTo>
                <a:cubicBezTo>
                  <a:pt x="2431799" y="566426"/>
                  <a:pt x="2430684" y="564754"/>
                  <a:pt x="2429942" y="562897"/>
                </a:cubicBezTo>
                <a:cubicBezTo>
                  <a:pt x="2429199" y="561039"/>
                  <a:pt x="2428827" y="559739"/>
                  <a:pt x="2428827" y="558996"/>
                </a:cubicBezTo>
                <a:lnTo>
                  <a:pt x="2428827" y="556767"/>
                </a:lnTo>
                <a:cubicBezTo>
                  <a:pt x="2428827" y="551567"/>
                  <a:pt x="2426598" y="547852"/>
                  <a:pt x="2422141" y="545623"/>
                </a:cubicBezTo>
                <a:cubicBezTo>
                  <a:pt x="2421398" y="544880"/>
                  <a:pt x="2420654" y="544509"/>
                  <a:pt x="2419912" y="544509"/>
                </a:cubicBezTo>
                <a:cubicBezTo>
                  <a:pt x="2419169" y="544509"/>
                  <a:pt x="2418797" y="544137"/>
                  <a:pt x="2418797" y="543394"/>
                </a:cubicBezTo>
                <a:cubicBezTo>
                  <a:pt x="2417312" y="540423"/>
                  <a:pt x="2413968" y="538194"/>
                  <a:pt x="2408768" y="536708"/>
                </a:cubicBezTo>
                <a:cubicBezTo>
                  <a:pt x="2405053" y="540423"/>
                  <a:pt x="2400595" y="540794"/>
                  <a:pt x="2395394" y="537822"/>
                </a:cubicBezTo>
                <a:cubicBezTo>
                  <a:pt x="2387965" y="534850"/>
                  <a:pt x="2382021" y="532993"/>
                  <a:pt x="2377564" y="532250"/>
                </a:cubicBezTo>
                <a:lnTo>
                  <a:pt x="2370877" y="530021"/>
                </a:lnTo>
                <a:lnTo>
                  <a:pt x="2371991" y="532250"/>
                </a:lnTo>
                <a:cubicBezTo>
                  <a:pt x="2374963" y="538194"/>
                  <a:pt x="2376077" y="543023"/>
                  <a:pt x="2375335" y="546738"/>
                </a:cubicBezTo>
                <a:lnTo>
                  <a:pt x="2375335" y="554539"/>
                </a:lnTo>
                <a:cubicBezTo>
                  <a:pt x="2372363" y="565683"/>
                  <a:pt x="2367905" y="573112"/>
                  <a:pt x="2361962" y="576827"/>
                </a:cubicBezTo>
                <a:cubicBezTo>
                  <a:pt x="2360476" y="578313"/>
                  <a:pt x="2357132" y="579056"/>
                  <a:pt x="2351932" y="579056"/>
                </a:cubicBezTo>
                <a:cubicBezTo>
                  <a:pt x="2348217" y="577570"/>
                  <a:pt x="2342645" y="576084"/>
                  <a:pt x="2335215" y="574598"/>
                </a:cubicBezTo>
                <a:cubicBezTo>
                  <a:pt x="2329272" y="571627"/>
                  <a:pt x="2321099" y="568655"/>
                  <a:pt x="2310698" y="565683"/>
                </a:cubicBezTo>
                <a:cubicBezTo>
                  <a:pt x="2308469" y="564197"/>
                  <a:pt x="2306240" y="563268"/>
                  <a:pt x="2304011" y="562897"/>
                </a:cubicBezTo>
                <a:cubicBezTo>
                  <a:pt x="2301783" y="562525"/>
                  <a:pt x="2299554" y="561968"/>
                  <a:pt x="2297325" y="561225"/>
                </a:cubicBezTo>
                <a:lnTo>
                  <a:pt x="2293982" y="561225"/>
                </a:lnTo>
                <a:cubicBezTo>
                  <a:pt x="2293239" y="561225"/>
                  <a:pt x="2292681" y="561411"/>
                  <a:pt x="2292310" y="561782"/>
                </a:cubicBezTo>
                <a:cubicBezTo>
                  <a:pt x="2291939" y="562154"/>
                  <a:pt x="2291381" y="561597"/>
                  <a:pt x="2290638" y="560111"/>
                </a:cubicBezTo>
                <a:cubicBezTo>
                  <a:pt x="2290638" y="558625"/>
                  <a:pt x="2289895" y="557139"/>
                  <a:pt x="2288410" y="555653"/>
                </a:cubicBezTo>
                <a:lnTo>
                  <a:pt x="2253862" y="542280"/>
                </a:lnTo>
                <a:lnTo>
                  <a:pt x="2244947" y="537822"/>
                </a:lnTo>
                <a:lnTo>
                  <a:pt x="2240489" y="536708"/>
                </a:lnTo>
                <a:cubicBezTo>
                  <a:pt x="2241232" y="538194"/>
                  <a:pt x="2241418" y="539865"/>
                  <a:pt x="2241046" y="541723"/>
                </a:cubicBezTo>
                <a:cubicBezTo>
                  <a:pt x="2240675" y="543580"/>
                  <a:pt x="2240489" y="544880"/>
                  <a:pt x="2240489" y="545623"/>
                </a:cubicBezTo>
                <a:lnTo>
                  <a:pt x="2241604" y="561225"/>
                </a:lnTo>
                <a:cubicBezTo>
                  <a:pt x="2241604" y="572369"/>
                  <a:pt x="2241232" y="581842"/>
                  <a:pt x="2240489" y="589643"/>
                </a:cubicBezTo>
                <a:cubicBezTo>
                  <a:pt x="2239746" y="597444"/>
                  <a:pt x="2239003" y="603945"/>
                  <a:pt x="2238260" y="609145"/>
                </a:cubicBezTo>
                <a:lnTo>
                  <a:pt x="2239375" y="618061"/>
                </a:lnTo>
                <a:lnTo>
                  <a:pt x="2237146" y="643693"/>
                </a:lnTo>
                <a:cubicBezTo>
                  <a:pt x="2235660" y="654094"/>
                  <a:pt x="2234174" y="661895"/>
                  <a:pt x="2232688" y="667096"/>
                </a:cubicBezTo>
                <a:cubicBezTo>
                  <a:pt x="2231945" y="667096"/>
                  <a:pt x="2231574" y="668210"/>
                  <a:pt x="2231574" y="670439"/>
                </a:cubicBezTo>
                <a:lnTo>
                  <a:pt x="2229345" y="683812"/>
                </a:lnTo>
                <a:cubicBezTo>
                  <a:pt x="2228602" y="686784"/>
                  <a:pt x="2228231" y="691241"/>
                  <a:pt x="2228231" y="697185"/>
                </a:cubicBezTo>
                <a:cubicBezTo>
                  <a:pt x="2228231" y="698671"/>
                  <a:pt x="2227859" y="699785"/>
                  <a:pt x="2227116" y="700528"/>
                </a:cubicBezTo>
                <a:cubicBezTo>
                  <a:pt x="2226373" y="701271"/>
                  <a:pt x="2225630" y="702386"/>
                  <a:pt x="2224887" y="703872"/>
                </a:cubicBezTo>
                <a:cubicBezTo>
                  <a:pt x="2221915" y="706843"/>
                  <a:pt x="2220430" y="709072"/>
                  <a:pt x="2220430" y="710558"/>
                </a:cubicBezTo>
                <a:cubicBezTo>
                  <a:pt x="2218944" y="716502"/>
                  <a:pt x="2217458" y="720216"/>
                  <a:pt x="2215972" y="721702"/>
                </a:cubicBezTo>
                <a:lnTo>
                  <a:pt x="2213743" y="725046"/>
                </a:lnTo>
                <a:cubicBezTo>
                  <a:pt x="2213743" y="727274"/>
                  <a:pt x="2211886" y="728389"/>
                  <a:pt x="2208171" y="728389"/>
                </a:cubicBezTo>
                <a:cubicBezTo>
                  <a:pt x="2207428" y="728389"/>
                  <a:pt x="2204828" y="729132"/>
                  <a:pt x="2200370" y="730618"/>
                </a:cubicBezTo>
                <a:lnTo>
                  <a:pt x="2192569" y="730618"/>
                </a:lnTo>
                <a:lnTo>
                  <a:pt x="2191455" y="729503"/>
                </a:lnTo>
                <a:cubicBezTo>
                  <a:pt x="2187740" y="731732"/>
                  <a:pt x="2185139" y="729875"/>
                  <a:pt x="2183654" y="723931"/>
                </a:cubicBezTo>
                <a:cubicBezTo>
                  <a:pt x="2182168" y="716502"/>
                  <a:pt x="2177338" y="710187"/>
                  <a:pt x="2169166" y="704986"/>
                </a:cubicBezTo>
                <a:cubicBezTo>
                  <a:pt x="2155050" y="696071"/>
                  <a:pt x="2142048" y="679726"/>
                  <a:pt x="2130161" y="655951"/>
                </a:cubicBezTo>
                <a:cubicBezTo>
                  <a:pt x="2124218" y="647036"/>
                  <a:pt x="2119388" y="638121"/>
                  <a:pt x="2115674" y="629205"/>
                </a:cubicBezTo>
                <a:cubicBezTo>
                  <a:pt x="2113445" y="624004"/>
                  <a:pt x="2111587" y="619175"/>
                  <a:pt x="2110102" y="614718"/>
                </a:cubicBezTo>
                <a:cubicBezTo>
                  <a:pt x="2108616" y="610260"/>
                  <a:pt x="2107130" y="606174"/>
                  <a:pt x="2105644" y="602459"/>
                </a:cubicBezTo>
                <a:lnTo>
                  <a:pt x="2100072" y="580170"/>
                </a:lnTo>
                <a:cubicBezTo>
                  <a:pt x="2098586" y="576456"/>
                  <a:pt x="2097100" y="570884"/>
                  <a:pt x="2095614" y="563454"/>
                </a:cubicBezTo>
                <a:cubicBezTo>
                  <a:pt x="2094871" y="561968"/>
                  <a:pt x="2094128" y="561411"/>
                  <a:pt x="2093385" y="561782"/>
                </a:cubicBezTo>
                <a:cubicBezTo>
                  <a:pt x="2092642" y="562154"/>
                  <a:pt x="2091899" y="562340"/>
                  <a:pt x="2091156" y="562340"/>
                </a:cubicBezTo>
                <a:cubicBezTo>
                  <a:pt x="2089670" y="563083"/>
                  <a:pt x="2087999" y="565311"/>
                  <a:pt x="2086141" y="569026"/>
                </a:cubicBezTo>
                <a:cubicBezTo>
                  <a:pt x="2084284" y="572741"/>
                  <a:pt x="2082612" y="575341"/>
                  <a:pt x="2081127" y="576827"/>
                </a:cubicBezTo>
                <a:cubicBezTo>
                  <a:pt x="2078155" y="580542"/>
                  <a:pt x="2075554" y="583885"/>
                  <a:pt x="2073326" y="586857"/>
                </a:cubicBezTo>
                <a:cubicBezTo>
                  <a:pt x="2071097" y="589829"/>
                  <a:pt x="2069239" y="592429"/>
                  <a:pt x="2067753" y="594658"/>
                </a:cubicBezTo>
                <a:lnTo>
                  <a:pt x="2059952" y="605802"/>
                </a:lnTo>
                <a:lnTo>
                  <a:pt x="2038778" y="632548"/>
                </a:lnTo>
                <a:cubicBezTo>
                  <a:pt x="2036549" y="634777"/>
                  <a:pt x="2033949" y="637749"/>
                  <a:pt x="2030977" y="641464"/>
                </a:cubicBezTo>
                <a:cubicBezTo>
                  <a:pt x="2028005" y="645179"/>
                  <a:pt x="2025034" y="648150"/>
                  <a:pt x="2022062" y="650379"/>
                </a:cubicBezTo>
                <a:cubicBezTo>
                  <a:pt x="2020576" y="651122"/>
                  <a:pt x="2019090" y="652979"/>
                  <a:pt x="2017604" y="655951"/>
                </a:cubicBezTo>
                <a:cubicBezTo>
                  <a:pt x="2016118" y="658923"/>
                  <a:pt x="2014632" y="661152"/>
                  <a:pt x="2013147" y="662638"/>
                </a:cubicBezTo>
                <a:lnTo>
                  <a:pt x="2005346" y="669324"/>
                </a:lnTo>
                <a:cubicBezTo>
                  <a:pt x="2004603" y="670810"/>
                  <a:pt x="2002374" y="673411"/>
                  <a:pt x="1998659" y="677125"/>
                </a:cubicBezTo>
                <a:cubicBezTo>
                  <a:pt x="1994201" y="680097"/>
                  <a:pt x="1990487" y="681583"/>
                  <a:pt x="1987515" y="681583"/>
                </a:cubicBezTo>
                <a:cubicBezTo>
                  <a:pt x="1984543" y="681583"/>
                  <a:pt x="1981943" y="680283"/>
                  <a:pt x="1979714" y="677683"/>
                </a:cubicBezTo>
                <a:cubicBezTo>
                  <a:pt x="1977485" y="675082"/>
                  <a:pt x="1975999" y="671925"/>
                  <a:pt x="1975256" y="668210"/>
                </a:cubicBezTo>
                <a:lnTo>
                  <a:pt x="1975256" y="660409"/>
                </a:lnTo>
                <a:lnTo>
                  <a:pt x="1975256" y="658180"/>
                </a:lnTo>
                <a:cubicBezTo>
                  <a:pt x="1973770" y="655951"/>
                  <a:pt x="1973027" y="653351"/>
                  <a:pt x="1973027" y="650379"/>
                </a:cubicBezTo>
                <a:cubicBezTo>
                  <a:pt x="1973027" y="648150"/>
                  <a:pt x="1973770" y="644064"/>
                  <a:pt x="1975256" y="638121"/>
                </a:cubicBezTo>
                <a:cubicBezTo>
                  <a:pt x="1975999" y="632920"/>
                  <a:pt x="1978228" y="628276"/>
                  <a:pt x="1981943" y="624190"/>
                </a:cubicBezTo>
                <a:cubicBezTo>
                  <a:pt x="1985657" y="620104"/>
                  <a:pt x="1988258" y="616946"/>
                  <a:pt x="1989744" y="614718"/>
                </a:cubicBezTo>
                <a:lnTo>
                  <a:pt x="2012032" y="586857"/>
                </a:lnTo>
                <a:lnTo>
                  <a:pt x="2034321" y="555653"/>
                </a:lnTo>
                <a:lnTo>
                  <a:pt x="2064410" y="514419"/>
                </a:lnTo>
                <a:cubicBezTo>
                  <a:pt x="2073326" y="502532"/>
                  <a:pt x="2080384" y="493617"/>
                  <a:pt x="2085584" y="487673"/>
                </a:cubicBezTo>
                <a:cubicBezTo>
                  <a:pt x="2087813" y="483958"/>
                  <a:pt x="2092271" y="477643"/>
                  <a:pt x="2098957" y="468728"/>
                </a:cubicBezTo>
                <a:lnTo>
                  <a:pt x="2123475" y="435295"/>
                </a:lnTo>
                <a:cubicBezTo>
                  <a:pt x="2128675" y="429352"/>
                  <a:pt x="2135733" y="418950"/>
                  <a:pt x="2144649" y="404091"/>
                </a:cubicBezTo>
                <a:cubicBezTo>
                  <a:pt x="2139448" y="409292"/>
                  <a:pt x="2133504" y="414121"/>
                  <a:pt x="2126818" y="418579"/>
                </a:cubicBezTo>
                <a:lnTo>
                  <a:pt x="2091156" y="445325"/>
                </a:lnTo>
                <a:lnTo>
                  <a:pt x="2068868" y="462041"/>
                </a:lnTo>
                <a:lnTo>
                  <a:pt x="2024291" y="492131"/>
                </a:lnTo>
                <a:lnTo>
                  <a:pt x="1998659" y="513305"/>
                </a:lnTo>
                <a:lnTo>
                  <a:pt x="1989744" y="521106"/>
                </a:lnTo>
                <a:cubicBezTo>
                  <a:pt x="1989744" y="522592"/>
                  <a:pt x="1989001" y="523335"/>
                  <a:pt x="1987515" y="523335"/>
                </a:cubicBezTo>
                <a:cubicBezTo>
                  <a:pt x="1980828" y="523335"/>
                  <a:pt x="1973027" y="524078"/>
                  <a:pt x="1964112" y="525564"/>
                </a:cubicBezTo>
                <a:cubicBezTo>
                  <a:pt x="1958911" y="525564"/>
                  <a:pt x="1951853" y="524821"/>
                  <a:pt x="1942938" y="523335"/>
                </a:cubicBezTo>
                <a:cubicBezTo>
                  <a:pt x="1942195" y="522592"/>
                  <a:pt x="1941266" y="522220"/>
                  <a:pt x="1940152" y="522220"/>
                </a:cubicBezTo>
                <a:cubicBezTo>
                  <a:pt x="1939037" y="522220"/>
                  <a:pt x="1938109" y="521849"/>
                  <a:pt x="1937366" y="521106"/>
                </a:cubicBezTo>
                <a:lnTo>
                  <a:pt x="1929565" y="517763"/>
                </a:lnTo>
                <a:cubicBezTo>
                  <a:pt x="1928079" y="516277"/>
                  <a:pt x="1926593" y="515534"/>
                  <a:pt x="1925107" y="515534"/>
                </a:cubicBezTo>
                <a:lnTo>
                  <a:pt x="1912848" y="515534"/>
                </a:lnTo>
                <a:lnTo>
                  <a:pt x="1907276" y="511076"/>
                </a:lnTo>
                <a:lnTo>
                  <a:pt x="1900590" y="503275"/>
                </a:lnTo>
                <a:lnTo>
                  <a:pt x="1897246" y="498817"/>
                </a:lnTo>
                <a:lnTo>
                  <a:pt x="1897246" y="492131"/>
                </a:lnTo>
                <a:cubicBezTo>
                  <a:pt x="1900218" y="486187"/>
                  <a:pt x="1901704" y="480987"/>
                  <a:pt x="1901704" y="476529"/>
                </a:cubicBezTo>
                <a:cubicBezTo>
                  <a:pt x="1903190" y="473557"/>
                  <a:pt x="1905047" y="471328"/>
                  <a:pt x="1907276" y="469842"/>
                </a:cubicBezTo>
                <a:cubicBezTo>
                  <a:pt x="1909505" y="468356"/>
                  <a:pt x="1911734" y="467985"/>
                  <a:pt x="1913963" y="468728"/>
                </a:cubicBezTo>
                <a:lnTo>
                  <a:pt x="1916192" y="469842"/>
                </a:lnTo>
                <a:cubicBezTo>
                  <a:pt x="1919163" y="472071"/>
                  <a:pt x="1922507" y="472443"/>
                  <a:pt x="1926221" y="470957"/>
                </a:cubicBezTo>
                <a:cubicBezTo>
                  <a:pt x="1942566" y="456098"/>
                  <a:pt x="1952968" y="447182"/>
                  <a:pt x="1957425" y="444211"/>
                </a:cubicBezTo>
                <a:cubicBezTo>
                  <a:pt x="1973027" y="430837"/>
                  <a:pt x="1980828" y="424151"/>
                  <a:pt x="1980828" y="424151"/>
                </a:cubicBezTo>
                <a:cubicBezTo>
                  <a:pt x="1989001" y="418207"/>
                  <a:pt x="1996244" y="412635"/>
                  <a:pt x="2002560" y="407435"/>
                </a:cubicBezTo>
                <a:cubicBezTo>
                  <a:pt x="2008875" y="402234"/>
                  <a:pt x="2014632" y="397776"/>
                  <a:pt x="2019833" y="394061"/>
                </a:cubicBezTo>
                <a:lnTo>
                  <a:pt x="2065525" y="359514"/>
                </a:lnTo>
                <a:cubicBezTo>
                  <a:pt x="2067010" y="358028"/>
                  <a:pt x="2076297" y="350970"/>
                  <a:pt x="2093385" y="338340"/>
                </a:cubicBezTo>
                <a:cubicBezTo>
                  <a:pt x="2097843" y="335368"/>
                  <a:pt x="2102301" y="332025"/>
                  <a:pt x="2106758" y="328310"/>
                </a:cubicBezTo>
                <a:cubicBezTo>
                  <a:pt x="2111216" y="324596"/>
                  <a:pt x="2115674" y="321252"/>
                  <a:pt x="2120131" y="318281"/>
                </a:cubicBezTo>
                <a:cubicBezTo>
                  <a:pt x="2133504" y="308622"/>
                  <a:pt x="2140934" y="303422"/>
                  <a:pt x="2142420" y="302679"/>
                </a:cubicBezTo>
                <a:cubicBezTo>
                  <a:pt x="2145392" y="301193"/>
                  <a:pt x="2148921" y="299150"/>
                  <a:pt x="2153007" y="296549"/>
                </a:cubicBezTo>
                <a:cubicBezTo>
                  <a:pt x="2157093" y="293949"/>
                  <a:pt x="2161736" y="291163"/>
                  <a:pt x="2166937" y="288191"/>
                </a:cubicBezTo>
                <a:cubicBezTo>
                  <a:pt x="2166937" y="287448"/>
                  <a:pt x="2167309" y="286334"/>
                  <a:pt x="2168052" y="284848"/>
                </a:cubicBezTo>
                <a:cubicBezTo>
                  <a:pt x="2168795" y="283362"/>
                  <a:pt x="2168794" y="282247"/>
                  <a:pt x="2168052" y="281505"/>
                </a:cubicBezTo>
                <a:cubicBezTo>
                  <a:pt x="2166566" y="271846"/>
                  <a:pt x="2164337" y="264045"/>
                  <a:pt x="2161365" y="258102"/>
                </a:cubicBezTo>
                <a:lnTo>
                  <a:pt x="2161365" y="255873"/>
                </a:lnTo>
                <a:cubicBezTo>
                  <a:pt x="2159136" y="255130"/>
                  <a:pt x="2157093" y="253272"/>
                  <a:pt x="2155236" y="250301"/>
                </a:cubicBezTo>
                <a:cubicBezTo>
                  <a:pt x="2153378" y="247329"/>
                  <a:pt x="2152078" y="245100"/>
                  <a:pt x="2151335" y="243614"/>
                </a:cubicBezTo>
                <a:cubicBezTo>
                  <a:pt x="2146135" y="233956"/>
                  <a:pt x="2142420" y="228384"/>
                  <a:pt x="2140191" y="226898"/>
                </a:cubicBezTo>
                <a:lnTo>
                  <a:pt x="2139077" y="223554"/>
                </a:lnTo>
                <a:cubicBezTo>
                  <a:pt x="2139077" y="222069"/>
                  <a:pt x="2138705" y="220954"/>
                  <a:pt x="2137962" y="220211"/>
                </a:cubicBezTo>
                <a:cubicBezTo>
                  <a:pt x="2137219" y="219468"/>
                  <a:pt x="2136105" y="219468"/>
                  <a:pt x="2134619" y="220211"/>
                </a:cubicBezTo>
                <a:cubicBezTo>
                  <a:pt x="2131647" y="222440"/>
                  <a:pt x="2128675" y="224297"/>
                  <a:pt x="2125703" y="225783"/>
                </a:cubicBezTo>
                <a:lnTo>
                  <a:pt x="2120131" y="225783"/>
                </a:lnTo>
                <a:cubicBezTo>
                  <a:pt x="2117902" y="225040"/>
                  <a:pt x="2114002" y="224112"/>
                  <a:pt x="2108430" y="222997"/>
                </a:cubicBezTo>
                <a:cubicBezTo>
                  <a:pt x="2102858" y="221883"/>
                  <a:pt x="2098586" y="220583"/>
                  <a:pt x="2095614" y="219097"/>
                </a:cubicBezTo>
                <a:cubicBezTo>
                  <a:pt x="2095614" y="219097"/>
                  <a:pt x="2095428" y="219097"/>
                  <a:pt x="2095057" y="219097"/>
                </a:cubicBezTo>
                <a:cubicBezTo>
                  <a:pt x="2094685" y="219097"/>
                  <a:pt x="2094500" y="219097"/>
                  <a:pt x="2094500" y="219097"/>
                </a:cubicBezTo>
                <a:cubicBezTo>
                  <a:pt x="2091528" y="221326"/>
                  <a:pt x="2088928" y="221697"/>
                  <a:pt x="2086699" y="220211"/>
                </a:cubicBezTo>
                <a:cubicBezTo>
                  <a:pt x="2083727" y="220211"/>
                  <a:pt x="2081127" y="219840"/>
                  <a:pt x="2078898" y="219097"/>
                </a:cubicBezTo>
                <a:cubicBezTo>
                  <a:pt x="2079641" y="218354"/>
                  <a:pt x="2080012" y="216868"/>
                  <a:pt x="2080012" y="214639"/>
                </a:cubicBezTo>
                <a:cubicBezTo>
                  <a:pt x="2078526" y="213153"/>
                  <a:pt x="2075926" y="212410"/>
                  <a:pt x="2072211" y="212410"/>
                </a:cubicBezTo>
                <a:lnTo>
                  <a:pt x="2067753" y="209067"/>
                </a:lnTo>
                <a:lnTo>
                  <a:pt x="2058838" y="205724"/>
                </a:lnTo>
                <a:lnTo>
                  <a:pt x="2044350" y="200152"/>
                </a:lnTo>
                <a:cubicBezTo>
                  <a:pt x="2041379" y="197180"/>
                  <a:pt x="2039521" y="194951"/>
                  <a:pt x="2038778" y="193465"/>
                </a:cubicBezTo>
                <a:cubicBezTo>
                  <a:pt x="2036549" y="191236"/>
                  <a:pt x="2035435" y="189379"/>
                  <a:pt x="2035435" y="187893"/>
                </a:cubicBezTo>
                <a:cubicBezTo>
                  <a:pt x="2035435" y="186407"/>
                  <a:pt x="2035806" y="184735"/>
                  <a:pt x="2036549" y="182878"/>
                </a:cubicBezTo>
                <a:cubicBezTo>
                  <a:pt x="2037292" y="181021"/>
                  <a:pt x="2037664" y="179349"/>
                  <a:pt x="2037664" y="177863"/>
                </a:cubicBezTo>
                <a:cubicBezTo>
                  <a:pt x="2037664" y="177120"/>
                  <a:pt x="2039150" y="176006"/>
                  <a:pt x="2042122" y="174520"/>
                </a:cubicBezTo>
                <a:lnTo>
                  <a:pt x="2041007" y="167833"/>
                </a:lnTo>
                <a:cubicBezTo>
                  <a:pt x="2043979" y="167833"/>
                  <a:pt x="2046208" y="168576"/>
                  <a:pt x="2047694" y="170062"/>
                </a:cubicBezTo>
                <a:cubicBezTo>
                  <a:pt x="2048437" y="170062"/>
                  <a:pt x="2049737" y="170062"/>
                  <a:pt x="2051594" y="170062"/>
                </a:cubicBezTo>
                <a:cubicBezTo>
                  <a:pt x="2053452" y="170062"/>
                  <a:pt x="2055123" y="169691"/>
                  <a:pt x="2056609" y="168948"/>
                </a:cubicBezTo>
                <a:cubicBezTo>
                  <a:pt x="2056609" y="168948"/>
                  <a:pt x="2062181" y="164490"/>
                  <a:pt x="2073326" y="155575"/>
                </a:cubicBezTo>
                <a:lnTo>
                  <a:pt x="2082241" y="147774"/>
                </a:lnTo>
                <a:cubicBezTo>
                  <a:pt x="2082241" y="147031"/>
                  <a:pt x="2083727" y="146659"/>
                  <a:pt x="2086699" y="146659"/>
                </a:cubicBezTo>
                <a:cubicBezTo>
                  <a:pt x="2086699" y="145916"/>
                  <a:pt x="2087070" y="145173"/>
                  <a:pt x="2087813" y="144430"/>
                </a:cubicBezTo>
                <a:cubicBezTo>
                  <a:pt x="2088556" y="143687"/>
                  <a:pt x="2089299" y="142944"/>
                  <a:pt x="2090042" y="142201"/>
                </a:cubicBezTo>
                <a:cubicBezTo>
                  <a:pt x="2090785" y="141458"/>
                  <a:pt x="2091342" y="140716"/>
                  <a:pt x="2091714" y="139973"/>
                </a:cubicBezTo>
                <a:cubicBezTo>
                  <a:pt x="2092085" y="139230"/>
                  <a:pt x="2092642" y="138115"/>
                  <a:pt x="2093385" y="136629"/>
                </a:cubicBezTo>
                <a:cubicBezTo>
                  <a:pt x="2100072" y="132172"/>
                  <a:pt x="2110102" y="124742"/>
                  <a:pt x="2123475" y="114341"/>
                </a:cubicBezTo>
                <a:lnTo>
                  <a:pt x="2147992" y="97624"/>
                </a:lnTo>
                <a:lnTo>
                  <a:pt x="2164708" y="85366"/>
                </a:lnTo>
                <a:cubicBezTo>
                  <a:pt x="2166194" y="83880"/>
                  <a:pt x="2166937" y="82765"/>
                  <a:pt x="2166937" y="82022"/>
                </a:cubicBezTo>
                <a:lnTo>
                  <a:pt x="2170281" y="82022"/>
                </a:lnTo>
                <a:cubicBezTo>
                  <a:pt x="2172509" y="82022"/>
                  <a:pt x="2173624" y="81280"/>
                  <a:pt x="2173624" y="79794"/>
                </a:cubicBezTo>
                <a:cubicBezTo>
                  <a:pt x="2174367" y="76822"/>
                  <a:pt x="2175295" y="74964"/>
                  <a:pt x="2176410" y="74221"/>
                </a:cubicBezTo>
                <a:close/>
                <a:moveTo>
                  <a:pt x="1195283" y="34659"/>
                </a:moveTo>
                <a:cubicBezTo>
                  <a:pt x="1196025" y="35031"/>
                  <a:pt x="1196769" y="35588"/>
                  <a:pt x="1197511" y="36331"/>
                </a:cubicBezTo>
                <a:cubicBezTo>
                  <a:pt x="1201226" y="37817"/>
                  <a:pt x="1206055" y="39303"/>
                  <a:pt x="1211999" y="40789"/>
                </a:cubicBezTo>
                <a:cubicBezTo>
                  <a:pt x="1213485" y="40789"/>
                  <a:pt x="1215342" y="41346"/>
                  <a:pt x="1217571" y="42460"/>
                </a:cubicBezTo>
                <a:cubicBezTo>
                  <a:pt x="1219800" y="43575"/>
                  <a:pt x="1221657" y="44132"/>
                  <a:pt x="1223143" y="44132"/>
                </a:cubicBezTo>
                <a:cubicBezTo>
                  <a:pt x="1223886" y="44875"/>
                  <a:pt x="1225001" y="45618"/>
                  <a:pt x="1226486" y="46361"/>
                </a:cubicBezTo>
                <a:cubicBezTo>
                  <a:pt x="1227972" y="47104"/>
                  <a:pt x="1229087" y="48218"/>
                  <a:pt x="1229830" y="49704"/>
                </a:cubicBezTo>
                <a:cubicBezTo>
                  <a:pt x="1239488" y="54162"/>
                  <a:pt x="1246918" y="60105"/>
                  <a:pt x="1252118" y="67535"/>
                </a:cubicBezTo>
                <a:cubicBezTo>
                  <a:pt x="1253604" y="69764"/>
                  <a:pt x="1257319" y="73107"/>
                  <a:pt x="1263262" y="77565"/>
                </a:cubicBezTo>
                <a:cubicBezTo>
                  <a:pt x="1266234" y="79794"/>
                  <a:pt x="1269577" y="81280"/>
                  <a:pt x="1273292" y="82022"/>
                </a:cubicBezTo>
                <a:cubicBezTo>
                  <a:pt x="1278493" y="83508"/>
                  <a:pt x="1281093" y="85737"/>
                  <a:pt x="1281093" y="88709"/>
                </a:cubicBezTo>
                <a:cubicBezTo>
                  <a:pt x="1281093" y="91681"/>
                  <a:pt x="1282393" y="94281"/>
                  <a:pt x="1284994" y="96510"/>
                </a:cubicBezTo>
                <a:cubicBezTo>
                  <a:pt x="1287594" y="98739"/>
                  <a:pt x="1289637" y="100596"/>
                  <a:pt x="1291123" y="102082"/>
                </a:cubicBezTo>
                <a:cubicBezTo>
                  <a:pt x="1296324" y="107283"/>
                  <a:pt x="1299296" y="112483"/>
                  <a:pt x="1300039" y="117684"/>
                </a:cubicBezTo>
                <a:lnTo>
                  <a:pt x="1303382" y="129943"/>
                </a:lnTo>
                <a:lnTo>
                  <a:pt x="1305611" y="131057"/>
                </a:lnTo>
                <a:cubicBezTo>
                  <a:pt x="1310068" y="133286"/>
                  <a:pt x="1310811" y="137372"/>
                  <a:pt x="1307839" y="143316"/>
                </a:cubicBezTo>
                <a:cubicBezTo>
                  <a:pt x="1306354" y="148516"/>
                  <a:pt x="1304868" y="151860"/>
                  <a:pt x="1303382" y="153346"/>
                </a:cubicBezTo>
                <a:cubicBezTo>
                  <a:pt x="1303382" y="156317"/>
                  <a:pt x="1301896" y="157432"/>
                  <a:pt x="1298924" y="156689"/>
                </a:cubicBezTo>
                <a:cubicBezTo>
                  <a:pt x="1298181" y="155946"/>
                  <a:pt x="1297067" y="157060"/>
                  <a:pt x="1295581" y="160032"/>
                </a:cubicBezTo>
                <a:cubicBezTo>
                  <a:pt x="1294095" y="163747"/>
                  <a:pt x="1291866" y="166347"/>
                  <a:pt x="1288894" y="167833"/>
                </a:cubicBezTo>
                <a:lnTo>
                  <a:pt x="1284437" y="166719"/>
                </a:lnTo>
                <a:lnTo>
                  <a:pt x="1281093" y="165604"/>
                </a:lnTo>
                <a:cubicBezTo>
                  <a:pt x="1278121" y="167090"/>
                  <a:pt x="1276636" y="168576"/>
                  <a:pt x="1276636" y="170062"/>
                </a:cubicBezTo>
                <a:cubicBezTo>
                  <a:pt x="1276636" y="172291"/>
                  <a:pt x="1276078" y="173777"/>
                  <a:pt x="1274964" y="174520"/>
                </a:cubicBezTo>
                <a:cubicBezTo>
                  <a:pt x="1273849" y="175263"/>
                  <a:pt x="1272549" y="175263"/>
                  <a:pt x="1271063" y="174520"/>
                </a:cubicBezTo>
                <a:cubicBezTo>
                  <a:pt x="1263634" y="171548"/>
                  <a:pt x="1258062" y="169691"/>
                  <a:pt x="1254347" y="168948"/>
                </a:cubicBezTo>
                <a:lnTo>
                  <a:pt x="1252118" y="167833"/>
                </a:lnTo>
                <a:cubicBezTo>
                  <a:pt x="1250632" y="164118"/>
                  <a:pt x="1248218" y="162261"/>
                  <a:pt x="1244874" y="162261"/>
                </a:cubicBezTo>
                <a:cubicBezTo>
                  <a:pt x="1241531" y="162261"/>
                  <a:pt x="1239117" y="161890"/>
                  <a:pt x="1237631" y="161147"/>
                </a:cubicBezTo>
                <a:cubicBezTo>
                  <a:pt x="1234659" y="160404"/>
                  <a:pt x="1230573" y="160032"/>
                  <a:pt x="1225372" y="160032"/>
                </a:cubicBezTo>
                <a:cubicBezTo>
                  <a:pt x="1224629" y="160032"/>
                  <a:pt x="1224072" y="159661"/>
                  <a:pt x="1223700" y="158918"/>
                </a:cubicBezTo>
                <a:cubicBezTo>
                  <a:pt x="1223329" y="158175"/>
                  <a:pt x="1222772" y="157803"/>
                  <a:pt x="1222029" y="157803"/>
                </a:cubicBezTo>
                <a:lnTo>
                  <a:pt x="1219800" y="156689"/>
                </a:lnTo>
                <a:cubicBezTo>
                  <a:pt x="1214599" y="157432"/>
                  <a:pt x="1206798" y="157803"/>
                  <a:pt x="1196397" y="157803"/>
                </a:cubicBezTo>
                <a:lnTo>
                  <a:pt x="1186367" y="157803"/>
                </a:lnTo>
                <a:cubicBezTo>
                  <a:pt x="1181166" y="157803"/>
                  <a:pt x="1174108" y="159289"/>
                  <a:pt x="1165193" y="162261"/>
                </a:cubicBezTo>
                <a:lnTo>
                  <a:pt x="1156278" y="163376"/>
                </a:lnTo>
                <a:cubicBezTo>
                  <a:pt x="1155535" y="163376"/>
                  <a:pt x="1154792" y="163747"/>
                  <a:pt x="1154049" y="164490"/>
                </a:cubicBezTo>
                <a:cubicBezTo>
                  <a:pt x="1153306" y="165233"/>
                  <a:pt x="1151820" y="165604"/>
                  <a:pt x="1149591" y="165604"/>
                </a:cubicBezTo>
                <a:cubicBezTo>
                  <a:pt x="1144390" y="167833"/>
                  <a:pt x="1139561" y="171548"/>
                  <a:pt x="1135104" y="176749"/>
                </a:cubicBezTo>
                <a:cubicBezTo>
                  <a:pt x="1134361" y="177492"/>
                  <a:pt x="1133432" y="178420"/>
                  <a:pt x="1132318" y="179535"/>
                </a:cubicBezTo>
                <a:cubicBezTo>
                  <a:pt x="1131203" y="180649"/>
                  <a:pt x="1130274" y="181578"/>
                  <a:pt x="1129531" y="182321"/>
                </a:cubicBezTo>
                <a:cubicBezTo>
                  <a:pt x="1129531" y="182321"/>
                  <a:pt x="1123588" y="188264"/>
                  <a:pt x="1111701" y="200152"/>
                </a:cubicBezTo>
                <a:lnTo>
                  <a:pt x="1105014" y="207953"/>
                </a:lnTo>
                <a:cubicBezTo>
                  <a:pt x="1099814" y="218354"/>
                  <a:pt x="1095356" y="225412"/>
                  <a:pt x="1091641" y="229127"/>
                </a:cubicBezTo>
                <a:cubicBezTo>
                  <a:pt x="1087926" y="239528"/>
                  <a:pt x="1085697" y="245843"/>
                  <a:pt x="1084954" y="248072"/>
                </a:cubicBezTo>
                <a:cubicBezTo>
                  <a:pt x="1084954" y="249558"/>
                  <a:pt x="1083840" y="251044"/>
                  <a:pt x="1081611" y="252530"/>
                </a:cubicBezTo>
                <a:cubicBezTo>
                  <a:pt x="1080868" y="258473"/>
                  <a:pt x="1079011" y="264974"/>
                  <a:pt x="1076039" y="272032"/>
                </a:cubicBezTo>
                <a:cubicBezTo>
                  <a:pt x="1073067" y="279090"/>
                  <a:pt x="1070838" y="284476"/>
                  <a:pt x="1069352" y="288191"/>
                </a:cubicBezTo>
                <a:cubicBezTo>
                  <a:pt x="1073067" y="287448"/>
                  <a:pt x="1081611" y="284476"/>
                  <a:pt x="1094984" y="279276"/>
                </a:cubicBezTo>
                <a:cubicBezTo>
                  <a:pt x="1097213" y="279276"/>
                  <a:pt x="1101671" y="277047"/>
                  <a:pt x="1108357" y="272589"/>
                </a:cubicBezTo>
                <a:cubicBezTo>
                  <a:pt x="1110586" y="270360"/>
                  <a:pt x="1113930" y="268503"/>
                  <a:pt x="1118387" y="267017"/>
                </a:cubicBezTo>
                <a:cubicBezTo>
                  <a:pt x="1122845" y="265531"/>
                  <a:pt x="1126560" y="264045"/>
                  <a:pt x="1129531" y="262559"/>
                </a:cubicBezTo>
                <a:cubicBezTo>
                  <a:pt x="1133246" y="259588"/>
                  <a:pt x="1139561" y="255873"/>
                  <a:pt x="1148477" y="251415"/>
                </a:cubicBezTo>
                <a:cubicBezTo>
                  <a:pt x="1155163" y="246957"/>
                  <a:pt x="1163336" y="242500"/>
                  <a:pt x="1172994" y="238042"/>
                </a:cubicBezTo>
                <a:lnTo>
                  <a:pt x="1187482" y="231355"/>
                </a:lnTo>
                <a:lnTo>
                  <a:pt x="1194168" y="228012"/>
                </a:lnTo>
                <a:lnTo>
                  <a:pt x="1225372" y="215754"/>
                </a:lnTo>
                <a:lnTo>
                  <a:pt x="1265491" y="197923"/>
                </a:lnTo>
                <a:cubicBezTo>
                  <a:pt x="1287037" y="189007"/>
                  <a:pt x="1307468" y="181949"/>
                  <a:pt x="1326785" y="176749"/>
                </a:cubicBezTo>
                <a:cubicBezTo>
                  <a:pt x="1349816" y="171548"/>
                  <a:pt x="1369876" y="165976"/>
                  <a:pt x="1386964" y="160032"/>
                </a:cubicBezTo>
                <a:cubicBezTo>
                  <a:pt x="1391421" y="160032"/>
                  <a:pt x="1398108" y="159289"/>
                  <a:pt x="1407023" y="157803"/>
                </a:cubicBezTo>
                <a:cubicBezTo>
                  <a:pt x="1409252" y="157060"/>
                  <a:pt x="1411481" y="156317"/>
                  <a:pt x="1413710" y="155575"/>
                </a:cubicBezTo>
                <a:cubicBezTo>
                  <a:pt x="1415939" y="154832"/>
                  <a:pt x="1418539" y="154460"/>
                  <a:pt x="1421511" y="154460"/>
                </a:cubicBezTo>
                <a:cubicBezTo>
                  <a:pt x="1422254" y="154460"/>
                  <a:pt x="1423554" y="154089"/>
                  <a:pt x="1425411" y="153346"/>
                </a:cubicBezTo>
                <a:cubicBezTo>
                  <a:pt x="1427269" y="152603"/>
                  <a:pt x="1428940" y="153346"/>
                  <a:pt x="1430426" y="155575"/>
                </a:cubicBezTo>
                <a:lnTo>
                  <a:pt x="1431541" y="155575"/>
                </a:lnTo>
                <a:cubicBezTo>
                  <a:pt x="1440456" y="155575"/>
                  <a:pt x="1447700" y="156132"/>
                  <a:pt x="1453272" y="157246"/>
                </a:cubicBezTo>
                <a:cubicBezTo>
                  <a:pt x="1458844" y="158361"/>
                  <a:pt x="1463859" y="161147"/>
                  <a:pt x="1468317" y="165604"/>
                </a:cubicBezTo>
                <a:lnTo>
                  <a:pt x="1492834" y="184550"/>
                </a:lnTo>
                <a:cubicBezTo>
                  <a:pt x="1494320" y="185293"/>
                  <a:pt x="1496920" y="186593"/>
                  <a:pt x="1500635" y="188450"/>
                </a:cubicBezTo>
                <a:cubicBezTo>
                  <a:pt x="1504350" y="190307"/>
                  <a:pt x="1506579" y="192351"/>
                  <a:pt x="1507321" y="194579"/>
                </a:cubicBezTo>
                <a:cubicBezTo>
                  <a:pt x="1508807" y="197551"/>
                  <a:pt x="1511408" y="200894"/>
                  <a:pt x="1515122" y="204609"/>
                </a:cubicBezTo>
                <a:cubicBezTo>
                  <a:pt x="1518837" y="208324"/>
                  <a:pt x="1521437" y="211667"/>
                  <a:pt x="1522923" y="214639"/>
                </a:cubicBezTo>
                <a:cubicBezTo>
                  <a:pt x="1523666" y="219840"/>
                  <a:pt x="1526267" y="223926"/>
                  <a:pt x="1530724" y="226898"/>
                </a:cubicBezTo>
                <a:cubicBezTo>
                  <a:pt x="1532210" y="229127"/>
                  <a:pt x="1532953" y="232841"/>
                  <a:pt x="1532953" y="238042"/>
                </a:cubicBezTo>
                <a:cubicBezTo>
                  <a:pt x="1533696" y="241014"/>
                  <a:pt x="1534439" y="244729"/>
                  <a:pt x="1535182" y="249186"/>
                </a:cubicBezTo>
                <a:cubicBezTo>
                  <a:pt x="1535925" y="253644"/>
                  <a:pt x="1537039" y="257730"/>
                  <a:pt x="1538525" y="261445"/>
                </a:cubicBezTo>
                <a:cubicBezTo>
                  <a:pt x="1540754" y="267389"/>
                  <a:pt x="1540754" y="271846"/>
                  <a:pt x="1538525" y="274818"/>
                </a:cubicBezTo>
                <a:cubicBezTo>
                  <a:pt x="1536297" y="275561"/>
                  <a:pt x="1534625" y="277418"/>
                  <a:pt x="1533510" y="280390"/>
                </a:cubicBezTo>
                <a:cubicBezTo>
                  <a:pt x="1532396" y="283362"/>
                  <a:pt x="1531467" y="285219"/>
                  <a:pt x="1530724" y="285962"/>
                </a:cubicBezTo>
                <a:lnTo>
                  <a:pt x="1527381" y="290420"/>
                </a:lnTo>
                <a:lnTo>
                  <a:pt x="1507321" y="302679"/>
                </a:lnTo>
                <a:lnTo>
                  <a:pt x="1503978" y="304907"/>
                </a:lnTo>
                <a:cubicBezTo>
                  <a:pt x="1502492" y="305650"/>
                  <a:pt x="1500449" y="306579"/>
                  <a:pt x="1497849" y="307694"/>
                </a:cubicBezTo>
                <a:cubicBezTo>
                  <a:pt x="1495249" y="308808"/>
                  <a:pt x="1492463" y="309365"/>
                  <a:pt x="1489491" y="309365"/>
                </a:cubicBezTo>
                <a:lnTo>
                  <a:pt x="1486147" y="309365"/>
                </a:lnTo>
                <a:lnTo>
                  <a:pt x="1483919" y="309365"/>
                </a:lnTo>
                <a:cubicBezTo>
                  <a:pt x="1483176" y="310108"/>
                  <a:pt x="1482061" y="311223"/>
                  <a:pt x="1480575" y="312708"/>
                </a:cubicBezTo>
                <a:cubicBezTo>
                  <a:pt x="1479089" y="314194"/>
                  <a:pt x="1477232" y="314937"/>
                  <a:pt x="1475003" y="314937"/>
                </a:cubicBezTo>
                <a:lnTo>
                  <a:pt x="1472774" y="314937"/>
                </a:lnTo>
                <a:cubicBezTo>
                  <a:pt x="1471288" y="314194"/>
                  <a:pt x="1469617" y="314566"/>
                  <a:pt x="1467759" y="316052"/>
                </a:cubicBezTo>
                <a:cubicBezTo>
                  <a:pt x="1465902" y="317538"/>
                  <a:pt x="1464602" y="318281"/>
                  <a:pt x="1463859" y="318281"/>
                </a:cubicBezTo>
                <a:lnTo>
                  <a:pt x="1460516" y="320509"/>
                </a:lnTo>
                <a:cubicBezTo>
                  <a:pt x="1459030" y="318281"/>
                  <a:pt x="1456801" y="317538"/>
                  <a:pt x="1453829" y="318281"/>
                </a:cubicBezTo>
                <a:lnTo>
                  <a:pt x="1446028" y="320509"/>
                </a:lnTo>
                <a:lnTo>
                  <a:pt x="1434884" y="323853"/>
                </a:lnTo>
                <a:cubicBezTo>
                  <a:pt x="1425225" y="326824"/>
                  <a:pt x="1419282" y="328682"/>
                  <a:pt x="1417053" y="329425"/>
                </a:cubicBezTo>
                <a:cubicBezTo>
                  <a:pt x="1417053" y="329425"/>
                  <a:pt x="1413710" y="331654"/>
                  <a:pt x="1407023" y="336111"/>
                </a:cubicBezTo>
                <a:cubicBezTo>
                  <a:pt x="1397365" y="339083"/>
                  <a:pt x="1391050" y="340941"/>
                  <a:pt x="1388078" y="341683"/>
                </a:cubicBezTo>
                <a:cubicBezTo>
                  <a:pt x="1388078" y="341683"/>
                  <a:pt x="1387892" y="341869"/>
                  <a:pt x="1387521" y="342241"/>
                </a:cubicBezTo>
                <a:cubicBezTo>
                  <a:pt x="1387149" y="342612"/>
                  <a:pt x="1386964" y="342798"/>
                  <a:pt x="1386964" y="342798"/>
                </a:cubicBezTo>
                <a:lnTo>
                  <a:pt x="1381392" y="342798"/>
                </a:lnTo>
                <a:cubicBezTo>
                  <a:pt x="1380648" y="342055"/>
                  <a:pt x="1380277" y="340198"/>
                  <a:pt x="1380277" y="337226"/>
                </a:cubicBezTo>
                <a:lnTo>
                  <a:pt x="1393650" y="314937"/>
                </a:lnTo>
                <a:lnTo>
                  <a:pt x="1412595" y="283733"/>
                </a:lnTo>
                <a:cubicBezTo>
                  <a:pt x="1417053" y="276304"/>
                  <a:pt x="1422997" y="268503"/>
                  <a:pt x="1430426" y="260330"/>
                </a:cubicBezTo>
                <a:lnTo>
                  <a:pt x="1442685" y="242500"/>
                </a:lnTo>
                <a:cubicBezTo>
                  <a:pt x="1444914" y="241757"/>
                  <a:pt x="1445285" y="239899"/>
                  <a:pt x="1443799" y="236928"/>
                </a:cubicBezTo>
                <a:cubicBezTo>
                  <a:pt x="1441570" y="231727"/>
                  <a:pt x="1437484" y="227269"/>
                  <a:pt x="1431541" y="223554"/>
                </a:cubicBezTo>
                <a:lnTo>
                  <a:pt x="1429312" y="222440"/>
                </a:lnTo>
                <a:cubicBezTo>
                  <a:pt x="1427083" y="224669"/>
                  <a:pt x="1423368" y="225783"/>
                  <a:pt x="1418167" y="225783"/>
                </a:cubicBezTo>
                <a:lnTo>
                  <a:pt x="1401451" y="224669"/>
                </a:lnTo>
                <a:cubicBezTo>
                  <a:pt x="1392536" y="223926"/>
                  <a:pt x="1383249" y="224669"/>
                  <a:pt x="1373591" y="226898"/>
                </a:cubicBezTo>
                <a:lnTo>
                  <a:pt x="1342387" y="233584"/>
                </a:lnTo>
                <a:cubicBezTo>
                  <a:pt x="1337186" y="235813"/>
                  <a:pt x="1330499" y="237670"/>
                  <a:pt x="1322327" y="239156"/>
                </a:cubicBezTo>
                <a:cubicBezTo>
                  <a:pt x="1314155" y="240642"/>
                  <a:pt x="1307839" y="242128"/>
                  <a:pt x="1303382" y="243614"/>
                </a:cubicBezTo>
                <a:cubicBezTo>
                  <a:pt x="1301153" y="243614"/>
                  <a:pt x="1298553" y="244171"/>
                  <a:pt x="1295581" y="245286"/>
                </a:cubicBezTo>
                <a:cubicBezTo>
                  <a:pt x="1292609" y="246400"/>
                  <a:pt x="1290009" y="247329"/>
                  <a:pt x="1287780" y="248072"/>
                </a:cubicBezTo>
                <a:cubicBezTo>
                  <a:pt x="1285551" y="248815"/>
                  <a:pt x="1283136" y="249558"/>
                  <a:pt x="1280536" y="250301"/>
                </a:cubicBezTo>
                <a:cubicBezTo>
                  <a:pt x="1277936" y="251044"/>
                  <a:pt x="1275150" y="252158"/>
                  <a:pt x="1272178" y="253644"/>
                </a:cubicBezTo>
                <a:cubicBezTo>
                  <a:pt x="1269949" y="255130"/>
                  <a:pt x="1266977" y="256430"/>
                  <a:pt x="1263262" y="257544"/>
                </a:cubicBezTo>
                <a:cubicBezTo>
                  <a:pt x="1259548" y="258659"/>
                  <a:pt x="1256576" y="259959"/>
                  <a:pt x="1254347" y="261445"/>
                </a:cubicBezTo>
                <a:cubicBezTo>
                  <a:pt x="1253604" y="262188"/>
                  <a:pt x="1252490" y="262559"/>
                  <a:pt x="1251004" y="262559"/>
                </a:cubicBezTo>
                <a:cubicBezTo>
                  <a:pt x="1249518" y="262559"/>
                  <a:pt x="1248403" y="262931"/>
                  <a:pt x="1247660" y="263674"/>
                </a:cubicBezTo>
                <a:lnTo>
                  <a:pt x="1223143" y="271475"/>
                </a:lnTo>
                <a:lnTo>
                  <a:pt x="1194168" y="282619"/>
                </a:lnTo>
                <a:cubicBezTo>
                  <a:pt x="1183024" y="287820"/>
                  <a:pt x="1172251" y="293392"/>
                  <a:pt x="1161850" y="299335"/>
                </a:cubicBezTo>
                <a:lnTo>
                  <a:pt x="1149591" y="303793"/>
                </a:lnTo>
                <a:lnTo>
                  <a:pt x="1147362" y="304907"/>
                </a:lnTo>
                <a:cubicBezTo>
                  <a:pt x="1145133" y="310108"/>
                  <a:pt x="1140304" y="312708"/>
                  <a:pt x="1132875" y="312708"/>
                </a:cubicBezTo>
                <a:lnTo>
                  <a:pt x="1121730" y="314937"/>
                </a:lnTo>
                <a:lnTo>
                  <a:pt x="1119502" y="313823"/>
                </a:lnTo>
                <a:cubicBezTo>
                  <a:pt x="1115044" y="310108"/>
                  <a:pt x="1108729" y="308251"/>
                  <a:pt x="1100556" y="308251"/>
                </a:cubicBezTo>
                <a:cubicBezTo>
                  <a:pt x="1098328" y="307508"/>
                  <a:pt x="1096284" y="306765"/>
                  <a:pt x="1094427" y="306022"/>
                </a:cubicBezTo>
                <a:cubicBezTo>
                  <a:pt x="1092570" y="305279"/>
                  <a:pt x="1090527" y="304907"/>
                  <a:pt x="1088298" y="304907"/>
                </a:cubicBezTo>
                <a:cubicBezTo>
                  <a:pt x="1086069" y="304165"/>
                  <a:pt x="1083283" y="303050"/>
                  <a:pt x="1079940" y="301564"/>
                </a:cubicBezTo>
                <a:cubicBezTo>
                  <a:pt x="1076596" y="300078"/>
                  <a:pt x="1073810" y="298964"/>
                  <a:pt x="1071581" y="298221"/>
                </a:cubicBezTo>
                <a:cubicBezTo>
                  <a:pt x="1070838" y="298221"/>
                  <a:pt x="1070095" y="297664"/>
                  <a:pt x="1069352" y="296549"/>
                </a:cubicBezTo>
                <a:cubicBezTo>
                  <a:pt x="1068609" y="295435"/>
                  <a:pt x="1068238" y="294506"/>
                  <a:pt x="1068238" y="293763"/>
                </a:cubicBezTo>
                <a:lnTo>
                  <a:pt x="1063780" y="302679"/>
                </a:lnTo>
                <a:cubicBezTo>
                  <a:pt x="1062294" y="310108"/>
                  <a:pt x="1061551" y="316052"/>
                  <a:pt x="1061551" y="320509"/>
                </a:cubicBezTo>
                <a:lnTo>
                  <a:pt x="1061551" y="323853"/>
                </a:lnTo>
                <a:cubicBezTo>
                  <a:pt x="1060066" y="337226"/>
                  <a:pt x="1058580" y="345398"/>
                  <a:pt x="1057094" y="348370"/>
                </a:cubicBezTo>
                <a:cubicBezTo>
                  <a:pt x="1056351" y="352828"/>
                  <a:pt x="1055608" y="358586"/>
                  <a:pt x="1054865" y="365644"/>
                </a:cubicBezTo>
                <a:cubicBezTo>
                  <a:pt x="1054122" y="372702"/>
                  <a:pt x="1053008" y="378459"/>
                  <a:pt x="1051522" y="382917"/>
                </a:cubicBezTo>
                <a:cubicBezTo>
                  <a:pt x="1050036" y="388861"/>
                  <a:pt x="1049293" y="392947"/>
                  <a:pt x="1049293" y="395176"/>
                </a:cubicBezTo>
                <a:lnTo>
                  <a:pt x="1050407" y="404091"/>
                </a:lnTo>
                <a:lnTo>
                  <a:pt x="1050407" y="439753"/>
                </a:lnTo>
                <a:cubicBezTo>
                  <a:pt x="1051150" y="440496"/>
                  <a:pt x="1050407" y="443839"/>
                  <a:pt x="1048178" y="449783"/>
                </a:cubicBezTo>
                <a:cubicBezTo>
                  <a:pt x="1048921" y="454240"/>
                  <a:pt x="1047807" y="457769"/>
                  <a:pt x="1044835" y="460370"/>
                </a:cubicBezTo>
                <a:cubicBezTo>
                  <a:pt x="1041863" y="462970"/>
                  <a:pt x="1039634" y="465013"/>
                  <a:pt x="1038149" y="466499"/>
                </a:cubicBezTo>
                <a:lnTo>
                  <a:pt x="1037034" y="468728"/>
                </a:lnTo>
                <a:cubicBezTo>
                  <a:pt x="1036291" y="473186"/>
                  <a:pt x="1033691" y="475414"/>
                  <a:pt x="1029233" y="475414"/>
                </a:cubicBezTo>
                <a:cubicBezTo>
                  <a:pt x="1025518" y="476157"/>
                  <a:pt x="1021989" y="476900"/>
                  <a:pt x="1018646" y="477643"/>
                </a:cubicBezTo>
                <a:cubicBezTo>
                  <a:pt x="1015303" y="478386"/>
                  <a:pt x="1011774" y="479129"/>
                  <a:pt x="1008059" y="479872"/>
                </a:cubicBezTo>
                <a:cubicBezTo>
                  <a:pt x="1005830" y="480615"/>
                  <a:pt x="1004344" y="480615"/>
                  <a:pt x="1003601" y="479872"/>
                </a:cubicBezTo>
                <a:cubicBezTo>
                  <a:pt x="1002858" y="479129"/>
                  <a:pt x="1002487" y="477643"/>
                  <a:pt x="1002487" y="475414"/>
                </a:cubicBezTo>
                <a:cubicBezTo>
                  <a:pt x="1001744" y="473929"/>
                  <a:pt x="1000815" y="471885"/>
                  <a:pt x="999701" y="469285"/>
                </a:cubicBezTo>
                <a:cubicBezTo>
                  <a:pt x="998586" y="466685"/>
                  <a:pt x="997286" y="465013"/>
                  <a:pt x="995800" y="464270"/>
                </a:cubicBezTo>
                <a:cubicBezTo>
                  <a:pt x="994314" y="462784"/>
                  <a:pt x="993572" y="460556"/>
                  <a:pt x="993572" y="457584"/>
                </a:cubicBezTo>
                <a:cubicBezTo>
                  <a:pt x="993572" y="456098"/>
                  <a:pt x="993757" y="454798"/>
                  <a:pt x="994129" y="453683"/>
                </a:cubicBezTo>
                <a:cubicBezTo>
                  <a:pt x="994500" y="452569"/>
                  <a:pt x="994314" y="451269"/>
                  <a:pt x="993572" y="449783"/>
                </a:cubicBezTo>
                <a:cubicBezTo>
                  <a:pt x="992829" y="447554"/>
                  <a:pt x="992457" y="445139"/>
                  <a:pt x="992457" y="442539"/>
                </a:cubicBezTo>
                <a:cubicBezTo>
                  <a:pt x="992457" y="439939"/>
                  <a:pt x="992457" y="437895"/>
                  <a:pt x="992457" y="436410"/>
                </a:cubicBezTo>
                <a:cubicBezTo>
                  <a:pt x="992457" y="434181"/>
                  <a:pt x="992086" y="432323"/>
                  <a:pt x="991343" y="430837"/>
                </a:cubicBezTo>
                <a:lnTo>
                  <a:pt x="990228" y="425265"/>
                </a:lnTo>
                <a:cubicBezTo>
                  <a:pt x="988742" y="419322"/>
                  <a:pt x="987999" y="415607"/>
                  <a:pt x="987999" y="414121"/>
                </a:cubicBezTo>
                <a:cubicBezTo>
                  <a:pt x="986514" y="413378"/>
                  <a:pt x="986514" y="412264"/>
                  <a:pt x="987999" y="410778"/>
                </a:cubicBezTo>
                <a:cubicBezTo>
                  <a:pt x="991714" y="407806"/>
                  <a:pt x="994129" y="403720"/>
                  <a:pt x="995243" y="398519"/>
                </a:cubicBezTo>
                <a:cubicBezTo>
                  <a:pt x="996358" y="393319"/>
                  <a:pt x="997286" y="389604"/>
                  <a:pt x="998029" y="387375"/>
                </a:cubicBezTo>
                <a:cubicBezTo>
                  <a:pt x="1000258" y="381431"/>
                  <a:pt x="1001930" y="375859"/>
                  <a:pt x="1003044" y="370659"/>
                </a:cubicBezTo>
                <a:cubicBezTo>
                  <a:pt x="1004159" y="365458"/>
                  <a:pt x="1005459" y="360629"/>
                  <a:pt x="1006945" y="356171"/>
                </a:cubicBezTo>
                <a:cubicBezTo>
                  <a:pt x="1008431" y="349485"/>
                  <a:pt x="1010659" y="342798"/>
                  <a:pt x="1013631" y="336111"/>
                </a:cubicBezTo>
                <a:cubicBezTo>
                  <a:pt x="1014374" y="333882"/>
                  <a:pt x="1015117" y="330911"/>
                  <a:pt x="1015860" y="327196"/>
                </a:cubicBezTo>
                <a:cubicBezTo>
                  <a:pt x="1016603" y="323481"/>
                  <a:pt x="1017717" y="320881"/>
                  <a:pt x="1019203" y="319395"/>
                </a:cubicBezTo>
                <a:lnTo>
                  <a:pt x="1028119" y="299335"/>
                </a:lnTo>
                <a:lnTo>
                  <a:pt x="1033691" y="285962"/>
                </a:lnTo>
                <a:lnTo>
                  <a:pt x="1053750" y="250301"/>
                </a:lnTo>
                <a:cubicBezTo>
                  <a:pt x="1059694" y="240642"/>
                  <a:pt x="1063037" y="234327"/>
                  <a:pt x="1063780" y="231355"/>
                </a:cubicBezTo>
                <a:cubicBezTo>
                  <a:pt x="1068238" y="223926"/>
                  <a:pt x="1075668" y="215754"/>
                  <a:pt x="1086069" y="206838"/>
                </a:cubicBezTo>
                <a:cubicBezTo>
                  <a:pt x="1088298" y="203123"/>
                  <a:pt x="1091455" y="199037"/>
                  <a:pt x="1095542" y="194579"/>
                </a:cubicBezTo>
                <a:cubicBezTo>
                  <a:pt x="1099628" y="190122"/>
                  <a:pt x="1103157" y="186035"/>
                  <a:pt x="1106129" y="182321"/>
                </a:cubicBezTo>
                <a:lnTo>
                  <a:pt x="1129531" y="160032"/>
                </a:lnTo>
                <a:cubicBezTo>
                  <a:pt x="1134732" y="154832"/>
                  <a:pt x="1142533" y="149631"/>
                  <a:pt x="1152934" y="144430"/>
                </a:cubicBezTo>
                <a:cubicBezTo>
                  <a:pt x="1159621" y="142201"/>
                  <a:pt x="1167794" y="137744"/>
                  <a:pt x="1177452" y="131057"/>
                </a:cubicBezTo>
                <a:cubicBezTo>
                  <a:pt x="1179681" y="131057"/>
                  <a:pt x="1180795" y="129943"/>
                  <a:pt x="1180795" y="127714"/>
                </a:cubicBezTo>
                <a:cubicBezTo>
                  <a:pt x="1183024" y="123999"/>
                  <a:pt x="1186182" y="121585"/>
                  <a:pt x="1190268" y="120470"/>
                </a:cubicBezTo>
                <a:cubicBezTo>
                  <a:pt x="1194354" y="119356"/>
                  <a:pt x="1196769" y="118427"/>
                  <a:pt x="1197511" y="117684"/>
                </a:cubicBezTo>
                <a:lnTo>
                  <a:pt x="1208656" y="110998"/>
                </a:lnTo>
                <a:cubicBezTo>
                  <a:pt x="1210141" y="110998"/>
                  <a:pt x="1210885" y="109883"/>
                  <a:pt x="1210885" y="107654"/>
                </a:cubicBezTo>
                <a:lnTo>
                  <a:pt x="1197511" y="65306"/>
                </a:lnTo>
                <a:cubicBezTo>
                  <a:pt x="1194539" y="54162"/>
                  <a:pt x="1192311" y="47104"/>
                  <a:pt x="1190825" y="44132"/>
                </a:cubicBezTo>
                <a:lnTo>
                  <a:pt x="1190825" y="39674"/>
                </a:lnTo>
                <a:cubicBezTo>
                  <a:pt x="1192311" y="36702"/>
                  <a:pt x="1193425" y="35217"/>
                  <a:pt x="1194168" y="35217"/>
                </a:cubicBezTo>
                <a:cubicBezTo>
                  <a:pt x="1194168" y="34474"/>
                  <a:pt x="1194540" y="34288"/>
                  <a:pt x="1195283" y="34659"/>
                </a:cubicBezTo>
                <a:close/>
                <a:moveTo>
                  <a:pt x="249259" y="20729"/>
                </a:moveTo>
                <a:lnTo>
                  <a:pt x="253717" y="20729"/>
                </a:lnTo>
                <a:cubicBezTo>
                  <a:pt x="258175" y="20729"/>
                  <a:pt x="262261" y="21844"/>
                  <a:pt x="265976" y="24072"/>
                </a:cubicBezTo>
                <a:cubicBezTo>
                  <a:pt x="283807" y="30759"/>
                  <a:pt x="297180" y="37445"/>
                  <a:pt x="306095" y="44132"/>
                </a:cubicBezTo>
                <a:lnTo>
                  <a:pt x="319468" y="55276"/>
                </a:lnTo>
                <a:cubicBezTo>
                  <a:pt x="319468" y="55276"/>
                  <a:pt x="323183" y="58991"/>
                  <a:pt x="330612" y="66421"/>
                </a:cubicBezTo>
                <a:cubicBezTo>
                  <a:pt x="334327" y="70135"/>
                  <a:pt x="336185" y="73107"/>
                  <a:pt x="336185" y="75336"/>
                </a:cubicBezTo>
                <a:cubicBezTo>
                  <a:pt x="336185" y="79051"/>
                  <a:pt x="336927" y="80908"/>
                  <a:pt x="338413" y="80908"/>
                </a:cubicBezTo>
                <a:cubicBezTo>
                  <a:pt x="339899" y="83880"/>
                  <a:pt x="340642" y="87037"/>
                  <a:pt x="340642" y="90381"/>
                </a:cubicBezTo>
                <a:cubicBezTo>
                  <a:pt x="340642" y="93724"/>
                  <a:pt x="339899" y="95767"/>
                  <a:pt x="338413" y="96510"/>
                </a:cubicBezTo>
                <a:cubicBezTo>
                  <a:pt x="335442" y="100968"/>
                  <a:pt x="333956" y="103939"/>
                  <a:pt x="333956" y="105425"/>
                </a:cubicBezTo>
                <a:cubicBezTo>
                  <a:pt x="333956" y="106911"/>
                  <a:pt x="332656" y="108954"/>
                  <a:pt x="330055" y="111555"/>
                </a:cubicBezTo>
                <a:cubicBezTo>
                  <a:pt x="327455" y="114155"/>
                  <a:pt x="324669" y="115455"/>
                  <a:pt x="321697" y="115455"/>
                </a:cubicBezTo>
                <a:cubicBezTo>
                  <a:pt x="317982" y="116941"/>
                  <a:pt x="316125" y="118056"/>
                  <a:pt x="316125" y="118799"/>
                </a:cubicBezTo>
                <a:cubicBezTo>
                  <a:pt x="313153" y="121770"/>
                  <a:pt x="309438" y="122142"/>
                  <a:pt x="304981" y="119913"/>
                </a:cubicBezTo>
                <a:cubicBezTo>
                  <a:pt x="303495" y="119170"/>
                  <a:pt x="301823" y="118984"/>
                  <a:pt x="299966" y="119356"/>
                </a:cubicBezTo>
                <a:cubicBezTo>
                  <a:pt x="298108" y="119727"/>
                  <a:pt x="296808" y="119913"/>
                  <a:pt x="296065" y="119913"/>
                </a:cubicBezTo>
                <a:cubicBezTo>
                  <a:pt x="291608" y="122885"/>
                  <a:pt x="287521" y="123628"/>
                  <a:pt x="283807" y="122142"/>
                </a:cubicBezTo>
                <a:cubicBezTo>
                  <a:pt x="283807" y="120656"/>
                  <a:pt x="284550" y="119913"/>
                  <a:pt x="286035" y="119913"/>
                </a:cubicBezTo>
                <a:cubicBezTo>
                  <a:pt x="281578" y="115455"/>
                  <a:pt x="276006" y="113226"/>
                  <a:pt x="269319" y="113226"/>
                </a:cubicBezTo>
                <a:cubicBezTo>
                  <a:pt x="263375" y="113226"/>
                  <a:pt x="258918" y="114712"/>
                  <a:pt x="255946" y="117684"/>
                </a:cubicBezTo>
                <a:cubicBezTo>
                  <a:pt x="251488" y="122142"/>
                  <a:pt x="244059" y="126971"/>
                  <a:pt x="233657" y="132172"/>
                </a:cubicBezTo>
                <a:cubicBezTo>
                  <a:pt x="218798" y="136629"/>
                  <a:pt x="208769" y="138858"/>
                  <a:pt x="203568" y="138858"/>
                </a:cubicBezTo>
                <a:cubicBezTo>
                  <a:pt x="194653" y="138858"/>
                  <a:pt x="187223" y="137372"/>
                  <a:pt x="181280" y="134400"/>
                </a:cubicBezTo>
                <a:cubicBezTo>
                  <a:pt x="178308" y="132172"/>
                  <a:pt x="174593" y="131057"/>
                  <a:pt x="170135" y="131057"/>
                </a:cubicBezTo>
                <a:cubicBezTo>
                  <a:pt x="162706" y="131057"/>
                  <a:pt x="156391" y="133658"/>
                  <a:pt x="151190" y="138858"/>
                </a:cubicBezTo>
                <a:cubicBezTo>
                  <a:pt x="148961" y="141830"/>
                  <a:pt x="145989" y="144987"/>
                  <a:pt x="142275" y="148331"/>
                </a:cubicBezTo>
                <a:cubicBezTo>
                  <a:pt x="138560" y="151674"/>
                  <a:pt x="135588" y="154832"/>
                  <a:pt x="133359" y="157803"/>
                </a:cubicBezTo>
                <a:cubicBezTo>
                  <a:pt x="124444" y="167462"/>
                  <a:pt x="119986" y="178606"/>
                  <a:pt x="119986" y="191236"/>
                </a:cubicBezTo>
                <a:cubicBezTo>
                  <a:pt x="119243" y="194208"/>
                  <a:pt x="117757" y="196808"/>
                  <a:pt x="115528" y="199037"/>
                </a:cubicBezTo>
                <a:cubicBezTo>
                  <a:pt x="113300" y="201266"/>
                  <a:pt x="111814" y="202752"/>
                  <a:pt x="111071" y="203495"/>
                </a:cubicBezTo>
                <a:cubicBezTo>
                  <a:pt x="110328" y="206467"/>
                  <a:pt x="108470" y="210924"/>
                  <a:pt x="105499" y="216868"/>
                </a:cubicBezTo>
                <a:lnTo>
                  <a:pt x="109956" y="216868"/>
                </a:lnTo>
                <a:cubicBezTo>
                  <a:pt x="121844" y="212410"/>
                  <a:pt x="130759" y="209438"/>
                  <a:pt x="136703" y="207953"/>
                </a:cubicBezTo>
                <a:cubicBezTo>
                  <a:pt x="142646" y="205724"/>
                  <a:pt x="148590" y="203866"/>
                  <a:pt x="154533" y="202380"/>
                </a:cubicBezTo>
                <a:cubicBezTo>
                  <a:pt x="160477" y="200894"/>
                  <a:pt x="166049" y="199037"/>
                  <a:pt x="171250" y="196808"/>
                </a:cubicBezTo>
                <a:cubicBezTo>
                  <a:pt x="177193" y="194579"/>
                  <a:pt x="184994" y="192351"/>
                  <a:pt x="194653" y="190122"/>
                </a:cubicBezTo>
                <a:cubicBezTo>
                  <a:pt x="204311" y="187893"/>
                  <a:pt x="212483" y="186035"/>
                  <a:pt x="219170" y="184550"/>
                </a:cubicBezTo>
                <a:cubicBezTo>
                  <a:pt x="242201" y="176377"/>
                  <a:pt x="265604" y="169691"/>
                  <a:pt x="289379" y="164490"/>
                </a:cubicBezTo>
                <a:lnTo>
                  <a:pt x="340642" y="153346"/>
                </a:lnTo>
                <a:cubicBezTo>
                  <a:pt x="347329" y="151860"/>
                  <a:pt x="354015" y="150374"/>
                  <a:pt x="360702" y="148888"/>
                </a:cubicBezTo>
                <a:cubicBezTo>
                  <a:pt x="367389" y="147402"/>
                  <a:pt x="374075" y="145916"/>
                  <a:pt x="380762" y="144430"/>
                </a:cubicBezTo>
                <a:cubicBezTo>
                  <a:pt x="391163" y="142201"/>
                  <a:pt x="404908" y="139601"/>
                  <a:pt x="421995" y="136629"/>
                </a:cubicBezTo>
                <a:cubicBezTo>
                  <a:pt x="443541" y="133658"/>
                  <a:pt x="458400" y="131800"/>
                  <a:pt x="466572" y="131057"/>
                </a:cubicBezTo>
                <a:lnTo>
                  <a:pt x="489975" y="129943"/>
                </a:lnTo>
                <a:cubicBezTo>
                  <a:pt x="491461" y="129943"/>
                  <a:pt x="492947" y="130314"/>
                  <a:pt x="494433" y="131057"/>
                </a:cubicBezTo>
                <a:cubicBezTo>
                  <a:pt x="495919" y="131800"/>
                  <a:pt x="497405" y="132172"/>
                  <a:pt x="498891" y="132172"/>
                </a:cubicBezTo>
                <a:cubicBezTo>
                  <a:pt x="501119" y="133658"/>
                  <a:pt x="504463" y="134400"/>
                  <a:pt x="508920" y="134400"/>
                </a:cubicBezTo>
                <a:cubicBezTo>
                  <a:pt x="509663" y="135143"/>
                  <a:pt x="512635" y="135515"/>
                  <a:pt x="517836" y="135515"/>
                </a:cubicBezTo>
                <a:cubicBezTo>
                  <a:pt x="522294" y="135515"/>
                  <a:pt x="527494" y="137372"/>
                  <a:pt x="533438" y="141087"/>
                </a:cubicBezTo>
                <a:cubicBezTo>
                  <a:pt x="533438" y="143316"/>
                  <a:pt x="534181" y="145173"/>
                  <a:pt x="535667" y="146659"/>
                </a:cubicBezTo>
                <a:cubicBezTo>
                  <a:pt x="535667" y="147402"/>
                  <a:pt x="535852" y="148331"/>
                  <a:pt x="536224" y="149445"/>
                </a:cubicBezTo>
                <a:cubicBezTo>
                  <a:pt x="536595" y="150560"/>
                  <a:pt x="537524" y="151860"/>
                  <a:pt x="539010" y="153346"/>
                </a:cubicBezTo>
                <a:cubicBezTo>
                  <a:pt x="544953" y="157803"/>
                  <a:pt x="548668" y="160775"/>
                  <a:pt x="550154" y="162261"/>
                </a:cubicBezTo>
                <a:cubicBezTo>
                  <a:pt x="550154" y="162261"/>
                  <a:pt x="553869" y="165976"/>
                  <a:pt x="561298" y="173405"/>
                </a:cubicBezTo>
                <a:cubicBezTo>
                  <a:pt x="563527" y="177120"/>
                  <a:pt x="565013" y="180092"/>
                  <a:pt x="565756" y="182321"/>
                </a:cubicBezTo>
                <a:cubicBezTo>
                  <a:pt x="567985" y="185293"/>
                  <a:pt x="569657" y="188264"/>
                  <a:pt x="570771" y="191236"/>
                </a:cubicBezTo>
                <a:cubicBezTo>
                  <a:pt x="571885" y="194208"/>
                  <a:pt x="573186" y="196808"/>
                  <a:pt x="574672" y="199037"/>
                </a:cubicBezTo>
                <a:cubicBezTo>
                  <a:pt x="578386" y="204981"/>
                  <a:pt x="580244" y="210924"/>
                  <a:pt x="580244" y="216868"/>
                </a:cubicBezTo>
                <a:cubicBezTo>
                  <a:pt x="580244" y="219097"/>
                  <a:pt x="581358" y="220954"/>
                  <a:pt x="583587" y="222440"/>
                </a:cubicBezTo>
                <a:cubicBezTo>
                  <a:pt x="584330" y="223926"/>
                  <a:pt x="584516" y="225226"/>
                  <a:pt x="584144" y="226341"/>
                </a:cubicBezTo>
                <a:cubicBezTo>
                  <a:pt x="583773" y="227455"/>
                  <a:pt x="582844" y="228012"/>
                  <a:pt x="581358" y="228012"/>
                </a:cubicBezTo>
                <a:cubicBezTo>
                  <a:pt x="576900" y="228012"/>
                  <a:pt x="572814" y="229127"/>
                  <a:pt x="569099" y="231355"/>
                </a:cubicBezTo>
                <a:cubicBezTo>
                  <a:pt x="566128" y="232841"/>
                  <a:pt x="562041" y="232841"/>
                  <a:pt x="556841" y="231355"/>
                </a:cubicBezTo>
                <a:lnTo>
                  <a:pt x="552383" y="231355"/>
                </a:lnTo>
                <a:cubicBezTo>
                  <a:pt x="547925" y="231355"/>
                  <a:pt x="544211" y="231727"/>
                  <a:pt x="541239" y="232470"/>
                </a:cubicBezTo>
                <a:cubicBezTo>
                  <a:pt x="540496" y="233956"/>
                  <a:pt x="539010" y="235070"/>
                  <a:pt x="536781" y="235813"/>
                </a:cubicBezTo>
                <a:cubicBezTo>
                  <a:pt x="534552" y="236556"/>
                  <a:pt x="532695" y="237299"/>
                  <a:pt x="531209" y="238042"/>
                </a:cubicBezTo>
                <a:cubicBezTo>
                  <a:pt x="525265" y="241757"/>
                  <a:pt x="520436" y="243986"/>
                  <a:pt x="516721" y="244729"/>
                </a:cubicBezTo>
                <a:lnTo>
                  <a:pt x="506692" y="248072"/>
                </a:lnTo>
                <a:cubicBezTo>
                  <a:pt x="502234" y="248072"/>
                  <a:pt x="497776" y="249558"/>
                  <a:pt x="493319" y="252530"/>
                </a:cubicBezTo>
                <a:cubicBezTo>
                  <a:pt x="490347" y="254015"/>
                  <a:pt x="487003" y="255501"/>
                  <a:pt x="483289" y="256987"/>
                </a:cubicBezTo>
                <a:cubicBezTo>
                  <a:pt x="479574" y="258473"/>
                  <a:pt x="475116" y="259959"/>
                  <a:pt x="469916" y="261445"/>
                </a:cubicBezTo>
                <a:cubicBezTo>
                  <a:pt x="464715" y="263674"/>
                  <a:pt x="455800" y="264788"/>
                  <a:pt x="443169" y="264788"/>
                </a:cubicBezTo>
                <a:cubicBezTo>
                  <a:pt x="436483" y="264788"/>
                  <a:pt x="432025" y="265531"/>
                  <a:pt x="429796" y="267017"/>
                </a:cubicBezTo>
                <a:lnTo>
                  <a:pt x="424224" y="264788"/>
                </a:lnTo>
                <a:cubicBezTo>
                  <a:pt x="424224" y="264788"/>
                  <a:pt x="428682" y="261445"/>
                  <a:pt x="437597" y="254758"/>
                </a:cubicBezTo>
                <a:lnTo>
                  <a:pt x="459886" y="238042"/>
                </a:lnTo>
                <a:cubicBezTo>
                  <a:pt x="475488" y="224669"/>
                  <a:pt x="482917" y="218354"/>
                  <a:pt x="482174" y="219097"/>
                </a:cubicBezTo>
                <a:lnTo>
                  <a:pt x="493319" y="210181"/>
                </a:lnTo>
                <a:cubicBezTo>
                  <a:pt x="494804" y="208695"/>
                  <a:pt x="495919" y="207024"/>
                  <a:pt x="496662" y="205166"/>
                </a:cubicBezTo>
                <a:cubicBezTo>
                  <a:pt x="497405" y="203309"/>
                  <a:pt x="498519" y="201266"/>
                  <a:pt x="500005" y="199037"/>
                </a:cubicBezTo>
                <a:lnTo>
                  <a:pt x="498891" y="195694"/>
                </a:lnTo>
                <a:lnTo>
                  <a:pt x="484403" y="182321"/>
                </a:lnTo>
                <a:cubicBezTo>
                  <a:pt x="484403" y="181578"/>
                  <a:pt x="484032" y="181021"/>
                  <a:pt x="483289" y="180649"/>
                </a:cubicBezTo>
                <a:cubicBezTo>
                  <a:pt x="482546" y="180278"/>
                  <a:pt x="481803" y="180463"/>
                  <a:pt x="481060" y="181206"/>
                </a:cubicBezTo>
                <a:lnTo>
                  <a:pt x="439826" y="186778"/>
                </a:lnTo>
                <a:cubicBezTo>
                  <a:pt x="433883" y="188264"/>
                  <a:pt x="426824" y="189750"/>
                  <a:pt x="418652" y="191236"/>
                </a:cubicBezTo>
                <a:cubicBezTo>
                  <a:pt x="410480" y="192722"/>
                  <a:pt x="403421" y="194208"/>
                  <a:pt x="397478" y="195694"/>
                </a:cubicBezTo>
                <a:lnTo>
                  <a:pt x="368503" y="201266"/>
                </a:lnTo>
                <a:lnTo>
                  <a:pt x="327269" y="207953"/>
                </a:lnTo>
                <a:cubicBezTo>
                  <a:pt x="320583" y="209438"/>
                  <a:pt x="307952" y="212039"/>
                  <a:pt x="289379" y="215754"/>
                </a:cubicBezTo>
                <a:lnTo>
                  <a:pt x="252603" y="222440"/>
                </a:lnTo>
                <a:cubicBezTo>
                  <a:pt x="240716" y="225412"/>
                  <a:pt x="231800" y="227269"/>
                  <a:pt x="225856" y="228012"/>
                </a:cubicBezTo>
                <a:cubicBezTo>
                  <a:pt x="206540" y="232470"/>
                  <a:pt x="191309" y="236928"/>
                  <a:pt x="180165" y="241385"/>
                </a:cubicBezTo>
                <a:cubicBezTo>
                  <a:pt x="174964" y="242871"/>
                  <a:pt x="170692" y="243800"/>
                  <a:pt x="167349" y="244171"/>
                </a:cubicBezTo>
                <a:cubicBezTo>
                  <a:pt x="164006" y="244543"/>
                  <a:pt x="161220" y="244729"/>
                  <a:pt x="158991" y="244729"/>
                </a:cubicBezTo>
                <a:lnTo>
                  <a:pt x="156762" y="245843"/>
                </a:lnTo>
                <a:cubicBezTo>
                  <a:pt x="154533" y="251044"/>
                  <a:pt x="150818" y="252530"/>
                  <a:pt x="145618" y="250301"/>
                </a:cubicBezTo>
                <a:lnTo>
                  <a:pt x="124444" y="244729"/>
                </a:lnTo>
                <a:cubicBezTo>
                  <a:pt x="117757" y="243243"/>
                  <a:pt x="113671" y="242128"/>
                  <a:pt x="112185" y="241385"/>
                </a:cubicBezTo>
                <a:cubicBezTo>
                  <a:pt x="109956" y="241385"/>
                  <a:pt x="108470" y="241014"/>
                  <a:pt x="107727" y="240271"/>
                </a:cubicBezTo>
                <a:cubicBezTo>
                  <a:pt x="106242" y="239528"/>
                  <a:pt x="104756" y="239342"/>
                  <a:pt x="103270" y="239714"/>
                </a:cubicBezTo>
                <a:cubicBezTo>
                  <a:pt x="101784" y="240085"/>
                  <a:pt x="100298" y="239899"/>
                  <a:pt x="98812" y="239156"/>
                </a:cubicBezTo>
                <a:cubicBezTo>
                  <a:pt x="97326" y="244357"/>
                  <a:pt x="95469" y="248815"/>
                  <a:pt x="93240" y="252530"/>
                </a:cubicBezTo>
                <a:cubicBezTo>
                  <a:pt x="93240" y="255501"/>
                  <a:pt x="91383" y="260702"/>
                  <a:pt x="87668" y="268131"/>
                </a:cubicBezTo>
                <a:lnTo>
                  <a:pt x="79867" y="283733"/>
                </a:lnTo>
                <a:cubicBezTo>
                  <a:pt x="78381" y="291906"/>
                  <a:pt x="76895" y="298964"/>
                  <a:pt x="75409" y="304907"/>
                </a:cubicBezTo>
                <a:cubicBezTo>
                  <a:pt x="73923" y="310851"/>
                  <a:pt x="72809" y="316423"/>
                  <a:pt x="72066" y="321624"/>
                </a:cubicBezTo>
                <a:cubicBezTo>
                  <a:pt x="71323" y="324596"/>
                  <a:pt x="70580" y="327753"/>
                  <a:pt x="69837" y="331096"/>
                </a:cubicBezTo>
                <a:cubicBezTo>
                  <a:pt x="69094" y="334440"/>
                  <a:pt x="67980" y="337597"/>
                  <a:pt x="66494" y="340569"/>
                </a:cubicBezTo>
                <a:cubicBezTo>
                  <a:pt x="64265" y="342798"/>
                  <a:pt x="62408" y="346141"/>
                  <a:pt x="60922" y="350599"/>
                </a:cubicBezTo>
                <a:cubicBezTo>
                  <a:pt x="61665" y="351342"/>
                  <a:pt x="60922" y="352828"/>
                  <a:pt x="58693" y="355057"/>
                </a:cubicBezTo>
                <a:cubicBezTo>
                  <a:pt x="57207" y="357285"/>
                  <a:pt x="54792" y="360072"/>
                  <a:pt x="51449" y="363415"/>
                </a:cubicBezTo>
                <a:cubicBezTo>
                  <a:pt x="48106" y="366758"/>
                  <a:pt x="45320" y="369544"/>
                  <a:pt x="43091" y="371773"/>
                </a:cubicBezTo>
                <a:cubicBezTo>
                  <a:pt x="42348" y="374002"/>
                  <a:pt x="41233" y="375116"/>
                  <a:pt x="39748" y="375116"/>
                </a:cubicBezTo>
                <a:cubicBezTo>
                  <a:pt x="38262" y="375116"/>
                  <a:pt x="36776" y="374002"/>
                  <a:pt x="35290" y="371773"/>
                </a:cubicBezTo>
                <a:lnTo>
                  <a:pt x="17459" y="349485"/>
                </a:lnTo>
                <a:cubicBezTo>
                  <a:pt x="15973" y="347999"/>
                  <a:pt x="14116" y="345027"/>
                  <a:pt x="11887" y="340569"/>
                </a:cubicBezTo>
                <a:cubicBezTo>
                  <a:pt x="11144" y="338340"/>
                  <a:pt x="9844" y="335368"/>
                  <a:pt x="7986" y="331654"/>
                </a:cubicBezTo>
                <a:cubicBezTo>
                  <a:pt x="6129" y="327939"/>
                  <a:pt x="4457" y="325339"/>
                  <a:pt x="2972" y="323853"/>
                </a:cubicBezTo>
                <a:cubicBezTo>
                  <a:pt x="0" y="322367"/>
                  <a:pt x="-743" y="320881"/>
                  <a:pt x="743" y="319395"/>
                </a:cubicBezTo>
                <a:cubicBezTo>
                  <a:pt x="2229" y="314937"/>
                  <a:pt x="2972" y="311966"/>
                  <a:pt x="2972" y="310480"/>
                </a:cubicBezTo>
                <a:cubicBezTo>
                  <a:pt x="2972" y="307508"/>
                  <a:pt x="2229" y="303793"/>
                  <a:pt x="743" y="299335"/>
                </a:cubicBezTo>
                <a:cubicBezTo>
                  <a:pt x="3715" y="298592"/>
                  <a:pt x="6129" y="296735"/>
                  <a:pt x="7986" y="293763"/>
                </a:cubicBezTo>
                <a:cubicBezTo>
                  <a:pt x="9844" y="290791"/>
                  <a:pt x="11144" y="288563"/>
                  <a:pt x="11887" y="287077"/>
                </a:cubicBezTo>
                <a:cubicBezTo>
                  <a:pt x="13373" y="281876"/>
                  <a:pt x="15973" y="276675"/>
                  <a:pt x="19688" y="271475"/>
                </a:cubicBezTo>
                <a:cubicBezTo>
                  <a:pt x="24145" y="262559"/>
                  <a:pt x="27489" y="256616"/>
                  <a:pt x="29718" y="253644"/>
                </a:cubicBezTo>
                <a:cubicBezTo>
                  <a:pt x="34175" y="243986"/>
                  <a:pt x="39005" y="235813"/>
                  <a:pt x="44205" y="229127"/>
                </a:cubicBezTo>
                <a:lnTo>
                  <a:pt x="45320" y="224669"/>
                </a:lnTo>
                <a:cubicBezTo>
                  <a:pt x="46063" y="219468"/>
                  <a:pt x="49406" y="213896"/>
                  <a:pt x="55349" y="207953"/>
                </a:cubicBezTo>
                <a:lnTo>
                  <a:pt x="77638" y="186778"/>
                </a:lnTo>
                <a:cubicBezTo>
                  <a:pt x="82096" y="181578"/>
                  <a:pt x="86368" y="177306"/>
                  <a:pt x="90454" y="173963"/>
                </a:cubicBezTo>
                <a:cubicBezTo>
                  <a:pt x="94540" y="170619"/>
                  <a:pt x="98069" y="167462"/>
                  <a:pt x="101041" y="164490"/>
                </a:cubicBezTo>
                <a:lnTo>
                  <a:pt x="114414" y="157803"/>
                </a:lnTo>
                <a:cubicBezTo>
                  <a:pt x="115157" y="157803"/>
                  <a:pt x="115900" y="157432"/>
                  <a:pt x="116643" y="156689"/>
                </a:cubicBezTo>
                <a:cubicBezTo>
                  <a:pt x="117386" y="155946"/>
                  <a:pt x="118129" y="155203"/>
                  <a:pt x="118872" y="154460"/>
                </a:cubicBezTo>
                <a:cubicBezTo>
                  <a:pt x="118872" y="154460"/>
                  <a:pt x="120729" y="152603"/>
                  <a:pt x="124444" y="148888"/>
                </a:cubicBezTo>
                <a:cubicBezTo>
                  <a:pt x="125187" y="148145"/>
                  <a:pt x="126673" y="147216"/>
                  <a:pt x="128902" y="146102"/>
                </a:cubicBezTo>
                <a:cubicBezTo>
                  <a:pt x="131130" y="144987"/>
                  <a:pt x="133359" y="143316"/>
                  <a:pt x="135588" y="141087"/>
                </a:cubicBezTo>
                <a:cubicBezTo>
                  <a:pt x="147475" y="132172"/>
                  <a:pt x="157877" y="126971"/>
                  <a:pt x="166792" y="125485"/>
                </a:cubicBezTo>
                <a:lnTo>
                  <a:pt x="206911" y="114341"/>
                </a:lnTo>
                <a:cubicBezTo>
                  <a:pt x="215827" y="111369"/>
                  <a:pt x="226228" y="107654"/>
                  <a:pt x="238115" y="103197"/>
                </a:cubicBezTo>
                <a:cubicBezTo>
                  <a:pt x="238115" y="103197"/>
                  <a:pt x="240344" y="100968"/>
                  <a:pt x="244802" y="96510"/>
                </a:cubicBezTo>
                <a:lnTo>
                  <a:pt x="264861" y="75336"/>
                </a:lnTo>
                <a:cubicBezTo>
                  <a:pt x="267090" y="73107"/>
                  <a:pt x="267462" y="69764"/>
                  <a:pt x="265976" y="65306"/>
                </a:cubicBezTo>
                <a:cubicBezTo>
                  <a:pt x="260775" y="57877"/>
                  <a:pt x="257432" y="51190"/>
                  <a:pt x="255946" y="45246"/>
                </a:cubicBezTo>
                <a:cubicBezTo>
                  <a:pt x="254460" y="42275"/>
                  <a:pt x="252974" y="36331"/>
                  <a:pt x="251488" y="27416"/>
                </a:cubicBezTo>
                <a:cubicBezTo>
                  <a:pt x="251488" y="25930"/>
                  <a:pt x="250745" y="23701"/>
                  <a:pt x="249259" y="20729"/>
                </a:cubicBezTo>
                <a:close/>
                <a:moveTo>
                  <a:pt x="3282074" y="112"/>
                </a:moveTo>
                <a:cubicBezTo>
                  <a:pt x="3283746" y="-259"/>
                  <a:pt x="3285696" y="298"/>
                  <a:pt x="3287925" y="1784"/>
                </a:cubicBezTo>
                <a:cubicBezTo>
                  <a:pt x="3287925" y="1784"/>
                  <a:pt x="3288482" y="2527"/>
                  <a:pt x="3289597" y="4013"/>
                </a:cubicBezTo>
                <a:cubicBezTo>
                  <a:pt x="3290711" y="5499"/>
                  <a:pt x="3292754" y="4756"/>
                  <a:pt x="3295726" y="1784"/>
                </a:cubicBezTo>
                <a:lnTo>
                  <a:pt x="3297955" y="1784"/>
                </a:lnTo>
                <a:cubicBezTo>
                  <a:pt x="3300926" y="4013"/>
                  <a:pt x="3303898" y="5870"/>
                  <a:pt x="3306870" y="7356"/>
                </a:cubicBezTo>
                <a:cubicBezTo>
                  <a:pt x="3309842" y="8842"/>
                  <a:pt x="3312442" y="10328"/>
                  <a:pt x="3314671" y="11814"/>
                </a:cubicBezTo>
                <a:lnTo>
                  <a:pt x="3331388" y="20729"/>
                </a:lnTo>
                <a:cubicBezTo>
                  <a:pt x="3335102" y="22215"/>
                  <a:pt x="3338074" y="24444"/>
                  <a:pt x="3340303" y="27416"/>
                </a:cubicBezTo>
                <a:cubicBezTo>
                  <a:pt x="3342532" y="30387"/>
                  <a:pt x="3344018" y="32616"/>
                  <a:pt x="3344761" y="34102"/>
                </a:cubicBezTo>
                <a:cubicBezTo>
                  <a:pt x="3346246" y="34102"/>
                  <a:pt x="3346246" y="34845"/>
                  <a:pt x="3344761" y="36331"/>
                </a:cubicBezTo>
                <a:cubicBezTo>
                  <a:pt x="3343274" y="41532"/>
                  <a:pt x="3342532" y="45989"/>
                  <a:pt x="3342532" y="49704"/>
                </a:cubicBezTo>
                <a:cubicBezTo>
                  <a:pt x="3342532" y="53419"/>
                  <a:pt x="3342160" y="56391"/>
                  <a:pt x="3341417" y="58620"/>
                </a:cubicBezTo>
                <a:cubicBezTo>
                  <a:pt x="3342160" y="65306"/>
                  <a:pt x="3342160" y="71250"/>
                  <a:pt x="3341417" y="76450"/>
                </a:cubicBezTo>
                <a:cubicBezTo>
                  <a:pt x="3341417" y="80165"/>
                  <a:pt x="3342903" y="82394"/>
                  <a:pt x="3345875" y="83137"/>
                </a:cubicBezTo>
                <a:cubicBezTo>
                  <a:pt x="3348847" y="83880"/>
                  <a:pt x="3351633" y="84809"/>
                  <a:pt x="3354233" y="85923"/>
                </a:cubicBezTo>
                <a:cubicBezTo>
                  <a:pt x="3356834" y="87037"/>
                  <a:pt x="3358876" y="87966"/>
                  <a:pt x="3360363" y="88709"/>
                </a:cubicBezTo>
                <a:cubicBezTo>
                  <a:pt x="3366306" y="91681"/>
                  <a:pt x="3371693" y="94095"/>
                  <a:pt x="3376522" y="95953"/>
                </a:cubicBezTo>
                <a:cubicBezTo>
                  <a:pt x="3381351" y="97810"/>
                  <a:pt x="3385623" y="99482"/>
                  <a:pt x="3389338" y="100968"/>
                </a:cubicBezTo>
                <a:cubicBezTo>
                  <a:pt x="3397510" y="102454"/>
                  <a:pt x="3402711" y="104311"/>
                  <a:pt x="3404940" y="106540"/>
                </a:cubicBezTo>
                <a:cubicBezTo>
                  <a:pt x="3408654" y="107283"/>
                  <a:pt x="3412369" y="108769"/>
                  <a:pt x="3416084" y="110998"/>
                </a:cubicBezTo>
                <a:cubicBezTo>
                  <a:pt x="3419799" y="113226"/>
                  <a:pt x="3422771" y="115084"/>
                  <a:pt x="3424999" y="116570"/>
                </a:cubicBezTo>
                <a:cubicBezTo>
                  <a:pt x="3427228" y="118056"/>
                  <a:pt x="3430943" y="123256"/>
                  <a:pt x="3436144" y="132172"/>
                </a:cubicBezTo>
                <a:cubicBezTo>
                  <a:pt x="3436886" y="137372"/>
                  <a:pt x="3433915" y="142573"/>
                  <a:pt x="3427228" y="147774"/>
                </a:cubicBezTo>
                <a:lnTo>
                  <a:pt x="3421656" y="152231"/>
                </a:lnTo>
                <a:cubicBezTo>
                  <a:pt x="3418684" y="152974"/>
                  <a:pt x="3416827" y="154646"/>
                  <a:pt x="3416084" y="157246"/>
                </a:cubicBezTo>
                <a:cubicBezTo>
                  <a:pt x="3415341" y="159847"/>
                  <a:pt x="3414598" y="161890"/>
                  <a:pt x="3413855" y="163376"/>
                </a:cubicBezTo>
                <a:cubicBezTo>
                  <a:pt x="3412369" y="164861"/>
                  <a:pt x="3411626" y="165604"/>
                  <a:pt x="3411626" y="165604"/>
                </a:cubicBezTo>
                <a:cubicBezTo>
                  <a:pt x="3405682" y="169319"/>
                  <a:pt x="3399925" y="172477"/>
                  <a:pt x="3394352" y="175077"/>
                </a:cubicBezTo>
                <a:cubicBezTo>
                  <a:pt x="3388780" y="177677"/>
                  <a:pt x="3383766" y="180092"/>
                  <a:pt x="3379308" y="182321"/>
                </a:cubicBezTo>
                <a:cubicBezTo>
                  <a:pt x="3374850" y="184550"/>
                  <a:pt x="3370207" y="187336"/>
                  <a:pt x="3365377" y="190679"/>
                </a:cubicBezTo>
                <a:cubicBezTo>
                  <a:pt x="3360548" y="194022"/>
                  <a:pt x="3355162" y="197180"/>
                  <a:pt x="3349218" y="200152"/>
                </a:cubicBezTo>
                <a:cubicBezTo>
                  <a:pt x="3345503" y="201637"/>
                  <a:pt x="3343089" y="203681"/>
                  <a:pt x="3341975" y="206281"/>
                </a:cubicBezTo>
                <a:cubicBezTo>
                  <a:pt x="3340860" y="208881"/>
                  <a:pt x="3340303" y="212410"/>
                  <a:pt x="3340303" y="216868"/>
                </a:cubicBezTo>
                <a:cubicBezTo>
                  <a:pt x="3338817" y="233213"/>
                  <a:pt x="3337331" y="245100"/>
                  <a:pt x="3335845" y="252530"/>
                </a:cubicBezTo>
                <a:cubicBezTo>
                  <a:pt x="3334359" y="268131"/>
                  <a:pt x="3332873" y="277790"/>
                  <a:pt x="3331388" y="281505"/>
                </a:cubicBezTo>
                <a:lnTo>
                  <a:pt x="3339189" y="277047"/>
                </a:lnTo>
                <a:cubicBezTo>
                  <a:pt x="3350333" y="273332"/>
                  <a:pt x="3362777" y="268689"/>
                  <a:pt x="3376522" y="263117"/>
                </a:cubicBezTo>
                <a:cubicBezTo>
                  <a:pt x="3390266" y="257544"/>
                  <a:pt x="3400482" y="253272"/>
                  <a:pt x="3407169" y="250301"/>
                </a:cubicBezTo>
                <a:cubicBezTo>
                  <a:pt x="3426485" y="244357"/>
                  <a:pt x="3440973" y="239528"/>
                  <a:pt x="3450631" y="235813"/>
                </a:cubicBezTo>
                <a:cubicBezTo>
                  <a:pt x="3455832" y="235070"/>
                  <a:pt x="3459546" y="232098"/>
                  <a:pt x="3461775" y="226898"/>
                </a:cubicBezTo>
                <a:lnTo>
                  <a:pt x="3467347" y="222440"/>
                </a:lnTo>
                <a:cubicBezTo>
                  <a:pt x="3471062" y="220211"/>
                  <a:pt x="3474034" y="221697"/>
                  <a:pt x="3476263" y="226898"/>
                </a:cubicBezTo>
                <a:cubicBezTo>
                  <a:pt x="3479235" y="225412"/>
                  <a:pt x="3483321" y="224669"/>
                  <a:pt x="3488521" y="224669"/>
                </a:cubicBezTo>
                <a:cubicBezTo>
                  <a:pt x="3491493" y="225412"/>
                  <a:pt x="3496322" y="225783"/>
                  <a:pt x="3503009" y="225783"/>
                </a:cubicBezTo>
                <a:lnTo>
                  <a:pt x="3505238" y="226898"/>
                </a:lnTo>
                <a:cubicBezTo>
                  <a:pt x="3508209" y="228384"/>
                  <a:pt x="3510438" y="229127"/>
                  <a:pt x="3511924" y="229127"/>
                </a:cubicBezTo>
                <a:cubicBezTo>
                  <a:pt x="3513410" y="229127"/>
                  <a:pt x="3515268" y="229498"/>
                  <a:pt x="3517496" y="230241"/>
                </a:cubicBezTo>
                <a:cubicBezTo>
                  <a:pt x="3519725" y="230984"/>
                  <a:pt x="3521954" y="231355"/>
                  <a:pt x="3524183" y="231355"/>
                </a:cubicBezTo>
                <a:cubicBezTo>
                  <a:pt x="3523440" y="232098"/>
                  <a:pt x="3522697" y="233027"/>
                  <a:pt x="3521954" y="234141"/>
                </a:cubicBezTo>
                <a:cubicBezTo>
                  <a:pt x="3521211" y="235256"/>
                  <a:pt x="3520840" y="236556"/>
                  <a:pt x="3520840" y="238042"/>
                </a:cubicBezTo>
                <a:cubicBezTo>
                  <a:pt x="3520840" y="238785"/>
                  <a:pt x="3521954" y="240271"/>
                  <a:pt x="3524183" y="242500"/>
                </a:cubicBezTo>
                <a:cubicBezTo>
                  <a:pt x="3527155" y="248443"/>
                  <a:pt x="3529012" y="251787"/>
                  <a:pt x="3529755" y="252530"/>
                </a:cubicBezTo>
                <a:cubicBezTo>
                  <a:pt x="3533470" y="256244"/>
                  <a:pt x="3535327" y="258102"/>
                  <a:pt x="3535327" y="258102"/>
                </a:cubicBezTo>
                <a:lnTo>
                  <a:pt x="3534213" y="264788"/>
                </a:lnTo>
                <a:cubicBezTo>
                  <a:pt x="3533470" y="265531"/>
                  <a:pt x="3533098" y="267017"/>
                  <a:pt x="3533098" y="269246"/>
                </a:cubicBezTo>
                <a:cubicBezTo>
                  <a:pt x="3533841" y="272218"/>
                  <a:pt x="3533656" y="274818"/>
                  <a:pt x="3532541" y="277047"/>
                </a:cubicBezTo>
                <a:cubicBezTo>
                  <a:pt x="3531427" y="279276"/>
                  <a:pt x="3529755" y="280390"/>
                  <a:pt x="3527526" y="280390"/>
                </a:cubicBezTo>
                <a:lnTo>
                  <a:pt x="3525297" y="279276"/>
                </a:lnTo>
                <a:lnTo>
                  <a:pt x="3521954" y="283733"/>
                </a:lnTo>
                <a:cubicBezTo>
                  <a:pt x="3520468" y="283733"/>
                  <a:pt x="3519354" y="284291"/>
                  <a:pt x="3518611" y="285405"/>
                </a:cubicBezTo>
                <a:cubicBezTo>
                  <a:pt x="3517868" y="286519"/>
                  <a:pt x="3517496" y="287448"/>
                  <a:pt x="3517496" y="288191"/>
                </a:cubicBezTo>
                <a:cubicBezTo>
                  <a:pt x="3518239" y="288934"/>
                  <a:pt x="3517125" y="290048"/>
                  <a:pt x="3514153" y="291534"/>
                </a:cubicBezTo>
                <a:cubicBezTo>
                  <a:pt x="3498551" y="297478"/>
                  <a:pt x="3481092" y="303422"/>
                  <a:pt x="3461775" y="309365"/>
                </a:cubicBezTo>
                <a:cubicBezTo>
                  <a:pt x="3456575" y="310851"/>
                  <a:pt x="3448774" y="313451"/>
                  <a:pt x="3438372" y="317166"/>
                </a:cubicBezTo>
                <a:cubicBezTo>
                  <a:pt x="3427971" y="320881"/>
                  <a:pt x="3418684" y="323853"/>
                  <a:pt x="3410512" y="326082"/>
                </a:cubicBezTo>
                <a:lnTo>
                  <a:pt x="3371507" y="339455"/>
                </a:lnTo>
                <a:lnTo>
                  <a:pt x="3331388" y="352828"/>
                </a:lnTo>
                <a:cubicBezTo>
                  <a:pt x="3331388" y="353571"/>
                  <a:pt x="3331016" y="354499"/>
                  <a:pt x="3330273" y="355614"/>
                </a:cubicBezTo>
                <a:cubicBezTo>
                  <a:pt x="3329530" y="356728"/>
                  <a:pt x="3329159" y="358028"/>
                  <a:pt x="3329159" y="359514"/>
                </a:cubicBezTo>
                <a:cubicBezTo>
                  <a:pt x="3329159" y="364715"/>
                  <a:pt x="3326930" y="370287"/>
                  <a:pt x="3322472" y="376231"/>
                </a:cubicBezTo>
                <a:cubicBezTo>
                  <a:pt x="3319500" y="377717"/>
                  <a:pt x="3317271" y="379202"/>
                  <a:pt x="3315786" y="380688"/>
                </a:cubicBezTo>
                <a:cubicBezTo>
                  <a:pt x="3314300" y="382917"/>
                  <a:pt x="3312628" y="385332"/>
                  <a:pt x="3310771" y="387932"/>
                </a:cubicBezTo>
                <a:cubicBezTo>
                  <a:pt x="3308913" y="390532"/>
                  <a:pt x="3306870" y="393690"/>
                  <a:pt x="3304641" y="397405"/>
                </a:cubicBezTo>
                <a:cubicBezTo>
                  <a:pt x="3306127" y="400377"/>
                  <a:pt x="3310213" y="401862"/>
                  <a:pt x="3316900" y="401862"/>
                </a:cubicBezTo>
                <a:cubicBezTo>
                  <a:pt x="3325815" y="401862"/>
                  <a:pt x="3332502" y="405206"/>
                  <a:pt x="3336960" y="411892"/>
                </a:cubicBezTo>
                <a:cubicBezTo>
                  <a:pt x="3339189" y="413378"/>
                  <a:pt x="3341417" y="415793"/>
                  <a:pt x="3343646" y="419136"/>
                </a:cubicBezTo>
                <a:cubicBezTo>
                  <a:pt x="3345875" y="422479"/>
                  <a:pt x="3347732" y="424894"/>
                  <a:pt x="3349218" y="426380"/>
                </a:cubicBezTo>
                <a:cubicBezTo>
                  <a:pt x="3349218" y="429352"/>
                  <a:pt x="3349961" y="433066"/>
                  <a:pt x="3351447" y="437524"/>
                </a:cubicBezTo>
                <a:lnTo>
                  <a:pt x="3354791" y="439753"/>
                </a:lnTo>
                <a:cubicBezTo>
                  <a:pt x="3358505" y="442725"/>
                  <a:pt x="3365192" y="446068"/>
                  <a:pt x="3374850" y="449783"/>
                </a:cubicBezTo>
                <a:lnTo>
                  <a:pt x="3411626" y="466499"/>
                </a:lnTo>
                <a:cubicBezTo>
                  <a:pt x="3414598" y="467242"/>
                  <a:pt x="3417012" y="467428"/>
                  <a:pt x="3418870" y="467056"/>
                </a:cubicBezTo>
                <a:cubicBezTo>
                  <a:pt x="3420727" y="466685"/>
                  <a:pt x="3422399" y="466499"/>
                  <a:pt x="3423885" y="466499"/>
                </a:cubicBezTo>
                <a:cubicBezTo>
                  <a:pt x="3427600" y="466499"/>
                  <a:pt x="3431129" y="467242"/>
                  <a:pt x="3434472" y="468728"/>
                </a:cubicBezTo>
                <a:cubicBezTo>
                  <a:pt x="3437815" y="470214"/>
                  <a:pt x="3440230" y="471328"/>
                  <a:pt x="3441716" y="472071"/>
                </a:cubicBezTo>
                <a:cubicBezTo>
                  <a:pt x="3443202" y="473557"/>
                  <a:pt x="3444316" y="474300"/>
                  <a:pt x="3445059" y="474300"/>
                </a:cubicBezTo>
                <a:cubicBezTo>
                  <a:pt x="3448031" y="472814"/>
                  <a:pt x="3452117" y="471143"/>
                  <a:pt x="3457318" y="469285"/>
                </a:cubicBezTo>
                <a:cubicBezTo>
                  <a:pt x="3462518" y="467428"/>
                  <a:pt x="3468462" y="464642"/>
                  <a:pt x="3475148" y="460927"/>
                </a:cubicBezTo>
                <a:cubicBezTo>
                  <a:pt x="3471434" y="459441"/>
                  <a:pt x="3466418" y="457398"/>
                  <a:pt x="3460104" y="454798"/>
                </a:cubicBezTo>
                <a:cubicBezTo>
                  <a:pt x="3453788" y="452197"/>
                  <a:pt x="3448774" y="450526"/>
                  <a:pt x="3445059" y="449783"/>
                </a:cubicBezTo>
                <a:lnTo>
                  <a:pt x="3428343" y="444211"/>
                </a:lnTo>
                <a:cubicBezTo>
                  <a:pt x="3426114" y="441982"/>
                  <a:pt x="3423885" y="440124"/>
                  <a:pt x="3421656" y="438638"/>
                </a:cubicBezTo>
                <a:cubicBezTo>
                  <a:pt x="3419427" y="437153"/>
                  <a:pt x="3417570" y="435667"/>
                  <a:pt x="3416084" y="434181"/>
                </a:cubicBezTo>
                <a:cubicBezTo>
                  <a:pt x="3413112" y="431952"/>
                  <a:pt x="3409026" y="428794"/>
                  <a:pt x="3403825" y="424708"/>
                </a:cubicBezTo>
                <a:cubicBezTo>
                  <a:pt x="3398625" y="420622"/>
                  <a:pt x="3394538" y="416350"/>
                  <a:pt x="3391567" y="411892"/>
                </a:cubicBezTo>
                <a:cubicBezTo>
                  <a:pt x="3390080" y="411149"/>
                  <a:pt x="3387852" y="409292"/>
                  <a:pt x="3384880" y="406320"/>
                </a:cubicBezTo>
                <a:cubicBezTo>
                  <a:pt x="3384880" y="405577"/>
                  <a:pt x="3384508" y="404463"/>
                  <a:pt x="3383766" y="402977"/>
                </a:cubicBezTo>
                <a:cubicBezTo>
                  <a:pt x="3383023" y="401491"/>
                  <a:pt x="3381165" y="401119"/>
                  <a:pt x="3378193" y="401862"/>
                </a:cubicBezTo>
                <a:cubicBezTo>
                  <a:pt x="3378193" y="401119"/>
                  <a:pt x="3378008" y="400562"/>
                  <a:pt x="3377636" y="400191"/>
                </a:cubicBezTo>
                <a:cubicBezTo>
                  <a:pt x="3377265" y="399819"/>
                  <a:pt x="3376707" y="399634"/>
                  <a:pt x="3375965" y="399634"/>
                </a:cubicBezTo>
                <a:lnTo>
                  <a:pt x="3375965" y="392947"/>
                </a:lnTo>
                <a:lnTo>
                  <a:pt x="3394910" y="389604"/>
                </a:lnTo>
                <a:cubicBezTo>
                  <a:pt x="3396396" y="389604"/>
                  <a:pt x="3398625" y="389418"/>
                  <a:pt x="3401596" y="389047"/>
                </a:cubicBezTo>
                <a:cubicBezTo>
                  <a:pt x="3404568" y="388675"/>
                  <a:pt x="3406797" y="387003"/>
                  <a:pt x="3408283" y="384032"/>
                </a:cubicBezTo>
                <a:lnTo>
                  <a:pt x="3412741" y="385146"/>
                </a:lnTo>
                <a:lnTo>
                  <a:pt x="3427228" y="389604"/>
                </a:lnTo>
                <a:cubicBezTo>
                  <a:pt x="3427228" y="390347"/>
                  <a:pt x="3428343" y="390718"/>
                  <a:pt x="3430571" y="390718"/>
                </a:cubicBezTo>
                <a:cubicBezTo>
                  <a:pt x="3434286" y="388489"/>
                  <a:pt x="3439115" y="388675"/>
                  <a:pt x="3445059" y="391275"/>
                </a:cubicBezTo>
                <a:cubicBezTo>
                  <a:pt x="3451003" y="393876"/>
                  <a:pt x="3455089" y="395176"/>
                  <a:pt x="3457318" y="395176"/>
                </a:cubicBezTo>
                <a:cubicBezTo>
                  <a:pt x="3466976" y="396662"/>
                  <a:pt x="3478863" y="400377"/>
                  <a:pt x="3492979" y="406320"/>
                </a:cubicBezTo>
                <a:lnTo>
                  <a:pt x="3519725" y="416350"/>
                </a:lnTo>
                <a:cubicBezTo>
                  <a:pt x="3523440" y="417836"/>
                  <a:pt x="3527526" y="419693"/>
                  <a:pt x="3531984" y="421922"/>
                </a:cubicBezTo>
                <a:cubicBezTo>
                  <a:pt x="3536442" y="424151"/>
                  <a:pt x="3540899" y="426380"/>
                  <a:pt x="3545357" y="428609"/>
                </a:cubicBezTo>
                <a:cubicBezTo>
                  <a:pt x="3552786" y="432323"/>
                  <a:pt x="3557987" y="437524"/>
                  <a:pt x="3560959" y="444211"/>
                </a:cubicBezTo>
                <a:cubicBezTo>
                  <a:pt x="3560959" y="446439"/>
                  <a:pt x="3560587" y="448297"/>
                  <a:pt x="3559845" y="449783"/>
                </a:cubicBezTo>
                <a:cubicBezTo>
                  <a:pt x="3558359" y="454240"/>
                  <a:pt x="3557616" y="457584"/>
                  <a:pt x="3557616" y="459813"/>
                </a:cubicBezTo>
                <a:cubicBezTo>
                  <a:pt x="3557616" y="462041"/>
                  <a:pt x="3557987" y="463899"/>
                  <a:pt x="3558730" y="465385"/>
                </a:cubicBezTo>
                <a:cubicBezTo>
                  <a:pt x="3562445" y="469099"/>
                  <a:pt x="3564302" y="471700"/>
                  <a:pt x="3564302" y="473186"/>
                </a:cubicBezTo>
                <a:lnTo>
                  <a:pt x="3563188" y="475414"/>
                </a:lnTo>
                <a:cubicBezTo>
                  <a:pt x="3563188" y="480615"/>
                  <a:pt x="3562445" y="483958"/>
                  <a:pt x="3560959" y="485444"/>
                </a:cubicBezTo>
                <a:cubicBezTo>
                  <a:pt x="3559473" y="486187"/>
                  <a:pt x="3558173" y="486373"/>
                  <a:pt x="3557059" y="486002"/>
                </a:cubicBezTo>
                <a:cubicBezTo>
                  <a:pt x="3555944" y="485630"/>
                  <a:pt x="3554273" y="485816"/>
                  <a:pt x="3552044" y="486559"/>
                </a:cubicBezTo>
                <a:cubicBezTo>
                  <a:pt x="3550558" y="487302"/>
                  <a:pt x="3548700" y="487302"/>
                  <a:pt x="3546472" y="486559"/>
                </a:cubicBezTo>
                <a:cubicBezTo>
                  <a:pt x="3542757" y="485073"/>
                  <a:pt x="3538671" y="485073"/>
                  <a:pt x="3534213" y="486559"/>
                </a:cubicBezTo>
                <a:cubicBezTo>
                  <a:pt x="3534213" y="488045"/>
                  <a:pt x="3532727" y="488045"/>
                  <a:pt x="3529755" y="486559"/>
                </a:cubicBezTo>
                <a:cubicBezTo>
                  <a:pt x="3526040" y="484330"/>
                  <a:pt x="3522697" y="483215"/>
                  <a:pt x="3519725" y="483215"/>
                </a:cubicBezTo>
                <a:lnTo>
                  <a:pt x="3509695" y="485444"/>
                </a:lnTo>
                <a:lnTo>
                  <a:pt x="3497437" y="485444"/>
                </a:lnTo>
                <a:lnTo>
                  <a:pt x="3486293" y="485444"/>
                </a:lnTo>
                <a:lnTo>
                  <a:pt x="3465119" y="487673"/>
                </a:lnTo>
                <a:lnTo>
                  <a:pt x="3453974" y="487673"/>
                </a:lnTo>
                <a:cubicBezTo>
                  <a:pt x="3453974" y="489902"/>
                  <a:pt x="3454346" y="492317"/>
                  <a:pt x="3455089" y="494917"/>
                </a:cubicBezTo>
                <a:cubicBezTo>
                  <a:pt x="3455832" y="497517"/>
                  <a:pt x="3456203" y="499932"/>
                  <a:pt x="3456203" y="502161"/>
                </a:cubicBezTo>
                <a:cubicBezTo>
                  <a:pt x="3456946" y="502904"/>
                  <a:pt x="3456946" y="503647"/>
                  <a:pt x="3456203" y="504390"/>
                </a:cubicBezTo>
                <a:cubicBezTo>
                  <a:pt x="3455460" y="505133"/>
                  <a:pt x="3454717" y="505875"/>
                  <a:pt x="3453974" y="506618"/>
                </a:cubicBezTo>
                <a:cubicBezTo>
                  <a:pt x="3451003" y="508847"/>
                  <a:pt x="3436144" y="515905"/>
                  <a:pt x="3409397" y="527792"/>
                </a:cubicBezTo>
                <a:lnTo>
                  <a:pt x="3383766" y="538937"/>
                </a:lnTo>
                <a:cubicBezTo>
                  <a:pt x="3374850" y="544137"/>
                  <a:pt x="3365192" y="548967"/>
                  <a:pt x="3354791" y="553424"/>
                </a:cubicBezTo>
                <a:cubicBezTo>
                  <a:pt x="3351819" y="554167"/>
                  <a:pt x="3350333" y="557139"/>
                  <a:pt x="3350333" y="562340"/>
                </a:cubicBezTo>
                <a:lnTo>
                  <a:pt x="3345875" y="592429"/>
                </a:lnTo>
                <a:cubicBezTo>
                  <a:pt x="3344389" y="599859"/>
                  <a:pt x="3342903" y="605059"/>
                  <a:pt x="3341417" y="608031"/>
                </a:cubicBezTo>
                <a:lnTo>
                  <a:pt x="3338074" y="626976"/>
                </a:lnTo>
                <a:lnTo>
                  <a:pt x="3348104" y="624747"/>
                </a:lnTo>
                <a:cubicBezTo>
                  <a:pt x="3385994" y="618804"/>
                  <a:pt x="3412369" y="614718"/>
                  <a:pt x="3427228" y="612489"/>
                </a:cubicBezTo>
                <a:cubicBezTo>
                  <a:pt x="3450260" y="608774"/>
                  <a:pt x="3479235" y="607660"/>
                  <a:pt x="3514153" y="609145"/>
                </a:cubicBezTo>
                <a:cubicBezTo>
                  <a:pt x="3525297" y="609888"/>
                  <a:pt x="3538299" y="611746"/>
                  <a:pt x="3553158" y="614718"/>
                </a:cubicBezTo>
                <a:cubicBezTo>
                  <a:pt x="3555387" y="614718"/>
                  <a:pt x="3557244" y="616575"/>
                  <a:pt x="3558730" y="620290"/>
                </a:cubicBezTo>
                <a:cubicBezTo>
                  <a:pt x="3558730" y="620290"/>
                  <a:pt x="3559473" y="621033"/>
                  <a:pt x="3560959" y="622519"/>
                </a:cubicBezTo>
                <a:cubicBezTo>
                  <a:pt x="3563931" y="624747"/>
                  <a:pt x="3567274" y="629577"/>
                  <a:pt x="3570989" y="637006"/>
                </a:cubicBezTo>
                <a:lnTo>
                  <a:pt x="3583248" y="652608"/>
                </a:lnTo>
                <a:cubicBezTo>
                  <a:pt x="3587705" y="657809"/>
                  <a:pt x="3591791" y="665981"/>
                  <a:pt x="3595506" y="677125"/>
                </a:cubicBezTo>
                <a:cubicBezTo>
                  <a:pt x="3595506" y="677125"/>
                  <a:pt x="3595506" y="678240"/>
                  <a:pt x="3595506" y="680469"/>
                </a:cubicBezTo>
                <a:cubicBezTo>
                  <a:pt x="3595506" y="682698"/>
                  <a:pt x="3594392" y="684555"/>
                  <a:pt x="3592163" y="686041"/>
                </a:cubicBezTo>
                <a:cubicBezTo>
                  <a:pt x="3588448" y="688270"/>
                  <a:pt x="3587334" y="691613"/>
                  <a:pt x="3588820" y="696071"/>
                </a:cubicBezTo>
                <a:cubicBezTo>
                  <a:pt x="3584362" y="700528"/>
                  <a:pt x="3577304" y="702757"/>
                  <a:pt x="3567646" y="702757"/>
                </a:cubicBezTo>
                <a:lnTo>
                  <a:pt x="3559845" y="702757"/>
                </a:lnTo>
                <a:cubicBezTo>
                  <a:pt x="3553901" y="702757"/>
                  <a:pt x="3547957" y="703872"/>
                  <a:pt x="3542014" y="706100"/>
                </a:cubicBezTo>
                <a:cubicBezTo>
                  <a:pt x="3539042" y="706843"/>
                  <a:pt x="3535699" y="707586"/>
                  <a:pt x="3531984" y="708329"/>
                </a:cubicBezTo>
                <a:cubicBezTo>
                  <a:pt x="3528269" y="709072"/>
                  <a:pt x="3523811" y="709444"/>
                  <a:pt x="3518611" y="709444"/>
                </a:cubicBezTo>
                <a:cubicBezTo>
                  <a:pt x="3514153" y="711672"/>
                  <a:pt x="3509695" y="712787"/>
                  <a:pt x="3505238" y="712787"/>
                </a:cubicBezTo>
                <a:cubicBezTo>
                  <a:pt x="3503752" y="712787"/>
                  <a:pt x="3502080" y="713158"/>
                  <a:pt x="3500223" y="713901"/>
                </a:cubicBezTo>
                <a:cubicBezTo>
                  <a:pt x="3498366" y="714644"/>
                  <a:pt x="3496322" y="715016"/>
                  <a:pt x="3494094" y="715016"/>
                </a:cubicBezTo>
                <a:lnTo>
                  <a:pt x="3491865" y="715016"/>
                </a:lnTo>
                <a:cubicBezTo>
                  <a:pt x="3489636" y="713530"/>
                  <a:pt x="3485921" y="714273"/>
                  <a:pt x="3480720" y="717245"/>
                </a:cubicBezTo>
                <a:cubicBezTo>
                  <a:pt x="3459918" y="723188"/>
                  <a:pt x="3444687" y="728389"/>
                  <a:pt x="3435029" y="732847"/>
                </a:cubicBezTo>
                <a:lnTo>
                  <a:pt x="3420542" y="737304"/>
                </a:lnTo>
                <a:cubicBezTo>
                  <a:pt x="3419799" y="738047"/>
                  <a:pt x="3418684" y="738419"/>
                  <a:pt x="3417198" y="738419"/>
                </a:cubicBezTo>
                <a:cubicBezTo>
                  <a:pt x="3415712" y="736933"/>
                  <a:pt x="3413669" y="736376"/>
                  <a:pt x="3411069" y="736747"/>
                </a:cubicBezTo>
                <a:cubicBezTo>
                  <a:pt x="3408468" y="737119"/>
                  <a:pt x="3406797" y="737304"/>
                  <a:pt x="3406054" y="737304"/>
                </a:cubicBezTo>
                <a:cubicBezTo>
                  <a:pt x="3398625" y="738790"/>
                  <a:pt x="3393052" y="739533"/>
                  <a:pt x="3389338" y="739533"/>
                </a:cubicBezTo>
                <a:cubicBezTo>
                  <a:pt x="3402711" y="734333"/>
                  <a:pt x="3412369" y="729132"/>
                  <a:pt x="3418313" y="723931"/>
                </a:cubicBezTo>
                <a:cubicBezTo>
                  <a:pt x="3430200" y="719474"/>
                  <a:pt x="3440601" y="713901"/>
                  <a:pt x="3449517" y="707215"/>
                </a:cubicBezTo>
                <a:cubicBezTo>
                  <a:pt x="3462890" y="699785"/>
                  <a:pt x="3472919" y="693470"/>
                  <a:pt x="3479606" y="688270"/>
                </a:cubicBezTo>
                <a:lnTo>
                  <a:pt x="3468462" y="687155"/>
                </a:lnTo>
                <a:lnTo>
                  <a:pt x="3466233" y="687155"/>
                </a:lnTo>
                <a:lnTo>
                  <a:pt x="3412741" y="691613"/>
                </a:lnTo>
                <a:lnTo>
                  <a:pt x="3369278" y="698299"/>
                </a:lnTo>
                <a:cubicBezTo>
                  <a:pt x="3363334" y="699042"/>
                  <a:pt x="3357019" y="700157"/>
                  <a:pt x="3350333" y="701643"/>
                </a:cubicBezTo>
                <a:cubicBezTo>
                  <a:pt x="3343646" y="703129"/>
                  <a:pt x="3338445" y="704243"/>
                  <a:pt x="3334731" y="704986"/>
                </a:cubicBezTo>
                <a:lnTo>
                  <a:pt x="3311328" y="710558"/>
                </a:lnTo>
                <a:lnTo>
                  <a:pt x="3281238" y="719474"/>
                </a:lnTo>
                <a:cubicBezTo>
                  <a:pt x="3275295" y="721702"/>
                  <a:pt x="3268423" y="724117"/>
                  <a:pt x="3260622" y="726717"/>
                </a:cubicBezTo>
                <a:cubicBezTo>
                  <a:pt x="3252821" y="729318"/>
                  <a:pt x="3243720" y="732475"/>
                  <a:pt x="3233318" y="736190"/>
                </a:cubicBezTo>
                <a:cubicBezTo>
                  <a:pt x="3230346" y="736933"/>
                  <a:pt x="3227189" y="737676"/>
                  <a:pt x="3223845" y="738419"/>
                </a:cubicBezTo>
                <a:cubicBezTo>
                  <a:pt x="3220502" y="739162"/>
                  <a:pt x="3216973" y="739905"/>
                  <a:pt x="3213259" y="740648"/>
                </a:cubicBezTo>
                <a:cubicBezTo>
                  <a:pt x="3211772" y="740648"/>
                  <a:pt x="3207687" y="740833"/>
                  <a:pt x="3201000" y="741205"/>
                </a:cubicBezTo>
                <a:cubicBezTo>
                  <a:pt x="3194313" y="741576"/>
                  <a:pt x="3188741" y="739905"/>
                  <a:pt x="3184284" y="736190"/>
                </a:cubicBezTo>
                <a:lnTo>
                  <a:pt x="3179826" y="729503"/>
                </a:lnTo>
                <a:lnTo>
                  <a:pt x="3156423" y="708329"/>
                </a:lnTo>
                <a:cubicBezTo>
                  <a:pt x="3155680" y="707586"/>
                  <a:pt x="3155123" y="706658"/>
                  <a:pt x="3154751" y="705543"/>
                </a:cubicBezTo>
                <a:cubicBezTo>
                  <a:pt x="3154380" y="704429"/>
                  <a:pt x="3154565" y="703500"/>
                  <a:pt x="3155308" y="702757"/>
                </a:cubicBezTo>
                <a:cubicBezTo>
                  <a:pt x="3156051" y="700528"/>
                  <a:pt x="3154937" y="698671"/>
                  <a:pt x="3151965" y="697185"/>
                </a:cubicBezTo>
                <a:cubicBezTo>
                  <a:pt x="3146764" y="694213"/>
                  <a:pt x="3146393" y="690498"/>
                  <a:pt x="3150851" y="686041"/>
                </a:cubicBezTo>
                <a:cubicBezTo>
                  <a:pt x="3153822" y="684555"/>
                  <a:pt x="3156794" y="682326"/>
                  <a:pt x="3159766" y="679354"/>
                </a:cubicBezTo>
                <a:cubicBezTo>
                  <a:pt x="3161252" y="677868"/>
                  <a:pt x="3163481" y="677125"/>
                  <a:pt x="3166453" y="677125"/>
                </a:cubicBezTo>
                <a:cubicBezTo>
                  <a:pt x="3167938" y="677125"/>
                  <a:pt x="3169053" y="677868"/>
                  <a:pt x="3169796" y="679354"/>
                </a:cubicBezTo>
                <a:cubicBezTo>
                  <a:pt x="3171282" y="681583"/>
                  <a:pt x="3172210" y="683626"/>
                  <a:pt x="3172582" y="685484"/>
                </a:cubicBezTo>
                <a:cubicBezTo>
                  <a:pt x="3172953" y="687341"/>
                  <a:pt x="3173139" y="688641"/>
                  <a:pt x="3173139" y="689384"/>
                </a:cubicBezTo>
                <a:cubicBezTo>
                  <a:pt x="3207315" y="673782"/>
                  <a:pt x="3227374" y="664867"/>
                  <a:pt x="3233318" y="662638"/>
                </a:cubicBezTo>
                <a:cubicBezTo>
                  <a:pt x="3251149" y="654465"/>
                  <a:pt x="3271952" y="646664"/>
                  <a:pt x="3295726" y="639235"/>
                </a:cubicBezTo>
                <a:cubicBezTo>
                  <a:pt x="3296469" y="626605"/>
                  <a:pt x="3296840" y="607660"/>
                  <a:pt x="3296840" y="582399"/>
                </a:cubicBezTo>
                <a:cubicBezTo>
                  <a:pt x="3294611" y="582399"/>
                  <a:pt x="3292011" y="583142"/>
                  <a:pt x="3289039" y="584628"/>
                </a:cubicBezTo>
                <a:cubicBezTo>
                  <a:pt x="3285325" y="585371"/>
                  <a:pt x="3281424" y="585000"/>
                  <a:pt x="3277338" y="583514"/>
                </a:cubicBezTo>
                <a:cubicBezTo>
                  <a:pt x="3273252" y="582028"/>
                  <a:pt x="3270094" y="580913"/>
                  <a:pt x="3267865" y="580170"/>
                </a:cubicBezTo>
                <a:cubicBezTo>
                  <a:pt x="3254492" y="571255"/>
                  <a:pt x="3247806" y="566797"/>
                  <a:pt x="3247806" y="566797"/>
                </a:cubicBezTo>
                <a:cubicBezTo>
                  <a:pt x="3246320" y="566054"/>
                  <a:pt x="3245020" y="564940"/>
                  <a:pt x="3243905" y="563454"/>
                </a:cubicBezTo>
                <a:cubicBezTo>
                  <a:pt x="3242791" y="561968"/>
                  <a:pt x="3241119" y="560482"/>
                  <a:pt x="3238890" y="558996"/>
                </a:cubicBezTo>
                <a:cubicBezTo>
                  <a:pt x="3241119" y="556025"/>
                  <a:pt x="3240376" y="553796"/>
                  <a:pt x="3236662" y="552310"/>
                </a:cubicBezTo>
                <a:cubicBezTo>
                  <a:pt x="3235919" y="551567"/>
                  <a:pt x="3235175" y="551195"/>
                  <a:pt x="3234433" y="551195"/>
                </a:cubicBezTo>
                <a:cubicBezTo>
                  <a:pt x="3233690" y="551195"/>
                  <a:pt x="3232947" y="550452"/>
                  <a:pt x="3232204" y="548967"/>
                </a:cubicBezTo>
                <a:cubicBezTo>
                  <a:pt x="3230718" y="547481"/>
                  <a:pt x="3229789" y="545995"/>
                  <a:pt x="3229418" y="544509"/>
                </a:cubicBezTo>
                <a:cubicBezTo>
                  <a:pt x="3229046" y="543023"/>
                  <a:pt x="3229603" y="541909"/>
                  <a:pt x="3231089" y="541166"/>
                </a:cubicBezTo>
                <a:cubicBezTo>
                  <a:pt x="3232575" y="539680"/>
                  <a:pt x="3233132" y="538008"/>
                  <a:pt x="3232761" y="536151"/>
                </a:cubicBezTo>
                <a:cubicBezTo>
                  <a:pt x="3232389" y="534293"/>
                  <a:pt x="3232204" y="532993"/>
                  <a:pt x="3232204" y="532250"/>
                </a:cubicBezTo>
                <a:lnTo>
                  <a:pt x="3228861" y="526678"/>
                </a:lnTo>
                <a:cubicBezTo>
                  <a:pt x="3231089" y="526678"/>
                  <a:pt x="3232575" y="526307"/>
                  <a:pt x="3233318" y="525564"/>
                </a:cubicBezTo>
                <a:cubicBezTo>
                  <a:pt x="3237033" y="523335"/>
                  <a:pt x="3239262" y="522220"/>
                  <a:pt x="3240005" y="522220"/>
                </a:cubicBezTo>
                <a:cubicBezTo>
                  <a:pt x="3240748" y="522220"/>
                  <a:pt x="3242234" y="523706"/>
                  <a:pt x="3244462" y="526678"/>
                </a:cubicBezTo>
                <a:lnTo>
                  <a:pt x="3250035" y="536708"/>
                </a:lnTo>
                <a:cubicBezTo>
                  <a:pt x="3252263" y="538194"/>
                  <a:pt x="3254864" y="538565"/>
                  <a:pt x="3257836" y="537822"/>
                </a:cubicBezTo>
                <a:lnTo>
                  <a:pt x="3293497" y="522220"/>
                </a:lnTo>
                <a:cubicBezTo>
                  <a:pt x="3299441" y="519991"/>
                  <a:pt x="3302412" y="515162"/>
                  <a:pt x="3302412" y="507733"/>
                </a:cubicBezTo>
                <a:lnTo>
                  <a:pt x="3303527" y="484330"/>
                </a:lnTo>
                <a:cubicBezTo>
                  <a:pt x="3303527" y="473186"/>
                  <a:pt x="3304270" y="457212"/>
                  <a:pt x="3305756" y="436410"/>
                </a:cubicBezTo>
                <a:cubicBezTo>
                  <a:pt x="3305756" y="429723"/>
                  <a:pt x="3304641" y="423779"/>
                  <a:pt x="3302412" y="418579"/>
                </a:cubicBezTo>
                <a:cubicBezTo>
                  <a:pt x="3302412" y="415607"/>
                  <a:pt x="3299812" y="414121"/>
                  <a:pt x="3294611" y="414121"/>
                </a:cubicBezTo>
                <a:cubicBezTo>
                  <a:pt x="3294611" y="413378"/>
                  <a:pt x="3293868" y="411521"/>
                  <a:pt x="3292383" y="408549"/>
                </a:cubicBezTo>
                <a:lnTo>
                  <a:pt x="3270094" y="429723"/>
                </a:lnTo>
                <a:cubicBezTo>
                  <a:pt x="3267865" y="433438"/>
                  <a:pt x="3263408" y="438638"/>
                  <a:pt x="3256721" y="445325"/>
                </a:cubicBezTo>
                <a:cubicBezTo>
                  <a:pt x="3251520" y="450526"/>
                  <a:pt x="3245391" y="456655"/>
                  <a:pt x="3238333" y="463713"/>
                </a:cubicBezTo>
                <a:cubicBezTo>
                  <a:pt x="3231275" y="470771"/>
                  <a:pt x="3225146" y="476529"/>
                  <a:pt x="3219945" y="480987"/>
                </a:cubicBezTo>
                <a:cubicBezTo>
                  <a:pt x="3216973" y="483958"/>
                  <a:pt x="3211772" y="487673"/>
                  <a:pt x="3204343" y="492131"/>
                </a:cubicBezTo>
                <a:lnTo>
                  <a:pt x="3175368" y="516648"/>
                </a:lnTo>
                <a:lnTo>
                  <a:pt x="3154194" y="535593"/>
                </a:lnTo>
                <a:cubicBezTo>
                  <a:pt x="3152708" y="537079"/>
                  <a:pt x="3151965" y="540794"/>
                  <a:pt x="3151965" y="546738"/>
                </a:cubicBezTo>
                <a:cubicBezTo>
                  <a:pt x="3153451" y="559368"/>
                  <a:pt x="3153451" y="572369"/>
                  <a:pt x="3151965" y="585743"/>
                </a:cubicBezTo>
                <a:lnTo>
                  <a:pt x="3154194" y="620290"/>
                </a:lnTo>
                <a:cubicBezTo>
                  <a:pt x="3154194" y="629205"/>
                  <a:pt x="3153451" y="644064"/>
                  <a:pt x="3151965" y="664867"/>
                </a:cubicBezTo>
                <a:cubicBezTo>
                  <a:pt x="3151965" y="670067"/>
                  <a:pt x="3150108" y="673596"/>
                  <a:pt x="3146393" y="675454"/>
                </a:cubicBezTo>
                <a:cubicBezTo>
                  <a:pt x="3142678" y="677311"/>
                  <a:pt x="3140449" y="678611"/>
                  <a:pt x="3139706" y="679354"/>
                </a:cubicBezTo>
                <a:cubicBezTo>
                  <a:pt x="3135991" y="681583"/>
                  <a:pt x="3134134" y="684555"/>
                  <a:pt x="3134134" y="688270"/>
                </a:cubicBezTo>
                <a:cubicBezTo>
                  <a:pt x="3134134" y="690498"/>
                  <a:pt x="3133763" y="692356"/>
                  <a:pt x="3133020" y="693842"/>
                </a:cubicBezTo>
                <a:lnTo>
                  <a:pt x="3128562" y="699414"/>
                </a:lnTo>
                <a:cubicBezTo>
                  <a:pt x="3127819" y="700157"/>
                  <a:pt x="3125962" y="701271"/>
                  <a:pt x="3122990" y="702757"/>
                </a:cubicBezTo>
                <a:cubicBezTo>
                  <a:pt x="3120761" y="702757"/>
                  <a:pt x="3118718" y="702943"/>
                  <a:pt x="3116861" y="703314"/>
                </a:cubicBezTo>
                <a:cubicBezTo>
                  <a:pt x="3115003" y="703686"/>
                  <a:pt x="3112589" y="703500"/>
                  <a:pt x="3109617" y="702757"/>
                </a:cubicBezTo>
                <a:cubicBezTo>
                  <a:pt x="3106645" y="702757"/>
                  <a:pt x="3102187" y="702014"/>
                  <a:pt x="3096244" y="700528"/>
                </a:cubicBezTo>
                <a:cubicBezTo>
                  <a:pt x="3085843" y="695328"/>
                  <a:pt x="3072469" y="685669"/>
                  <a:pt x="3056125" y="671553"/>
                </a:cubicBezTo>
                <a:lnTo>
                  <a:pt x="3036065" y="657066"/>
                </a:lnTo>
                <a:cubicBezTo>
                  <a:pt x="3034579" y="655580"/>
                  <a:pt x="3033093" y="654094"/>
                  <a:pt x="3031607" y="652608"/>
                </a:cubicBezTo>
                <a:cubicBezTo>
                  <a:pt x="3030121" y="651122"/>
                  <a:pt x="3028635" y="649636"/>
                  <a:pt x="3027150" y="648150"/>
                </a:cubicBezTo>
                <a:lnTo>
                  <a:pt x="3014891" y="662638"/>
                </a:lnTo>
                <a:cubicBezTo>
                  <a:pt x="3003747" y="671553"/>
                  <a:pt x="2997803" y="676382"/>
                  <a:pt x="2997060" y="677125"/>
                </a:cubicBezTo>
                <a:cubicBezTo>
                  <a:pt x="2991116" y="682326"/>
                  <a:pt x="2984430" y="684926"/>
                  <a:pt x="2977000" y="684926"/>
                </a:cubicBezTo>
                <a:cubicBezTo>
                  <a:pt x="2972543" y="684926"/>
                  <a:pt x="2969199" y="684555"/>
                  <a:pt x="2966971" y="683812"/>
                </a:cubicBezTo>
                <a:cubicBezTo>
                  <a:pt x="2964742" y="682326"/>
                  <a:pt x="2961770" y="678240"/>
                  <a:pt x="2958055" y="671553"/>
                </a:cubicBezTo>
                <a:cubicBezTo>
                  <a:pt x="2957312" y="670810"/>
                  <a:pt x="2956755" y="669139"/>
                  <a:pt x="2956384" y="666538"/>
                </a:cubicBezTo>
                <a:cubicBezTo>
                  <a:pt x="2956012" y="663938"/>
                  <a:pt x="2955455" y="661895"/>
                  <a:pt x="2954712" y="660409"/>
                </a:cubicBezTo>
                <a:lnTo>
                  <a:pt x="2954712" y="658180"/>
                </a:lnTo>
                <a:cubicBezTo>
                  <a:pt x="2951740" y="654465"/>
                  <a:pt x="2950068" y="650751"/>
                  <a:pt x="2949697" y="647036"/>
                </a:cubicBezTo>
                <a:cubicBezTo>
                  <a:pt x="2949325" y="643321"/>
                  <a:pt x="2949140" y="640721"/>
                  <a:pt x="2949140" y="639235"/>
                </a:cubicBezTo>
                <a:cubicBezTo>
                  <a:pt x="2949140" y="635520"/>
                  <a:pt x="2950254" y="633291"/>
                  <a:pt x="2952483" y="632548"/>
                </a:cubicBezTo>
                <a:cubicBezTo>
                  <a:pt x="2953969" y="630320"/>
                  <a:pt x="2955269" y="627719"/>
                  <a:pt x="2956384" y="624747"/>
                </a:cubicBezTo>
                <a:cubicBezTo>
                  <a:pt x="2957498" y="621776"/>
                  <a:pt x="2959541" y="619918"/>
                  <a:pt x="2962513" y="619175"/>
                </a:cubicBezTo>
                <a:cubicBezTo>
                  <a:pt x="2958798" y="600602"/>
                  <a:pt x="2956941" y="584628"/>
                  <a:pt x="2956941" y="571255"/>
                </a:cubicBezTo>
                <a:cubicBezTo>
                  <a:pt x="2956941" y="554910"/>
                  <a:pt x="2957683" y="531136"/>
                  <a:pt x="2959170" y="499932"/>
                </a:cubicBezTo>
                <a:cubicBezTo>
                  <a:pt x="2960655" y="479129"/>
                  <a:pt x="2961398" y="463527"/>
                  <a:pt x="2961398" y="453126"/>
                </a:cubicBezTo>
                <a:cubicBezTo>
                  <a:pt x="2964370" y="418207"/>
                  <a:pt x="2966971" y="393319"/>
                  <a:pt x="2969199" y="378459"/>
                </a:cubicBezTo>
                <a:cubicBezTo>
                  <a:pt x="2970685" y="354685"/>
                  <a:pt x="2972171" y="337226"/>
                  <a:pt x="2973657" y="326082"/>
                </a:cubicBezTo>
                <a:cubicBezTo>
                  <a:pt x="2974400" y="323110"/>
                  <a:pt x="2973657" y="321624"/>
                  <a:pt x="2971428" y="321624"/>
                </a:cubicBezTo>
                <a:lnTo>
                  <a:pt x="2956941" y="320509"/>
                </a:lnTo>
                <a:cubicBezTo>
                  <a:pt x="2950254" y="319766"/>
                  <a:pt x="2943568" y="316052"/>
                  <a:pt x="2936881" y="309365"/>
                </a:cubicBezTo>
                <a:cubicBezTo>
                  <a:pt x="2936881" y="308622"/>
                  <a:pt x="2936881" y="308065"/>
                  <a:pt x="2936881" y="307694"/>
                </a:cubicBezTo>
                <a:cubicBezTo>
                  <a:pt x="2936881" y="307322"/>
                  <a:pt x="2936509" y="307136"/>
                  <a:pt x="2935767" y="307136"/>
                </a:cubicBezTo>
                <a:cubicBezTo>
                  <a:pt x="2931309" y="304165"/>
                  <a:pt x="2929080" y="301193"/>
                  <a:pt x="2929080" y="298221"/>
                </a:cubicBezTo>
                <a:lnTo>
                  <a:pt x="2930194" y="294878"/>
                </a:lnTo>
                <a:cubicBezTo>
                  <a:pt x="2930937" y="291906"/>
                  <a:pt x="2930566" y="288934"/>
                  <a:pt x="2929080" y="285962"/>
                </a:cubicBezTo>
                <a:cubicBezTo>
                  <a:pt x="2928337" y="281505"/>
                  <a:pt x="2929823" y="279276"/>
                  <a:pt x="2933538" y="279276"/>
                </a:cubicBezTo>
                <a:lnTo>
                  <a:pt x="2940224" y="279276"/>
                </a:lnTo>
                <a:cubicBezTo>
                  <a:pt x="2942453" y="281505"/>
                  <a:pt x="2944682" y="281690"/>
                  <a:pt x="2946911" y="279833"/>
                </a:cubicBezTo>
                <a:cubicBezTo>
                  <a:pt x="2949140" y="277976"/>
                  <a:pt x="2950997" y="276675"/>
                  <a:pt x="2952483" y="275932"/>
                </a:cubicBezTo>
                <a:lnTo>
                  <a:pt x="2980344" y="253644"/>
                </a:lnTo>
                <a:cubicBezTo>
                  <a:pt x="2984801" y="251415"/>
                  <a:pt x="2987402" y="247700"/>
                  <a:pt x="2988145" y="242500"/>
                </a:cubicBezTo>
                <a:cubicBezTo>
                  <a:pt x="2991116" y="235813"/>
                  <a:pt x="2989259" y="229127"/>
                  <a:pt x="2982573" y="222440"/>
                </a:cubicBezTo>
                <a:cubicBezTo>
                  <a:pt x="2975143" y="214268"/>
                  <a:pt x="2969571" y="208324"/>
                  <a:pt x="2965856" y="204609"/>
                </a:cubicBezTo>
                <a:cubicBezTo>
                  <a:pt x="2960655" y="199409"/>
                  <a:pt x="2957683" y="194579"/>
                  <a:pt x="2956941" y="190122"/>
                </a:cubicBezTo>
                <a:lnTo>
                  <a:pt x="2952483" y="178977"/>
                </a:lnTo>
                <a:cubicBezTo>
                  <a:pt x="2957683" y="178977"/>
                  <a:pt x="2962141" y="181578"/>
                  <a:pt x="2965856" y="186778"/>
                </a:cubicBezTo>
                <a:lnTo>
                  <a:pt x="2989259" y="206838"/>
                </a:lnTo>
                <a:cubicBezTo>
                  <a:pt x="2990002" y="207581"/>
                  <a:pt x="2992231" y="207953"/>
                  <a:pt x="2995946" y="207953"/>
                </a:cubicBezTo>
                <a:cubicBezTo>
                  <a:pt x="3001146" y="213153"/>
                  <a:pt x="3003747" y="215754"/>
                  <a:pt x="3003747" y="215754"/>
                </a:cubicBezTo>
                <a:lnTo>
                  <a:pt x="3012662" y="226898"/>
                </a:lnTo>
                <a:cubicBezTo>
                  <a:pt x="3014148" y="228384"/>
                  <a:pt x="3015634" y="228384"/>
                  <a:pt x="3017120" y="226898"/>
                </a:cubicBezTo>
                <a:cubicBezTo>
                  <a:pt x="3028264" y="223183"/>
                  <a:pt x="3040151" y="217982"/>
                  <a:pt x="3052781" y="211296"/>
                </a:cubicBezTo>
                <a:cubicBezTo>
                  <a:pt x="3057239" y="209067"/>
                  <a:pt x="3062068" y="207953"/>
                  <a:pt x="3067269" y="207953"/>
                </a:cubicBezTo>
                <a:lnTo>
                  <a:pt x="3072841" y="207953"/>
                </a:lnTo>
                <a:lnTo>
                  <a:pt x="3077299" y="206838"/>
                </a:lnTo>
                <a:cubicBezTo>
                  <a:pt x="3080270" y="206095"/>
                  <a:pt x="3083985" y="205724"/>
                  <a:pt x="3088443" y="205724"/>
                </a:cubicBezTo>
                <a:cubicBezTo>
                  <a:pt x="3097358" y="205724"/>
                  <a:pt x="3105531" y="208324"/>
                  <a:pt x="3112960" y="213525"/>
                </a:cubicBezTo>
                <a:cubicBezTo>
                  <a:pt x="3115932" y="215754"/>
                  <a:pt x="3118347" y="217982"/>
                  <a:pt x="3120204" y="220211"/>
                </a:cubicBezTo>
                <a:cubicBezTo>
                  <a:pt x="3122061" y="222440"/>
                  <a:pt x="3124476" y="224669"/>
                  <a:pt x="3127448" y="226898"/>
                </a:cubicBezTo>
                <a:cubicBezTo>
                  <a:pt x="3128933" y="228384"/>
                  <a:pt x="3130791" y="229127"/>
                  <a:pt x="3133020" y="229127"/>
                </a:cubicBezTo>
                <a:cubicBezTo>
                  <a:pt x="3142678" y="233584"/>
                  <a:pt x="3149736" y="240271"/>
                  <a:pt x="3154194" y="249186"/>
                </a:cubicBezTo>
                <a:cubicBezTo>
                  <a:pt x="3156423" y="251415"/>
                  <a:pt x="3157537" y="254387"/>
                  <a:pt x="3157537" y="258102"/>
                </a:cubicBezTo>
                <a:cubicBezTo>
                  <a:pt x="3157537" y="261073"/>
                  <a:pt x="3157165" y="263302"/>
                  <a:pt x="3156423" y="264788"/>
                </a:cubicBezTo>
                <a:cubicBezTo>
                  <a:pt x="3154937" y="266274"/>
                  <a:pt x="3153451" y="267017"/>
                  <a:pt x="3151965" y="267017"/>
                </a:cubicBezTo>
                <a:cubicBezTo>
                  <a:pt x="3147507" y="268503"/>
                  <a:pt x="3144535" y="270546"/>
                  <a:pt x="3143050" y="273146"/>
                </a:cubicBezTo>
                <a:cubicBezTo>
                  <a:pt x="3141564" y="275747"/>
                  <a:pt x="3140449" y="279276"/>
                  <a:pt x="3139706" y="283733"/>
                </a:cubicBezTo>
                <a:cubicBezTo>
                  <a:pt x="3140449" y="291163"/>
                  <a:pt x="3140821" y="302307"/>
                  <a:pt x="3140821" y="317166"/>
                </a:cubicBezTo>
                <a:lnTo>
                  <a:pt x="3140821" y="351713"/>
                </a:lnTo>
                <a:cubicBezTo>
                  <a:pt x="3142307" y="382917"/>
                  <a:pt x="3143050" y="406320"/>
                  <a:pt x="3143050" y="421922"/>
                </a:cubicBezTo>
                <a:cubicBezTo>
                  <a:pt x="3144535" y="430837"/>
                  <a:pt x="3146021" y="444954"/>
                  <a:pt x="3147507" y="464270"/>
                </a:cubicBezTo>
                <a:cubicBezTo>
                  <a:pt x="3148250" y="471700"/>
                  <a:pt x="3148622" y="482472"/>
                  <a:pt x="3148622" y="496589"/>
                </a:cubicBezTo>
                <a:lnTo>
                  <a:pt x="3148622" y="504390"/>
                </a:lnTo>
                <a:cubicBezTo>
                  <a:pt x="3157537" y="490273"/>
                  <a:pt x="3168496" y="475972"/>
                  <a:pt x="3181497" y="461484"/>
                </a:cubicBezTo>
                <a:cubicBezTo>
                  <a:pt x="3194499" y="446997"/>
                  <a:pt x="3203229" y="437153"/>
                  <a:pt x="3207687" y="431952"/>
                </a:cubicBezTo>
                <a:cubicBezTo>
                  <a:pt x="3218088" y="420808"/>
                  <a:pt x="3232947" y="403348"/>
                  <a:pt x="3252263" y="379574"/>
                </a:cubicBezTo>
                <a:lnTo>
                  <a:pt x="3226632" y="387375"/>
                </a:lnTo>
                <a:cubicBezTo>
                  <a:pt x="3223660" y="388118"/>
                  <a:pt x="3221245" y="388861"/>
                  <a:pt x="3219388" y="389604"/>
                </a:cubicBezTo>
                <a:cubicBezTo>
                  <a:pt x="3217530" y="390347"/>
                  <a:pt x="3215488" y="391090"/>
                  <a:pt x="3213259" y="391833"/>
                </a:cubicBezTo>
                <a:lnTo>
                  <a:pt x="3203229" y="390718"/>
                </a:lnTo>
                <a:lnTo>
                  <a:pt x="3184284" y="382917"/>
                </a:lnTo>
                <a:cubicBezTo>
                  <a:pt x="3182055" y="381431"/>
                  <a:pt x="3179826" y="379945"/>
                  <a:pt x="3177597" y="378459"/>
                </a:cubicBezTo>
                <a:cubicBezTo>
                  <a:pt x="3175368" y="376974"/>
                  <a:pt x="3172396" y="375116"/>
                  <a:pt x="3168682" y="372887"/>
                </a:cubicBezTo>
                <a:lnTo>
                  <a:pt x="3164224" y="370659"/>
                </a:lnTo>
                <a:cubicBezTo>
                  <a:pt x="3161252" y="369173"/>
                  <a:pt x="3158837" y="367501"/>
                  <a:pt x="3156980" y="365644"/>
                </a:cubicBezTo>
                <a:cubicBezTo>
                  <a:pt x="3155123" y="363786"/>
                  <a:pt x="3154194" y="361743"/>
                  <a:pt x="3154194" y="359514"/>
                </a:cubicBezTo>
                <a:cubicBezTo>
                  <a:pt x="3154194" y="358028"/>
                  <a:pt x="3153451" y="357285"/>
                  <a:pt x="3151965" y="357285"/>
                </a:cubicBezTo>
                <a:cubicBezTo>
                  <a:pt x="3148250" y="352085"/>
                  <a:pt x="3146393" y="348370"/>
                  <a:pt x="3146393" y="346141"/>
                </a:cubicBezTo>
                <a:cubicBezTo>
                  <a:pt x="3146393" y="343912"/>
                  <a:pt x="3147879" y="340569"/>
                  <a:pt x="3150851" y="336111"/>
                </a:cubicBezTo>
                <a:cubicBezTo>
                  <a:pt x="3151593" y="335368"/>
                  <a:pt x="3152151" y="334625"/>
                  <a:pt x="3152522" y="333882"/>
                </a:cubicBezTo>
                <a:cubicBezTo>
                  <a:pt x="3152894" y="333140"/>
                  <a:pt x="3153451" y="332025"/>
                  <a:pt x="3154194" y="330539"/>
                </a:cubicBezTo>
                <a:cubicBezTo>
                  <a:pt x="3154937" y="327567"/>
                  <a:pt x="3156794" y="323110"/>
                  <a:pt x="3159766" y="317166"/>
                </a:cubicBezTo>
                <a:cubicBezTo>
                  <a:pt x="3160509" y="317166"/>
                  <a:pt x="3161066" y="317352"/>
                  <a:pt x="3161438" y="317723"/>
                </a:cubicBezTo>
                <a:cubicBezTo>
                  <a:pt x="3161809" y="318095"/>
                  <a:pt x="3161995" y="318652"/>
                  <a:pt x="3161995" y="319395"/>
                </a:cubicBezTo>
                <a:cubicBezTo>
                  <a:pt x="3163481" y="323110"/>
                  <a:pt x="3164781" y="326639"/>
                  <a:pt x="3165895" y="329982"/>
                </a:cubicBezTo>
                <a:cubicBezTo>
                  <a:pt x="3167010" y="333325"/>
                  <a:pt x="3167938" y="336111"/>
                  <a:pt x="3168682" y="338340"/>
                </a:cubicBezTo>
                <a:cubicBezTo>
                  <a:pt x="3169424" y="339826"/>
                  <a:pt x="3170539" y="340941"/>
                  <a:pt x="3172025" y="341683"/>
                </a:cubicBezTo>
                <a:cubicBezTo>
                  <a:pt x="3173511" y="342426"/>
                  <a:pt x="3174996" y="342426"/>
                  <a:pt x="3176483" y="341683"/>
                </a:cubicBezTo>
                <a:lnTo>
                  <a:pt x="3197657" y="333882"/>
                </a:lnTo>
                <a:lnTo>
                  <a:pt x="3292383" y="297106"/>
                </a:lnTo>
                <a:cubicBezTo>
                  <a:pt x="3296097" y="295621"/>
                  <a:pt x="3297583" y="292649"/>
                  <a:pt x="3296840" y="288191"/>
                </a:cubicBezTo>
                <a:cubicBezTo>
                  <a:pt x="3295354" y="279276"/>
                  <a:pt x="3294611" y="271846"/>
                  <a:pt x="3294611" y="265903"/>
                </a:cubicBezTo>
                <a:lnTo>
                  <a:pt x="3295726" y="235813"/>
                </a:lnTo>
                <a:lnTo>
                  <a:pt x="3294611" y="231355"/>
                </a:lnTo>
                <a:cubicBezTo>
                  <a:pt x="3294611" y="227641"/>
                  <a:pt x="3293126" y="226898"/>
                  <a:pt x="3290154" y="229127"/>
                </a:cubicBezTo>
                <a:cubicBezTo>
                  <a:pt x="3284210" y="232098"/>
                  <a:pt x="3279381" y="233584"/>
                  <a:pt x="3275666" y="233584"/>
                </a:cubicBezTo>
                <a:lnTo>
                  <a:pt x="3273437" y="233584"/>
                </a:lnTo>
                <a:cubicBezTo>
                  <a:pt x="3268980" y="232098"/>
                  <a:pt x="3264894" y="230427"/>
                  <a:pt x="3261179" y="228569"/>
                </a:cubicBezTo>
                <a:cubicBezTo>
                  <a:pt x="3257464" y="226712"/>
                  <a:pt x="3254121" y="225040"/>
                  <a:pt x="3251149" y="223554"/>
                </a:cubicBezTo>
                <a:cubicBezTo>
                  <a:pt x="3248920" y="222069"/>
                  <a:pt x="3238890" y="216868"/>
                  <a:pt x="3221060" y="207953"/>
                </a:cubicBezTo>
                <a:cubicBezTo>
                  <a:pt x="3214373" y="204238"/>
                  <a:pt x="3211030" y="199780"/>
                  <a:pt x="3211030" y="194579"/>
                </a:cubicBezTo>
                <a:lnTo>
                  <a:pt x="3212144" y="191236"/>
                </a:lnTo>
                <a:cubicBezTo>
                  <a:pt x="3218088" y="186778"/>
                  <a:pt x="3221431" y="181206"/>
                  <a:pt x="3222174" y="174520"/>
                </a:cubicBezTo>
                <a:lnTo>
                  <a:pt x="3224403" y="170062"/>
                </a:lnTo>
                <a:cubicBezTo>
                  <a:pt x="3228861" y="173034"/>
                  <a:pt x="3232947" y="175263"/>
                  <a:pt x="3236662" y="176749"/>
                </a:cubicBezTo>
                <a:cubicBezTo>
                  <a:pt x="3236662" y="172291"/>
                  <a:pt x="3236290" y="168576"/>
                  <a:pt x="3235547" y="165604"/>
                </a:cubicBezTo>
                <a:lnTo>
                  <a:pt x="3236662" y="165604"/>
                </a:lnTo>
                <a:cubicBezTo>
                  <a:pt x="3242605" y="173034"/>
                  <a:pt x="3246320" y="179349"/>
                  <a:pt x="3247806" y="184550"/>
                </a:cubicBezTo>
                <a:cubicBezTo>
                  <a:pt x="3249292" y="183807"/>
                  <a:pt x="3251149" y="182692"/>
                  <a:pt x="3253378" y="181206"/>
                </a:cubicBezTo>
                <a:cubicBezTo>
                  <a:pt x="3255607" y="179720"/>
                  <a:pt x="3258207" y="178235"/>
                  <a:pt x="3261179" y="176749"/>
                </a:cubicBezTo>
                <a:lnTo>
                  <a:pt x="3293497" y="157803"/>
                </a:lnTo>
                <a:cubicBezTo>
                  <a:pt x="3295726" y="156317"/>
                  <a:pt x="3296840" y="154089"/>
                  <a:pt x="3296840" y="151117"/>
                </a:cubicBezTo>
                <a:cubicBezTo>
                  <a:pt x="3296840" y="124371"/>
                  <a:pt x="3296469" y="104311"/>
                  <a:pt x="3295726" y="90938"/>
                </a:cubicBezTo>
                <a:cubicBezTo>
                  <a:pt x="3296469" y="87223"/>
                  <a:pt x="3296840" y="81651"/>
                  <a:pt x="3296840" y="74221"/>
                </a:cubicBezTo>
                <a:cubicBezTo>
                  <a:pt x="3298326" y="69764"/>
                  <a:pt x="3297212" y="66792"/>
                  <a:pt x="3293497" y="65306"/>
                </a:cubicBezTo>
                <a:cubicBezTo>
                  <a:pt x="3284582" y="61591"/>
                  <a:pt x="3276781" y="57134"/>
                  <a:pt x="3270094" y="51933"/>
                </a:cubicBezTo>
                <a:cubicBezTo>
                  <a:pt x="3274552" y="53419"/>
                  <a:pt x="3279010" y="54905"/>
                  <a:pt x="3283467" y="56391"/>
                </a:cubicBezTo>
                <a:cubicBezTo>
                  <a:pt x="3287925" y="57877"/>
                  <a:pt x="3292383" y="59363"/>
                  <a:pt x="3296840" y="60848"/>
                </a:cubicBezTo>
                <a:cubicBezTo>
                  <a:pt x="3298326" y="54905"/>
                  <a:pt x="3299069" y="46732"/>
                  <a:pt x="3299069" y="36331"/>
                </a:cubicBezTo>
                <a:cubicBezTo>
                  <a:pt x="3298326" y="31130"/>
                  <a:pt x="3296097" y="28530"/>
                  <a:pt x="3292383" y="28530"/>
                </a:cubicBezTo>
                <a:cubicBezTo>
                  <a:pt x="3290897" y="28530"/>
                  <a:pt x="3289782" y="28902"/>
                  <a:pt x="3289039" y="29644"/>
                </a:cubicBezTo>
                <a:cubicBezTo>
                  <a:pt x="3288296" y="30387"/>
                  <a:pt x="3286439" y="30759"/>
                  <a:pt x="3283467" y="30759"/>
                </a:cubicBezTo>
                <a:cubicBezTo>
                  <a:pt x="3283467" y="30016"/>
                  <a:pt x="3283839" y="28530"/>
                  <a:pt x="3284582" y="26301"/>
                </a:cubicBezTo>
                <a:cubicBezTo>
                  <a:pt x="3285325" y="24072"/>
                  <a:pt x="3287553" y="22958"/>
                  <a:pt x="3291268" y="22958"/>
                </a:cubicBezTo>
                <a:lnTo>
                  <a:pt x="3285696" y="11814"/>
                </a:lnTo>
                <a:lnTo>
                  <a:pt x="3284582" y="12928"/>
                </a:lnTo>
                <a:cubicBezTo>
                  <a:pt x="3285325" y="9213"/>
                  <a:pt x="3285139" y="6799"/>
                  <a:pt x="3284025" y="5684"/>
                </a:cubicBezTo>
                <a:cubicBezTo>
                  <a:pt x="3282910" y="4570"/>
                  <a:pt x="3280867" y="4013"/>
                  <a:pt x="3277895" y="4013"/>
                </a:cubicBezTo>
                <a:cubicBezTo>
                  <a:pt x="3279010" y="1784"/>
                  <a:pt x="3280402" y="484"/>
                  <a:pt x="3282074" y="112"/>
                </a:cubicBezTo>
                <a:close/>
              </a:path>
            </a:pathLst>
          </a:custGeom>
          <a:solidFill>
            <a:schemeClr val="bg1">
              <a:lumMod val="100000"/>
            </a:schemeClr>
          </a:solidFill>
          <a:ln>
            <a:noFill/>
          </a:ln>
          <a:effectLst>
            <a:glow>
              <a:srgbClr val="000000"/>
            </a:glow>
            <a:outerShdw blurRad="50800" dist="38100" dir="2700000" algn="tl" rotWithShape="0">
              <a:schemeClr val="accent1">
                <a:alpha val="40000"/>
              </a:schemeClr>
            </a:outerShdw>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6600" dirty="0">
              <a:solidFill>
                <a:schemeClr val="bg1">
                  <a:lumMod val="100000"/>
                </a:schemeClr>
              </a:solidFill>
              <a:effectLst>
                <a:outerShdw blurRad="50800" dist="38100" dir="2700000" algn="tl" rotWithShape="0">
                  <a:schemeClr val="accent1">
                    <a:alpha val="40000"/>
                  </a:schemeClr>
                </a:outerShdw>
              </a:effectLst>
              <a:latin typeface="演示悠然小楷" panose="00000500000000000000" pitchFamily="2" charset="-122"/>
              <a:ea typeface="演示悠然小楷" panose="00000500000000000000" pitchFamily="2" charset="-122"/>
              <a:cs typeface="演示流云楷" panose="02000600000000000000" pitchFamily="2" charset="-122"/>
            </a:endParaRPr>
          </a:p>
        </p:txBody>
      </p:sp>
      <p:sp>
        <p:nvSpPr>
          <p:cNvPr id="32" name="TextBox 29"/>
          <p:cNvSpPr txBox="1"/>
          <p:nvPr>
            <p:custDataLst>
              <p:tags r:id="rId3"/>
            </p:custDataLst>
          </p:nvPr>
        </p:nvSpPr>
        <p:spPr>
          <a:xfrm>
            <a:off x="905685" y="1650053"/>
            <a:ext cx="2613327" cy="535481"/>
          </a:xfrm>
          <a:custGeom>
            <a:avLst/>
            <a:gdLst/>
            <a:ahLst/>
            <a:cxnLst/>
            <a:rect l="l" t="t" r="r" b="b"/>
            <a:pathLst>
              <a:path w="3484436" h="713975">
                <a:moveTo>
                  <a:pt x="3136735" y="557213"/>
                </a:moveTo>
                <a:lnTo>
                  <a:pt x="3138964" y="557213"/>
                </a:lnTo>
                <a:lnTo>
                  <a:pt x="3130049" y="561670"/>
                </a:lnTo>
                <a:cubicBezTo>
                  <a:pt x="3122619" y="569100"/>
                  <a:pt x="3115561" y="574672"/>
                  <a:pt x="3108874" y="578387"/>
                </a:cubicBezTo>
                <a:cubicBezTo>
                  <a:pt x="3107388" y="579130"/>
                  <a:pt x="3104602" y="580616"/>
                  <a:pt x="3100516" y="582844"/>
                </a:cubicBezTo>
                <a:cubicBezTo>
                  <a:pt x="3096430" y="585073"/>
                  <a:pt x="3093272" y="587302"/>
                  <a:pt x="3091044" y="589531"/>
                </a:cubicBezTo>
                <a:cubicBezTo>
                  <a:pt x="3072470" y="602904"/>
                  <a:pt x="3061697" y="610705"/>
                  <a:pt x="3058725" y="612934"/>
                </a:cubicBezTo>
                <a:cubicBezTo>
                  <a:pt x="3057239" y="613677"/>
                  <a:pt x="3056125" y="614791"/>
                  <a:pt x="3055382" y="616277"/>
                </a:cubicBezTo>
                <a:cubicBezTo>
                  <a:pt x="3054639" y="617763"/>
                  <a:pt x="3053896" y="618877"/>
                  <a:pt x="3053153" y="619620"/>
                </a:cubicBezTo>
                <a:lnTo>
                  <a:pt x="3039780" y="637451"/>
                </a:lnTo>
                <a:cubicBezTo>
                  <a:pt x="3036065" y="641166"/>
                  <a:pt x="3033836" y="643766"/>
                  <a:pt x="3033093" y="645252"/>
                </a:cubicBezTo>
                <a:cubicBezTo>
                  <a:pt x="3030122" y="650453"/>
                  <a:pt x="3024921" y="654168"/>
                  <a:pt x="3017492" y="656396"/>
                </a:cubicBezTo>
                <a:cubicBezTo>
                  <a:pt x="3013034" y="656396"/>
                  <a:pt x="3010062" y="657139"/>
                  <a:pt x="3008576" y="658625"/>
                </a:cubicBezTo>
                <a:cubicBezTo>
                  <a:pt x="3006347" y="659368"/>
                  <a:pt x="3004490" y="659925"/>
                  <a:pt x="3003004" y="660297"/>
                </a:cubicBezTo>
                <a:cubicBezTo>
                  <a:pt x="3001518" y="660668"/>
                  <a:pt x="2999846" y="660297"/>
                  <a:pt x="2997989" y="659182"/>
                </a:cubicBezTo>
                <a:cubicBezTo>
                  <a:pt x="2996132" y="658068"/>
                  <a:pt x="2994831" y="657139"/>
                  <a:pt x="2994089" y="656396"/>
                </a:cubicBezTo>
                <a:cubicBezTo>
                  <a:pt x="2991860" y="654168"/>
                  <a:pt x="2990188" y="651939"/>
                  <a:pt x="2989074" y="649710"/>
                </a:cubicBezTo>
                <a:cubicBezTo>
                  <a:pt x="2987959" y="647481"/>
                  <a:pt x="2986659" y="645624"/>
                  <a:pt x="2985173" y="644138"/>
                </a:cubicBezTo>
                <a:cubicBezTo>
                  <a:pt x="2978487" y="638937"/>
                  <a:pt x="2973657" y="635965"/>
                  <a:pt x="2970686" y="635222"/>
                </a:cubicBezTo>
                <a:cubicBezTo>
                  <a:pt x="2967714" y="635222"/>
                  <a:pt x="2961770" y="633736"/>
                  <a:pt x="2952855" y="630765"/>
                </a:cubicBezTo>
                <a:cubicBezTo>
                  <a:pt x="2948397" y="628536"/>
                  <a:pt x="2947654" y="625193"/>
                  <a:pt x="2950626" y="620735"/>
                </a:cubicBezTo>
                <a:cubicBezTo>
                  <a:pt x="2952855" y="614048"/>
                  <a:pt x="2957684" y="609962"/>
                  <a:pt x="2965114" y="608476"/>
                </a:cubicBezTo>
                <a:lnTo>
                  <a:pt x="2970686" y="604018"/>
                </a:lnTo>
                <a:cubicBezTo>
                  <a:pt x="2972915" y="602533"/>
                  <a:pt x="2975329" y="600861"/>
                  <a:pt x="2977929" y="599004"/>
                </a:cubicBezTo>
                <a:cubicBezTo>
                  <a:pt x="2980530" y="597146"/>
                  <a:pt x="2982944" y="595475"/>
                  <a:pt x="2985173" y="593989"/>
                </a:cubicBezTo>
                <a:cubicBezTo>
                  <a:pt x="2986659" y="594732"/>
                  <a:pt x="2988888" y="596589"/>
                  <a:pt x="2991860" y="599561"/>
                </a:cubicBezTo>
                <a:cubicBezTo>
                  <a:pt x="2993346" y="601047"/>
                  <a:pt x="2994831" y="601975"/>
                  <a:pt x="2996318" y="602347"/>
                </a:cubicBezTo>
                <a:cubicBezTo>
                  <a:pt x="2997803" y="602718"/>
                  <a:pt x="2999289" y="603275"/>
                  <a:pt x="3000775" y="604018"/>
                </a:cubicBezTo>
                <a:cubicBezTo>
                  <a:pt x="3003747" y="604018"/>
                  <a:pt x="3008205" y="602533"/>
                  <a:pt x="3014148" y="599561"/>
                </a:cubicBezTo>
                <a:cubicBezTo>
                  <a:pt x="3021578" y="596589"/>
                  <a:pt x="3027150" y="594732"/>
                  <a:pt x="3030865" y="593989"/>
                </a:cubicBezTo>
                <a:lnTo>
                  <a:pt x="3065412" y="581730"/>
                </a:lnTo>
                <a:cubicBezTo>
                  <a:pt x="3069869" y="580244"/>
                  <a:pt x="3074513" y="578387"/>
                  <a:pt x="3079342" y="576158"/>
                </a:cubicBezTo>
                <a:cubicBezTo>
                  <a:pt x="3084171" y="573929"/>
                  <a:pt x="3088815" y="572072"/>
                  <a:pt x="3093272" y="570586"/>
                </a:cubicBezTo>
                <a:cubicBezTo>
                  <a:pt x="3099216" y="567614"/>
                  <a:pt x="3108131" y="564642"/>
                  <a:pt x="3120019" y="561670"/>
                </a:cubicBezTo>
                <a:cubicBezTo>
                  <a:pt x="3123733" y="560184"/>
                  <a:pt x="3129305" y="558698"/>
                  <a:pt x="3136735" y="557213"/>
                </a:cubicBezTo>
                <a:close/>
                <a:moveTo>
                  <a:pt x="2426970" y="538267"/>
                </a:moveTo>
                <a:lnTo>
                  <a:pt x="2415826" y="544954"/>
                </a:lnTo>
                <a:cubicBezTo>
                  <a:pt x="2405424" y="550155"/>
                  <a:pt x="2395395" y="557584"/>
                  <a:pt x="2385736" y="567242"/>
                </a:cubicBezTo>
                <a:cubicBezTo>
                  <a:pt x="2382765" y="570214"/>
                  <a:pt x="2383508" y="572815"/>
                  <a:pt x="2387965" y="575043"/>
                </a:cubicBezTo>
                <a:cubicBezTo>
                  <a:pt x="2394652" y="578758"/>
                  <a:pt x="2403196" y="580616"/>
                  <a:pt x="2413597" y="580616"/>
                </a:cubicBezTo>
                <a:lnTo>
                  <a:pt x="2422512" y="580616"/>
                </a:lnTo>
                <a:cubicBezTo>
                  <a:pt x="2426227" y="580616"/>
                  <a:pt x="2428084" y="579130"/>
                  <a:pt x="2428084" y="576158"/>
                </a:cubicBezTo>
                <a:lnTo>
                  <a:pt x="2426970" y="557213"/>
                </a:lnTo>
                <a:close/>
                <a:moveTo>
                  <a:pt x="3329531" y="530466"/>
                </a:moveTo>
                <a:cubicBezTo>
                  <a:pt x="3359248" y="531209"/>
                  <a:pt x="3390452" y="536782"/>
                  <a:pt x="3423142" y="547183"/>
                </a:cubicBezTo>
                <a:cubicBezTo>
                  <a:pt x="3443945" y="554612"/>
                  <a:pt x="3460290" y="566499"/>
                  <a:pt x="3472177" y="582844"/>
                </a:cubicBezTo>
                <a:cubicBezTo>
                  <a:pt x="3480349" y="593989"/>
                  <a:pt x="3484436" y="603275"/>
                  <a:pt x="3484436" y="610705"/>
                </a:cubicBezTo>
                <a:cubicBezTo>
                  <a:pt x="3484436" y="618877"/>
                  <a:pt x="3479606" y="625564"/>
                  <a:pt x="3469948" y="630765"/>
                </a:cubicBezTo>
                <a:cubicBezTo>
                  <a:pt x="3459546" y="638194"/>
                  <a:pt x="3454346" y="644881"/>
                  <a:pt x="3454346" y="650824"/>
                </a:cubicBezTo>
                <a:lnTo>
                  <a:pt x="3454346" y="651939"/>
                </a:lnTo>
                <a:cubicBezTo>
                  <a:pt x="3453603" y="654911"/>
                  <a:pt x="3451560" y="657697"/>
                  <a:pt x="3448217" y="660297"/>
                </a:cubicBezTo>
                <a:cubicBezTo>
                  <a:pt x="3444874" y="662897"/>
                  <a:pt x="3442459" y="664569"/>
                  <a:pt x="3440973" y="665312"/>
                </a:cubicBezTo>
                <a:lnTo>
                  <a:pt x="3435401" y="669770"/>
                </a:lnTo>
                <a:cubicBezTo>
                  <a:pt x="3432429" y="672741"/>
                  <a:pt x="3428343" y="673113"/>
                  <a:pt x="3423142" y="670884"/>
                </a:cubicBezTo>
                <a:cubicBezTo>
                  <a:pt x="3422399" y="670141"/>
                  <a:pt x="3421099" y="669027"/>
                  <a:pt x="3419242" y="667541"/>
                </a:cubicBezTo>
                <a:cubicBezTo>
                  <a:pt x="3417384" y="666055"/>
                  <a:pt x="3415341" y="665312"/>
                  <a:pt x="3413112" y="665312"/>
                </a:cubicBezTo>
                <a:cubicBezTo>
                  <a:pt x="3408655" y="663826"/>
                  <a:pt x="3405311" y="661969"/>
                  <a:pt x="3403083" y="659740"/>
                </a:cubicBezTo>
                <a:cubicBezTo>
                  <a:pt x="3400854" y="657511"/>
                  <a:pt x="3399368" y="656025"/>
                  <a:pt x="3398625" y="655282"/>
                </a:cubicBezTo>
                <a:cubicBezTo>
                  <a:pt x="3397139" y="653796"/>
                  <a:pt x="3395467" y="652310"/>
                  <a:pt x="3393610" y="650824"/>
                </a:cubicBezTo>
                <a:cubicBezTo>
                  <a:pt x="3391752" y="649338"/>
                  <a:pt x="3390081" y="647852"/>
                  <a:pt x="3388595" y="646367"/>
                </a:cubicBezTo>
                <a:cubicBezTo>
                  <a:pt x="3387852" y="646367"/>
                  <a:pt x="3386738" y="645624"/>
                  <a:pt x="3385252" y="644138"/>
                </a:cubicBezTo>
                <a:cubicBezTo>
                  <a:pt x="3383766" y="639680"/>
                  <a:pt x="3381351" y="633922"/>
                  <a:pt x="3378008" y="626864"/>
                </a:cubicBezTo>
                <a:cubicBezTo>
                  <a:pt x="3374665" y="619806"/>
                  <a:pt x="3372250" y="614048"/>
                  <a:pt x="3370764" y="609591"/>
                </a:cubicBezTo>
                <a:cubicBezTo>
                  <a:pt x="3369278" y="608105"/>
                  <a:pt x="3368349" y="606804"/>
                  <a:pt x="3367978" y="605690"/>
                </a:cubicBezTo>
                <a:cubicBezTo>
                  <a:pt x="3367606" y="604576"/>
                  <a:pt x="3367421" y="603647"/>
                  <a:pt x="3367421" y="602904"/>
                </a:cubicBezTo>
                <a:cubicBezTo>
                  <a:pt x="3366678" y="600675"/>
                  <a:pt x="3365935" y="598632"/>
                  <a:pt x="3365192" y="596775"/>
                </a:cubicBezTo>
                <a:cubicBezTo>
                  <a:pt x="3364449" y="594917"/>
                  <a:pt x="3363706" y="592874"/>
                  <a:pt x="3362963" y="590645"/>
                </a:cubicBezTo>
                <a:cubicBezTo>
                  <a:pt x="3354048" y="577272"/>
                  <a:pt x="3336960" y="561299"/>
                  <a:pt x="3311700" y="542725"/>
                </a:cubicBezTo>
                <a:cubicBezTo>
                  <a:pt x="3309471" y="542725"/>
                  <a:pt x="3307242" y="541982"/>
                  <a:pt x="3305013" y="540496"/>
                </a:cubicBezTo>
                <a:cubicBezTo>
                  <a:pt x="3309471" y="539010"/>
                  <a:pt x="3313000" y="537524"/>
                  <a:pt x="3315600" y="536039"/>
                </a:cubicBezTo>
                <a:cubicBezTo>
                  <a:pt x="3318200" y="534553"/>
                  <a:pt x="3320615" y="533067"/>
                  <a:pt x="3322844" y="531581"/>
                </a:cubicBezTo>
                <a:cubicBezTo>
                  <a:pt x="3325816" y="530095"/>
                  <a:pt x="3328044" y="529723"/>
                  <a:pt x="3329531" y="530466"/>
                </a:cubicBezTo>
                <a:close/>
                <a:moveTo>
                  <a:pt x="2292125" y="472516"/>
                </a:moveTo>
                <a:lnTo>
                  <a:pt x="2288781" y="499263"/>
                </a:lnTo>
                <a:cubicBezTo>
                  <a:pt x="2287295" y="509664"/>
                  <a:pt x="2286552" y="517836"/>
                  <a:pt x="2286552" y="523780"/>
                </a:cubicBezTo>
                <a:lnTo>
                  <a:pt x="2288781" y="523780"/>
                </a:lnTo>
                <a:lnTo>
                  <a:pt x="2325557" y="480317"/>
                </a:lnTo>
                <a:cubicBezTo>
                  <a:pt x="2325557" y="479574"/>
                  <a:pt x="2325186" y="479203"/>
                  <a:pt x="2324443" y="479203"/>
                </a:cubicBezTo>
                <a:cubicBezTo>
                  <a:pt x="2314784" y="479946"/>
                  <a:pt x="2304012" y="477717"/>
                  <a:pt x="2292125" y="472516"/>
                </a:cubicBezTo>
                <a:close/>
                <a:moveTo>
                  <a:pt x="2424741" y="435740"/>
                </a:moveTo>
                <a:cubicBezTo>
                  <a:pt x="2421026" y="435740"/>
                  <a:pt x="2417312" y="436855"/>
                  <a:pt x="2413597" y="439084"/>
                </a:cubicBezTo>
                <a:lnTo>
                  <a:pt x="2387965" y="458029"/>
                </a:lnTo>
                <a:cubicBezTo>
                  <a:pt x="2382765" y="463229"/>
                  <a:pt x="2378678" y="466573"/>
                  <a:pt x="2375707" y="468059"/>
                </a:cubicBezTo>
                <a:cubicBezTo>
                  <a:pt x="2365305" y="476974"/>
                  <a:pt x="2359362" y="482175"/>
                  <a:pt x="2357876" y="483661"/>
                </a:cubicBezTo>
                <a:lnTo>
                  <a:pt x="2348960" y="490347"/>
                </a:lnTo>
                <a:lnTo>
                  <a:pt x="2331130" y="504835"/>
                </a:lnTo>
                <a:cubicBezTo>
                  <a:pt x="2319985" y="513750"/>
                  <a:pt x="2314042" y="518579"/>
                  <a:pt x="2313299" y="519322"/>
                </a:cubicBezTo>
                <a:lnTo>
                  <a:pt x="2293239" y="538267"/>
                </a:lnTo>
                <a:cubicBezTo>
                  <a:pt x="2287295" y="541982"/>
                  <a:pt x="2284324" y="546811"/>
                  <a:pt x="2284324" y="552755"/>
                </a:cubicBezTo>
                <a:lnTo>
                  <a:pt x="2289896" y="551640"/>
                </a:lnTo>
                <a:lnTo>
                  <a:pt x="2327786" y="538267"/>
                </a:lnTo>
                <a:lnTo>
                  <a:pt x="2354533" y="528238"/>
                </a:lnTo>
                <a:cubicBezTo>
                  <a:pt x="2366419" y="525266"/>
                  <a:pt x="2375335" y="522665"/>
                  <a:pt x="2381279" y="520437"/>
                </a:cubicBezTo>
                <a:cubicBezTo>
                  <a:pt x="2399109" y="515979"/>
                  <a:pt x="2412483" y="512264"/>
                  <a:pt x="2421398" y="509292"/>
                </a:cubicBezTo>
                <a:cubicBezTo>
                  <a:pt x="2425856" y="506321"/>
                  <a:pt x="2428084" y="503349"/>
                  <a:pt x="2428084" y="500377"/>
                </a:cubicBezTo>
                <a:lnTo>
                  <a:pt x="2428084" y="498148"/>
                </a:lnTo>
                <a:cubicBezTo>
                  <a:pt x="2427341" y="498148"/>
                  <a:pt x="2426970" y="496291"/>
                  <a:pt x="2426970" y="492576"/>
                </a:cubicBezTo>
                <a:lnTo>
                  <a:pt x="2426970" y="480317"/>
                </a:lnTo>
                <a:lnTo>
                  <a:pt x="2426970" y="444656"/>
                </a:lnTo>
                <a:close/>
                <a:moveTo>
                  <a:pt x="2029120" y="415681"/>
                </a:moveTo>
                <a:cubicBezTo>
                  <a:pt x="2022434" y="415681"/>
                  <a:pt x="2017233" y="416052"/>
                  <a:pt x="2013518" y="416795"/>
                </a:cubicBezTo>
                <a:lnTo>
                  <a:pt x="2002374" y="416795"/>
                </a:lnTo>
                <a:cubicBezTo>
                  <a:pt x="1997173" y="416795"/>
                  <a:pt x="1993273" y="417909"/>
                  <a:pt x="1990673" y="420138"/>
                </a:cubicBezTo>
                <a:cubicBezTo>
                  <a:pt x="1988072" y="422367"/>
                  <a:pt x="1986401" y="423853"/>
                  <a:pt x="1985658" y="424596"/>
                </a:cubicBezTo>
                <a:cubicBezTo>
                  <a:pt x="1983429" y="427568"/>
                  <a:pt x="1981200" y="430354"/>
                  <a:pt x="1978971" y="432954"/>
                </a:cubicBezTo>
                <a:cubicBezTo>
                  <a:pt x="1976742" y="435555"/>
                  <a:pt x="1974885" y="438341"/>
                  <a:pt x="1973399" y="441312"/>
                </a:cubicBezTo>
                <a:lnTo>
                  <a:pt x="1944424" y="478088"/>
                </a:lnTo>
                <a:cubicBezTo>
                  <a:pt x="1939966" y="482546"/>
                  <a:pt x="1939223" y="486261"/>
                  <a:pt x="1942195" y="489233"/>
                </a:cubicBezTo>
                <a:lnTo>
                  <a:pt x="1947767" y="500377"/>
                </a:lnTo>
                <a:lnTo>
                  <a:pt x="1948882" y="500377"/>
                </a:lnTo>
                <a:cubicBezTo>
                  <a:pt x="1952596" y="501120"/>
                  <a:pt x="1954454" y="504092"/>
                  <a:pt x="1954454" y="509292"/>
                </a:cubicBezTo>
                <a:cubicBezTo>
                  <a:pt x="1958169" y="507806"/>
                  <a:pt x="1960026" y="508921"/>
                  <a:pt x="1960026" y="512636"/>
                </a:cubicBezTo>
                <a:cubicBezTo>
                  <a:pt x="1960769" y="514121"/>
                  <a:pt x="1961512" y="515979"/>
                  <a:pt x="1962255" y="518208"/>
                </a:cubicBezTo>
                <a:cubicBezTo>
                  <a:pt x="1962998" y="520437"/>
                  <a:pt x="1964112" y="522294"/>
                  <a:pt x="1965598" y="523780"/>
                </a:cubicBezTo>
                <a:cubicBezTo>
                  <a:pt x="1966341" y="523780"/>
                  <a:pt x="1968198" y="525266"/>
                  <a:pt x="1971170" y="528238"/>
                </a:cubicBezTo>
                <a:cubicBezTo>
                  <a:pt x="1977857" y="537896"/>
                  <a:pt x="1982686" y="543840"/>
                  <a:pt x="1985658" y="546068"/>
                </a:cubicBezTo>
                <a:lnTo>
                  <a:pt x="1993459" y="557213"/>
                </a:lnTo>
                <a:cubicBezTo>
                  <a:pt x="2000888" y="564642"/>
                  <a:pt x="2004603" y="568357"/>
                  <a:pt x="2004603" y="568357"/>
                </a:cubicBezTo>
                <a:cubicBezTo>
                  <a:pt x="2005346" y="569100"/>
                  <a:pt x="2007575" y="571700"/>
                  <a:pt x="2011290" y="576158"/>
                </a:cubicBezTo>
                <a:cubicBezTo>
                  <a:pt x="2012775" y="578387"/>
                  <a:pt x="2014633" y="580244"/>
                  <a:pt x="2016862" y="581730"/>
                </a:cubicBezTo>
                <a:cubicBezTo>
                  <a:pt x="2019091" y="583216"/>
                  <a:pt x="2020205" y="584330"/>
                  <a:pt x="2020205" y="585073"/>
                </a:cubicBezTo>
                <a:lnTo>
                  <a:pt x="2035807" y="599561"/>
                </a:lnTo>
                <a:cubicBezTo>
                  <a:pt x="2036550" y="600304"/>
                  <a:pt x="2037850" y="600861"/>
                  <a:pt x="2039707" y="601232"/>
                </a:cubicBezTo>
                <a:cubicBezTo>
                  <a:pt x="2041565" y="601604"/>
                  <a:pt x="2042865" y="602161"/>
                  <a:pt x="2043608" y="602904"/>
                </a:cubicBezTo>
                <a:lnTo>
                  <a:pt x="2043608" y="596217"/>
                </a:lnTo>
                <a:cubicBezTo>
                  <a:pt x="2043608" y="593246"/>
                  <a:pt x="2043794" y="589531"/>
                  <a:pt x="2044165" y="585073"/>
                </a:cubicBezTo>
                <a:cubicBezTo>
                  <a:pt x="2044537" y="580616"/>
                  <a:pt x="2044351" y="576901"/>
                  <a:pt x="2043608" y="573929"/>
                </a:cubicBezTo>
                <a:cubicBezTo>
                  <a:pt x="2043608" y="573186"/>
                  <a:pt x="2043979" y="572257"/>
                  <a:pt x="2044722" y="571143"/>
                </a:cubicBezTo>
                <a:cubicBezTo>
                  <a:pt x="2045465" y="570029"/>
                  <a:pt x="2045837" y="569100"/>
                  <a:pt x="2045837" y="568357"/>
                </a:cubicBezTo>
                <a:lnTo>
                  <a:pt x="2044722" y="530466"/>
                </a:lnTo>
                <a:lnTo>
                  <a:pt x="2045837" y="473631"/>
                </a:lnTo>
                <a:cubicBezTo>
                  <a:pt x="2046580" y="461001"/>
                  <a:pt x="2046951" y="442055"/>
                  <a:pt x="2046951" y="416795"/>
                </a:cubicBezTo>
                <a:close/>
                <a:moveTo>
                  <a:pt x="2043608" y="362188"/>
                </a:moveTo>
                <a:cubicBezTo>
                  <a:pt x="2036178" y="368132"/>
                  <a:pt x="2025777" y="377790"/>
                  <a:pt x="2012404" y="391163"/>
                </a:cubicBezTo>
                <a:cubicBezTo>
                  <a:pt x="2014633" y="392649"/>
                  <a:pt x="2016119" y="393021"/>
                  <a:pt x="2016862" y="392278"/>
                </a:cubicBezTo>
                <a:lnTo>
                  <a:pt x="2042493" y="387820"/>
                </a:lnTo>
                <a:cubicBezTo>
                  <a:pt x="2043236" y="387820"/>
                  <a:pt x="2043979" y="387449"/>
                  <a:pt x="2044722" y="386706"/>
                </a:cubicBezTo>
                <a:cubicBezTo>
                  <a:pt x="2045465" y="385963"/>
                  <a:pt x="2045837" y="384848"/>
                  <a:pt x="2045837" y="383362"/>
                </a:cubicBezTo>
                <a:cubicBezTo>
                  <a:pt x="2045837" y="381876"/>
                  <a:pt x="2045651" y="379462"/>
                  <a:pt x="2045279" y="376119"/>
                </a:cubicBezTo>
                <a:cubicBezTo>
                  <a:pt x="2044908" y="372775"/>
                  <a:pt x="2045465" y="369989"/>
                  <a:pt x="2046951" y="367760"/>
                </a:cubicBezTo>
                <a:lnTo>
                  <a:pt x="2045837" y="362188"/>
                </a:lnTo>
                <a:close/>
                <a:moveTo>
                  <a:pt x="1243575" y="343243"/>
                </a:moveTo>
                <a:cubicBezTo>
                  <a:pt x="1242089" y="347701"/>
                  <a:pt x="1238931" y="355873"/>
                  <a:pt x="1234102" y="367760"/>
                </a:cubicBezTo>
                <a:cubicBezTo>
                  <a:pt x="1229273" y="379648"/>
                  <a:pt x="1226858" y="390420"/>
                  <a:pt x="1226858" y="400079"/>
                </a:cubicBezTo>
                <a:lnTo>
                  <a:pt x="1227973" y="402307"/>
                </a:lnTo>
                <a:lnTo>
                  <a:pt x="1280351" y="374447"/>
                </a:lnTo>
                <a:cubicBezTo>
                  <a:pt x="1272178" y="362560"/>
                  <a:pt x="1259919" y="352158"/>
                  <a:pt x="1243575" y="343243"/>
                </a:cubicBezTo>
                <a:close/>
                <a:moveTo>
                  <a:pt x="2424741" y="309810"/>
                </a:moveTo>
                <a:cubicBezTo>
                  <a:pt x="2423255" y="309067"/>
                  <a:pt x="2422327" y="309253"/>
                  <a:pt x="2421955" y="310367"/>
                </a:cubicBezTo>
                <a:cubicBezTo>
                  <a:pt x="2421583" y="311482"/>
                  <a:pt x="2421398" y="312411"/>
                  <a:pt x="2421398" y="313153"/>
                </a:cubicBezTo>
                <a:cubicBezTo>
                  <a:pt x="2419912" y="315382"/>
                  <a:pt x="2418055" y="317240"/>
                  <a:pt x="2415826" y="318726"/>
                </a:cubicBezTo>
                <a:cubicBezTo>
                  <a:pt x="2414340" y="319469"/>
                  <a:pt x="2411368" y="320769"/>
                  <a:pt x="2406910" y="322626"/>
                </a:cubicBezTo>
                <a:cubicBezTo>
                  <a:pt x="2402453" y="324483"/>
                  <a:pt x="2398738" y="326898"/>
                  <a:pt x="2395766" y="329870"/>
                </a:cubicBezTo>
                <a:cubicBezTo>
                  <a:pt x="2384622" y="336556"/>
                  <a:pt x="2374592" y="344357"/>
                  <a:pt x="2365677" y="353273"/>
                </a:cubicBezTo>
                <a:cubicBezTo>
                  <a:pt x="2359733" y="357730"/>
                  <a:pt x="2351932" y="364788"/>
                  <a:pt x="2342274" y="374447"/>
                </a:cubicBezTo>
                <a:cubicBezTo>
                  <a:pt x="2339302" y="377419"/>
                  <a:pt x="2336144" y="380390"/>
                  <a:pt x="2332801" y="383362"/>
                </a:cubicBezTo>
                <a:cubicBezTo>
                  <a:pt x="2329458" y="386334"/>
                  <a:pt x="2325929" y="389677"/>
                  <a:pt x="2322214" y="393392"/>
                </a:cubicBezTo>
                <a:cubicBezTo>
                  <a:pt x="2317756" y="396364"/>
                  <a:pt x="2312927" y="397850"/>
                  <a:pt x="2307727" y="397850"/>
                </a:cubicBezTo>
                <a:cubicBezTo>
                  <a:pt x="2304755" y="397850"/>
                  <a:pt x="2302898" y="397478"/>
                  <a:pt x="2302154" y="396735"/>
                </a:cubicBezTo>
                <a:cubicBezTo>
                  <a:pt x="2311813" y="378905"/>
                  <a:pt x="2317756" y="368503"/>
                  <a:pt x="2319985" y="365531"/>
                </a:cubicBezTo>
                <a:lnTo>
                  <a:pt x="2317756" y="364417"/>
                </a:lnTo>
                <a:cubicBezTo>
                  <a:pt x="2315528" y="365160"/>
                  <a:pt x="2312184" y="367017"/>
                  <a:pt x="2307727" y="369989"/>
                </a:cubicBezTo>
                <a:lnTo>
                  <a:pt x="2303269" y="372218"/>
                </a:lnTo>
                <a:cubicBezTo>
                  <a:pt x="2299554" y="372961"/>
                  <a:pt x="2296954" y="375190"/>
                  <a:pt x="2295468" y="378905"/>
                </a:cubicBezTo>
                <a:cubicBezTo>
                  <a:pt x="2293982" y="389306"/>
                  <a:pt x="2293239" y="396735"/>
                  <a:pt x="2293239" y="401193"/>
                </a:cubicBezTo>
                <a:lnTo>
                  <a:pt x="2293239" y="433511"/>
                </a:lnTo>
                <a:lnTo>
                  <a:pt x="2304383" y="427939"/>
                </a:lnTo>
                <a:lnTo>
                  <a:pt x="2327786" y="416795"/>
                </a:lnTo>
                <a:cubicBezTo>
                  <a:pt x="2337444" y="413080"/>
                  <a:pt x="2351189" y="406765"/>
                  <a:pt x="2369020" y="397850"/>
                </a:cubicBezTo>
                <a:cubicBezTo>
                  <a:pt x="2374964" y="395621"/>
                  <a:pt x="2377935" y="393392"/>
                  <a:pt x="2377935" y="391163"/>
                </a:cubicBezTo>
                <a:cubicBezTo>
                  <a:pt x="2379421" y="388191"/>
                  <a:pt x="2382022" y="387449"/>
                  <a:pt x="2385736" y="388934"/>
                </a:cubicBezTo>
                <a:cubicBezTo>
                  <a:pt x="2389451" y="390420"/>
                  <a:pt x="2394652" y="389677"/>
                  <a:pt x="2401338" y="386706"/>
                </a:cubicBezTo>
                <a:cubicBezTo>
                  <a:pt x="2407282" y="385220"/>
                  <a:pt x="2411740" y="384477"/>
                  <a:pt x="2414711" y="384477"/>
                </a:cubicBezTo>
                <a:lnTo>
                  <a:pt x="2420283" y="384477"/>
                </a:lnTo>
                <a:cubicBezTo>
                  <a:pt x="2425484" y="386706"/>
                  <a:pt x="2427341" y="385591"/>
                  <a:pt x="2425856" y="381133"/>
                </a:cubicBezTo>
                <a:lnTo>
                  <a:pt x="2425856" y="377790"/>
                </a:lnTo>
                <a:cubicBezTo>
                  <a:pt x="2426599" y="369618"/>
                  <a:pt x="2426970" y="357359"/>
                  <a:pt x="2426970" y="341014"/>
                </a:cubicBezTo>
                <a:lnTo>
                  <a:pt x="2426970" y="314268"/>
                </a:lnTo>
                <a:cubicBezTo>
                  <a:pt x="2426970" y="311296"/>
                  <a:pt x="2426227" y="309810"/>
                  <a:pt x="2424741" y="309810"/>
                </a:cubicBezTo>
                <a:close/>
                <a:moveTo>
                  <a:pt x="3355162" y="276377"/>
                </a:moveTo>
                <a:lnTo>
                  <a:pt x="3365192" y="277492"/>
                </a:lnTo>
                <a:cubicBezTo>
                  <a:pt x="3377079" y="279721"/>
                  <a:pt x="3385995" y="283436"/>
                  <a:pt x="3391938" y="288636"/>
                </a:cubicBezTo>
                <a:cubicBezTo>
                  <a:pt x="3394910" y="290865"/>
                  <a:pt x="3396396" y="296066"/>
                  <a:pt x="3396396" y="304238"/>
                </a:cubicBezTo>
                <a:cubicBezTo>
                  <a:pt x="3396396" y="307210"/>
                  <a:pt x="3395282" y="309810"/>
                  <a:pt x="3393053" y="312039"/>
                </a:cubicBezTo>
                <a:cubicBezTo>
                  <a:pt x="3390824" y="314268"/>
                  <a:pt x="3387481" y="316311"/>
                  <a:pt x="3383023" y="318168"/>
                </a:cubicBezTo>
                <a:cubicBezTo>
                  <a:pt x="3378565" y="320026"/>
                  <a:pt x="3375593" y="321326"/>
                  <a:pt x="3374108" y="322069"/>
                </a:cubicBezTo>
                <a:cubicBezTo>
                  <a:pt x="3368907" y="322812"/>
                  <a:pt x="3358134" y="325784"/>
                  <a:pt x="3341789" y="330984"/>
                </a:cubicBezTo>
                <a:lnTo>
                  <a:pt x="3329531" y="334328"/>
                </a:lnTo>
                <a:lnTo>
                  <a:pt x="3289411" y="345472"/>
                </a:lnTo>
                <a:lnTo>
                  <a:pt x="3200257" y="368875"/>
                </a:lnTo>
                <a:lnTo>
                  <a:pt x="3193571" y="371104"/>
                </a:lnTo>
                <a:lnTo>
                  <a:pt x="3194685" y="372218"/>
                </a:lnTo>
                <a:cubicBezTo>
                  <a:pt x="3200629" y="375933"/>
                  <a:pt x="3205829" y="380390"/>
                  <a:pt x="3210287" y="385591"/>
                </a:cubicBezTo>
                <a:cubicBezTo>
                  <a:pt x="3214745" y="390792"/>
                  <a:pt x="3217716" y="394507"/>
                  <a:pt x="3219202" y="396735"/>
                </a:cubicBezTo>
                <a:cubicBezTo>
                  <a:pt x="3219945" y="398221"/>
                  <a:pt x="3221060" y="399707"/>
                  <a:pt x="3222546" y="401193"/>
                </a:cubicBezTo>
                <a:cubicBezTo>
                  <a:pt x="3224032" y="402679"/>
                  <a:pt x="3225517" y="404908"/>
                  <a:pt x="3227003" y="407880"/>
                </a:cubicBezTo>
                <a:cubicBezTo>
                  <a:pt x="3228489" y="409365"/>
                  <a:pt x="3231090" y="410108"/>
                  <a:pt x="3234804" y="410108"/>
                </a:cubicBezTo>
                <a:lnTo>
                  <a:pt x="3282725" y="400079"/>
                </a:lnTo>
                <a:lnTo>
                  <a:pt x="3309471" y="393392"/>
                </a:lnTo>
                <a:lnTo>
                  <a:pt x="3301670" y="388934"/>
                </a:lnTo>
                <a:lnTo>
                  <a:pt x="3283839" y="381133"/>
                </a:lnTo>
                <a:cubicBezTo>
                  <a:pt x="3277153" y="378162"/>
                  <a:pt x="3273066" y="374818"/>
                  <a:pt x="3271580" y="371104"/>
                </a:cubicBezTo>
                <a:lnTo>
                  <a:pt x="3262665" y="359959"/>
                </a:lnTo>
                <a:lnTo>
                  <a:pt x="3266008" y="359959"/>
                </a:lnTo>
                <a:cubicBezTo>
                  <a:pt x="3273438" y="363674"/>
                  <a:pt x="3280496" y="365531"/>
                  <a:pt x="3287182" y="365531"/>
                </a:cubicBezTo>
                <a:lnTo>
                  <a:pt x="3292755" y="365531"/>
                </a:lnTo>
                <a:cubicBezTo>
                  <a:pt x="3297212" y="365531"/>
                  <a:pt x="3304641" y="367017"/>
                  <a:pt x="3315043" y="369989"/>
                </a:cubicBezTo>
                <a:cubicBezTo>
                  <a:pt x="3320243" y="370732"/>
                  <a:pt x="3324887" y="371847"/>
                  <a:pt x="3328973" y="373332"/>
                </a:cubicBezTo>
                <a:cubicBezTo>
                  <a:pt x="3333059" y="374818"/>
                  <a:pt x="3337703" y="375933"/>
                  <a:pt x="3342904" y="376676"/>
                </a:cubicBezTo>
                <a:cubicBezTo>
                  <a:pt x="3349590" y="378162"/>
                  <a:pt x="3359248" y="378905"/>
                  <a:pt x="3371879" y="378905"/>
                </a:cubicBezTo>
                <a:lnTo>
                  <a:pt x="3390824" y="378905"/>
                </a:lnTo>
                <a:lnTo>
                  <a:pt x="3409769" y="378905"/>
                </a:lnTo>
                <a:cubicBezTo>
                  <a:pt x="3416456" y="384105"/>
                  <a:pt x="3420913" y="387077"/>
                  <a:pt x="3423142" y="387820"/>
                </a:cubicBezTo>
                <a:cubicBezTo>
                  <a:pt x="3423142" y="390049"/>
                  <a:pt x="3424257" y="391906"/>
                  <a:pt x="3426485" y="393392"/>
                </a:cubicBezTo>
                <a:cubicBezTo>
                  <a:pt x="3427971" y="396364"/>
                  <a:pt x="3429643" y="398778"/>
                  <a:pt x="3431501" y="400636"/>
                </a:cubicBezTo>
                <a:cubicBezTo>
                  <a:pt x="3433358" y="402493"/>
                  <a:pt x="3435029" y="404165"/>
                  <a:pt x="3436515" y="405651"/>
                </a:cubicBezTo>
                <a:cubicBezTo>
                  <a:pt x="3439487" y="410851"/>
                  <a:pt x="3438558" y="416424"/>
                  <a:pt x="3433729" y="422367"/>
                </a:cubicBezTo>
                <a:cubicBezTo>
                  <a:pt x="3428900" y="428311"/>
                  <a:pt x="3422399" y="432026"/>
                  <a:pt x="3414227" y="433511"/>
                </a:cubicBezTo>
                <a:cubicBezTo>
                  <a:pt x="3414227" y="434254"/>
                  <a:pt x="3413484" y="434440"/>
                  <a:pt x="3411998" y="434069"/>
                </a:cubicBezTo>
                <a:cubicBezTo>
                  <a:pt x="3410512" y="433697"/>
                  <a:pt x="3409398" y="433511"/>
                  <a:pt x="3408655" y="433511"/>
                </a:cubicBezTo>
                <a:lnTo>
                  <a:pt x="3401968" y="433511"/>
                </a:lnTo>
                <a:cubicBezTo>
                  <a:pt x="3392310" y="435740"/>
                  <a:pt x="3374108" y="439455"/>
                  <a:pt x="3347361" y="444656"/>
                </a:cubicBezTo>
                <a:lnTo>
                  <a:pt x="3287182" y="458029"/>
                </a:lnTo>
                <a:lnTo>
                  <a:pt x="3263779" y="463601"/>
                </a:lnTo>
                <a:lnTo>
                  <a:pt x="3263779" y="464715"/>
                </a:lnTo>
                <a:cubicBezTo>
                  <a:pt x="3256350" y="465458"/>
                  <a:pt x="3252078" y="466387"/>
                  <a:pt x="3250964" y="467501"/>
                </a:cubicBezTo>
                <a:cubicBezTo>
                  <a:pt x="3249849" y="468616"/>
                  <a:pt x="3249292" y="471773"/>
                  <a:pt x="3249292" y="476974"/>
                </a:cubicBezTo>
                <a:cubicBezTo>
                  <a:pt x="3249292" y="480689"/>
                  <a:pt x="3249477" y="485332"/>
                  <a:pt x="3249849" y="490904"/>
                </a:cubicBezTo>
                <a:cubicBezTo>
                  <a:pt x="3250221" y="496476"/>
                  <a:pt x="3250035" y="502977"/>
                  <a:pt x="3249292" y="510407"/>
                </a:cubicBezTo>
                <a:cubicBezTo>
                  <a:pt x="3250778" y="529723"/>
                  <a:pt x="3251521" y="543468"/>
                  <a:pt x="3251521" y="551640"/>
                </a:cubicBezTo>
                <a:cubicBezTo>
                  <a:pt x="3251521" y="564271"/>
                  <a:pt x="3251149" y="573929"/>
                  <a:pt x="3250406" y="580616"/>
                </a:cubicBezTo>
                <a:cubicBezTo>
                  <a:pt x="3251149" y="588788"/>
                  <a:pt x="3251149" y="597332"/>
                  <a:pt x="3250406" y="606247"/>
                </a:cubicBezTo>
                <a:cubicBezTo>
                  <a:pt x="3251149" y="610705"/>
                  <a:pt x="3250964" y="615534"/>
                  <a:pt x="3249849" y="620735"/>
                </a:cubicBezTo>
                <a:cubicBezTo>
                  <a:pt x="3248735" y="625936"/>
                  <a:pt x="3248177" y="630022"/>
                  <a:pt x="3248177" y="632994"/>
                </a:cubicBezTo>
                <a:cubicBezTo>
                  <a:pt x="3246691" y="637451"/>
                  <a:pt x="3245392" y="642280"/>
                  <a:pt x="3244277" y="647481"/>
                </a:cubicBezTo>
                <a:cubicBezTo>
                  <a:pt x="3243163" y="652682"/>
                  <a:pt x="3241862" y="657511"/>
                  <a:pt x="3240376" y="661969"/>
                </a:cubicBezTo>
                <a:cubicBezTo>
                  <a:pt x="3239633" y="664197"/>
                  <a:pt x="3238333" y="668098"/>
                  <a:pt x="3236476" y="673670"/>
                </a:cubicBezTo>
                <a:cubicBezTo>
                  <a:pt x="3234619" y="679242"/>
                  <a:pt x="3231832" y="684629"/>
                  <a:pt x="3228118" y="689829"/>
                </a:cubicBezTo>
                <a:cubicBezTo>
                  <a:pt x="3227375" y="689829"/>
                  <a:pt x="3226260" y="690572"/>
                  <a:pt x="3224774" y="692058"/>
                </a:cubicBezTo>
                <a:lnTo>
                  <a:pt x="3190227" y="707660"/>
                </a:lnTo>
                <a:cubicBezTo>
                  <a:pt x="3184284" y="711375"/>
                  <a:pt x="3177969" y="713232"/>
                  <a:pt x="3171282" y="713232"/>
                </a:cubicBezTo>
                <a:cubicBezTo>
                  <a:pt x="3170539" y="713975"/>
                  <a:pt x="3169239" y="714161"/>
                  <a:pt x="3167382" y="713789"/>
                </a:cubicBezTo>
                <a:cubicBezTo>
                  <a:pt x="3165524" y="713418"/>
                  <a:pt x="3164224" y="712861"/>
                  <a:pt x="3163481" y="712118"/>
                </a:cubicBezTo>
                <a:cubicBezTo>
                  <a:pt x="3163481" y="712118"/>
                  <a:pt x="3158281" y="706917"/>
                  <a:pt x="3147879" y="696516"/>
                </a:cubicBezTo>
                <a:cubicBezTo>
                  <a:pt x="3135249" y="684629"/>
                  <a:pt x="3122619" y="671256"/>
                  <a:pt x="3109989" y="656396"/>
                </a:cubicBezTo>
                <a:cubicBezTo>
                  <a:pt x="3108503" y="654168"/>
                  <a:pt x="3104602" y="649896"/>
                  <a:pt x="3098287" y="643581"/>
                </a:cubicBezTo>
                <a:cubicBezTo>
                  <a:pt x="3091972" y="637265"/>
                  <a:pt x="3087700" y="630393"/>
                  <a:pt x="3085471" y="622964"/>
                </a:cubicBezTo>
                <a:lnTo>
                  <a:pt x="3086586" y="619620"/>
                </a:lnTo>
                <a:lnTo>
                  <a:pt x="3092158" y="619620"/>
                </a:lnTo>
                <a:cubicBezTo>
                  <a:pt x="3095873" y="621849"/>
                  <a:pt x="3099402" y="623892"/>
                  <a:pt x="3102745" y="625750"/>
                </a:cubicBezTo>
                <a:cubicBezTo>
                  <a:pt x="3106088" y="627607"/>
                  <a:pt x="3109246" y="629650"/>
                  <a:pt x="3112218" y="631879"/>
                </a:cubicBezTo>
                <a:cubicBezTo>
                  <a:pt x="3116675" y="634851"/>
                  <a:pt x="3120576" y="638380"/>
                  <a:pt x="3123919" y="642466"/>
                </a:cubicBezTo>
                <a:cubicBezTo>
                  <a:pt x="3127262" y="646552"/>
                  <a:pt x="3131163" y="650081"/>
                  <a:pt x="3135621" y="653053"/>
                </a:cubicBezTo>
                <a:cubicBezTo>
                  <a:pt x="3137850" y="655282"/>
                  <a:pt x="3142679" y="657882"/>
                  <a:pt x="3150108" y="660854"/>
                </a:cubicBezTo>
                <a:lnTo>
                  <a:pt x="3153452" y="658625"/>
                </a:lnTo>
                <a:cubicBezTo>
                  <a:pt x="3153452" y="657882"/>
                  <a:pt x="3154566" y="652682"/>
                  <a:pt x="3156795" y="643023"/>
                </a:cubicBezTo>
                <a:lnTo>
                  <a:pt x="3163481" y="621849"/>
                </a:lnTo>
                <a:cubicBezTo>
                  <a:pt x="3165710" y="615906"/>
                  <a:pt x="3168310" y="606990"/>
                  <a:pt x="3171282" y="595103"/>
                </a:cubicBezTo>
                <a:cubicBezTo>
                  <a:pt x="3172025" y="589902"/>
                  <a:pt x="3172768" y="583030"/>
                  <a:pt x="3173511" y="574486"/>
                </a:cubicBezTo>
                <a:cubicBezTo>
                  <a:pt x="3174254" y="565942"/>
                  <a:pt x="3175740" y="556098"/>
                  <a:pt x="3177969" y="544954"/>
                </a:cubicBezTo>
                <a:cubicBezTo>
                  <a:pt x="3179455" y="527123"/>
                  <a:pt x="3180940" y="513750"/>
                  <a:pt x="3182426" y="504835"/>
                </a:cubicBezTo>
                <a:lnTo>
                  <a:pt x="3181312" y="483661"/>
                </a:lnTo>
                <a:cubicBezTo>
                  <a:pt x="3176854" y="484403"/>
                  <a:pt x="3164224" y="487375"/>
                  <a:pt x="3143422" y="492576"/>
                </a:cubicBezTo>
                <a:cubicBezTo>
                  <a:pt x="3134506" y="494062"/>
                  <a:pt x="3123733" y="497034"/>
                  <a:pt x="3111103" y="501491"/>
                </a:cubicBezTo>
                <a:lnTo>
                  <a:pt x="3079899" y="510407"/>
                </a:lnTo>
                <a:lnTo>
                  <a:pt x="3055382" y="517093"/>
                </a:lnTo>
                <a:cubicBezTo>
                  <a:pt x="3051667" y="517836"/>
                  <a:pt x="3047024" y="518022"/>
                  <a:pt x="3041452" y="517650"/>
                </a:cubicBezTo>
                <a:cubicBezTo>
                  <a:pt x="3035880" y="517279"/>
                  <a:pt x="3031608" y="517093"/>
                  <a:pt x="3028636" y="517093"/>
                </a:cubicBezTo>
                <a:cubicBezTo>
                  <a:pt x="3027150" y="517093"/>
                  <a:pt x="3025664" y="516536"/>
                  <a:pt x="3024178" y="515422"/>
                </a:cubicBezTo>
                <a:cubicBezTo>
                  <a:pt x="3022692" y="514307"/>
                  <a:pt x="3021578" y="513750"/>
                  <a:pt x="3020835" y="513750"/>
                </a:cubicBezTo>
                <a:cubicBezTo>
                  <a:pt x="3016377" y="510035"/>
                  <a:pt x="3011919" y="507806"/>
                  <a:pt x="3007462" y="507063"/>
                </a:cubicBezTo>
                <a:lnTo>
                  <a:pt x="2988517" y="500377"/>
                </a:lnTo>
                <a:lnTo>
                  <a:pt x="2977372" y="497034"/>
                </a:lnTo>
                <a:cubicBezTo>
                  <a:pt x="2972172" y="494805"/>
                  <a:pt x="2969571" y="491833"/>
                  <a:pt x="2969571" y="488118"/>
                </a:cubicBezTo>
                <a:cubicBezTo>
                  <a:pt x="2969571" y="486632"/>
                  <a:pt x="2971057" y="483661"/>
                  <a:pt x="2974029" y="479203"/>
                </a:cubicBezTo>
                <a:lnTo>
                  <a:pt x="2980716" y="470287"/>
                </a:lnTo>
                <a:cubicBezTo>
                  <a:pt x="2983687" y="467316"/>
                  <a:pt x="2986659" y="466944"/>
                  <a:pt x="2989631" y="469173"/>
                </a:cubicBezTo>
                <a:cubicBezTo>
                  <a:pt x="2992603" y="471402"/>
                  <a:pt x="2996318" y="472516"/>
                  <a:pt x="3000775" y="472516"/>
                </a:cubicBezTo>
                <a:cubicBezTo>
                  <a:pt x="3005233" y="472516"/>
                  <a:pt x="3009691" y="471402"/>
                  <a:pt x="3014148" y="469173"/>
                </a:cubicBezTo>
                <a:cubicBezTo>
                  <a:pt x="3031979" y="464715"/>
                  <a:pt x="3052782" y="458400"/>
                  <a:pt x="3076556" y="450228"/>
                </a:cubicBezTo>
                <a:lnTo>
                  <a:pt x="3137850" y="433511"/>
                </a:lnTo>
                <a:cubicBezTo>
                  <a:pt x="3157166" y="429054"/>
                  <a:pt x="3171654" y="425339"/>
                  <a:pt x="3181312" y="422367"/>
                </a:cubicBezTo>
                <a:cubicBezTo>
                  <a:pt x="3182055" y="422367"/>
                  <a:pt x="3182798" y="421996"/>
                  <a:pt x="3183541" y="421253"/>
                </a:cubicBezTo>
                <a:cubicBezTo>
                  <a:pt x="3184284" y="420510"/>
                  <a:pt x="3184655" y="419767"/>
                  <a:pt x="3184655" y="419024"/>
                </a:cubicBezTo>
                <a:cubicBezTo>
                  <a:pt x="3183912" y="415309"/>
                  <a:pt x="3183355" y="409365"/>
                  <a:pt x="3182984" y="401193"/>
                </a:cubicBezTo>
                <a:cubicBezTo>
                  <a:pt x="3182612" y="393021"/>
                  <a:pt x="3180569" y="385963"/>
                  <a:pt x="3176854" y="380019"/>
                </a:cubicBezTo>
                <a:cubicBezTo>
                  <a:pt x="3176111" y="379276"/>
                  <a:pt x="3175740" y="378533"/>
                  <a:pt x="3175740" y="377790"/>
                </a:cubicBezTo>
                <a:cubicBezTo>
                  <a:pt x="3175740" y="377047"/>
                  <a:pt x="3175368" y="376304"/>
                  <a:pt x="3174626" y="375561"/>
                </a:cubicBezTo>
                <a:lnTo>
                  <a:pt x="3153452" y="380019"/>
                </a:lnTo>
                <a:cubicBezTo>
                  <a:pt x="3122248" y="388934"/>
                  <a:pt x="3098845" y="395249"/>
                  <a:pt x="3083243" y="398964"/>
                </a:cubicBezTo>
                <a:lnTo>
                  <a:pt x="3055382" y="405651"/>
                </a:lnTo>
                <a:cubicBezTo>
                  <a:pt x="3042009" y="407880"/>
                  <a:pt x="3031608" y="410480"/>
                  <a:pt x="3024178" y="413452"/>
                </a:cubicBezTo>
                <a:cubicBezTo>
                  <a:pt x="3021949" y="414195"/>
                  <a:pt x="3018234" y="414566"/>
                  <a:pt x="3013034" y="414566"/>
                </a:cubicBezTo>
                <a:cubicBezTo>
                  <a:pt x="3010062" y="414566"/>
                  <a:pt x="3007833" y="414195"/>
                  <a:pt x="3006347" y="413452"/>
                </a:cubicBezTo>
                <a:lnTo>
                  <a:pt x="3001890" y="414566"/>
                </a:lnTo>
                <a:cubicBezTo>
                  <a:pt x="2999661" y="414566"/>
                  <a:pt x="2997803" y="414195"/>
                  <a:pt x="2996318" y="413452"/>
                </a:cubicBezTo>
                <a:cubicBezTo>
                  <a:pt x="2994089" y="412709"/>
                  <a:pt x="2988888" y="410851"/>
                  <a:pt x="2980716" y="407880"/>
                </a:cubicBezTo>
                <a:lnTo>
                  <a:pt x="2953969" y="397850"/>
                </a:lnTo>
                <a:cubicBezTo>
                  <a:pt x="2951741" y="397850"/>
                  <a:pt x="2949140" y="397107"/>
                  <a:pt x="2946168" y="395621"/>
                </a:cubicBezTo>
                <a:cubicBezTo>
                  <a:pt x="2943940" y="395621"/>
                  <a:pt x="2942268" y="395249"/>
                  <a:pt x="2941153" y="394507"/>
                </a:cubicBezTo>
                <a:cubicBezTo>
                  <a:pt x="2940039" y="393764"/>
                  <a:pt x="2939110" y="393392"/>
                  <a:pt x="2938367" y="393392"/>
                </a:cubicBezTo>
                <a:cubicBezTo>
                  <a:pt x="2938367" y="391163"/>
                  <a:pt x="2939482" y="385591"/>
                  <a:pt x="2941711" y="376676"/>
                </a:cubicBezTo>
                <a:cubicBezTo>
                  <a:pt x="2942453" y="375190"/>
                  <a:pt x="2944311" y="374447"/>
                  <a:pt x="2947283" y="374447"/>
                </a:cubicBezTo>
                <a:cubicBezTo>
                  <a:pt x="2951741" y="374447"/>
                  <a:pt x="2956570" y="375561"/>
                  <a:pt x="2961770" y="377790"/>
                </a:cubicBezTo>
                <a:cubicBezTo>
                  <a:pt x="2963256" y="379276"/>
                  <a:pt x="2965856" y="378905"/>
                  <a:pt x="2969571" y="376676"/>
                </a:cubicBezTo>
                <a:lnTo>
                  <a:pt x="3068755" y="348815"/>
                </a:lnTo>
                <a:cubicBezTo>
                  <a:pt x="3090300" y="341386"/>
                  <a:pt x="3113332" y="334699"/>
                  <a:pt x="3137850" y="328755"/>
                </a:cubicBezTo>
                <a:cubicBezTo>
                  <a:pt x="3171282" y="319097"/>
                  <a:pt x="3199886" y="311668"/>
                  <a:pt x="3223660" y="306467"/>
                </a:cubicBezTo>
                <a:lnTo>
                  <a:pt x="3270466" y="294208"/>
                </a:lnTo>
                <a:lnTo>
                  <a:pt x="3310585" y="284178"/>
                </a:lnTo>
                <a:cubicBezTo>
                  <a:pt x="3312814" y="283436"/>
                  <a:pt x="3315414" y="282878"/>
                  <a:pt x="3318386" y="282507"/>
                </a:cubicBezTo>
                <a:cubicBezTo>
                  <a:pt x="3321358" y="282135"/>
                  <a:pt x="3323215" y="281207"/>
                  <a:pt x="3323958" y="279721"/>
                </a:cubicBezTo>
                <a:cubicBezTo>
                  <a:pt x="3324701" y="278978"/>
                  <a:pt x="3326930" y="278606"/>
                  <a:pt x="3330645" y="278606"/>
                </a:cubicBezTo>
                <a:cubicBezTo>
                  <a:pt x="3332131" y="278606"/>
                  <a:pt x="3333988" y="278792"/>
                  <a:pt x="3336217" y="279164"/>
                </a:cubicBezTo>
                <a:cubicBezTo>
                  <a:pt x="3338446" y="279535"/>
                  <a:pt x="3341046" y="279349"/>
                  <a:pt x="3344018" y="278606"/>
                </a:cubicBezTo>
                <a:cubicBezTo>
                  <a:pt x="3345504" y="278606"/>
                  <a:pt x="3349219" y="277863"/>
                  <a:pt x="3355162" y="276377"/>
                </a:cubicBezTo>
                <a:close/>
                <a:moveTo>
                  <a:pt x="320954" y="235144"/>
                </a:moveTo>
                <a:cubicBezTo>
                  <a:pt x="318726" y="235144"/>
                  <a:pt x="316868" y="235515"/>
                  <a:pt x="315382" y="236258"/>
                </a:cubicBezTo>
                <a:cubicBezTo>
                  <a:pt x="310925" y="237001"/>
                  <a:pt x="304981" y="239230"/>
                  <a:pt x="297552" y="242945"/>
                </a:cubicBezTo>
                <a:cubicBezTo>
                  <a:pt x="291608" y="245917"/>
                  <a:pt x="288636" y="250003"/>
                  <a:pt x="288636" y="255203"/>
                </a:cubicBezTo>
                <a:lnTo>
                  <a:pt x="291979" y="281950"/>
                </a:lnTo>
                <a:cubicBezTo>
                  <a:pt x="292722" y="287150"/>
                  <a:pt x="293094" y="294580"/>
                  <a:pt x="293094" y="304238"/>
                </a:cubicBezTo>
                <a:cubicBezTo>
                  <a:pt x="293837" y="304238"/>
                  <a:pt x="294208" y="304610"/>
                  <a:pt x="294208" y="305353"/>
                </a:cubicBezTo>
                <a:cubicBezTo>
                  <a:pt x="297923" y="303867"/>
                  <a:pt x="302009" y="302195"/>
                  <a:pt x="306467" y="300338"/>
                </a:cubicBezTo>
                <a:cubicBezTo>
                  <a:pt x="310925" y="298480"/>
                  <a:pt x="316125" y="296437"/>
                  <a:pt x="322069" y="294208"/>
                </a:cubicBezTo>
                <a:cubicBezTo>
                  <a:pt x="342872" y="284550"/>
                  <a:pt x="358845" y="277863"/>
                  <a:pt x="369989" y="274149"/>
                </a:cubicBezTo>
                <a:cubicBezTo>
                  <a:pt x="377419" y="270434"/>
                  <a:pt x="377790" y="267091"/>
                  <a:pt x="371104" y="264119"/>
                </a:cubicBezTo>
                <a:cubicBezTo>
                  <a:pt x="364417" y="261147"/>
                  <a:pt x="358102" y="257061"/>
                  <a:pt x="352158" y="251860"/>
                </a:cubicBezTo>
                <a:lnTo>
                  <a:pt x="329870" y="237373"/>
                </a:lnTo>
                <a:cubicBezTo>
                  <a:pt x="325412" y="235887"/>
                  <a:pt x="322440" y="235144"/>
                  <a:pt x="320954" y="235144"/>
                </a:cubicBezTo>
                <a:close/>
                <a:moveTo>
                  <a:pt x="2433657" y="169950"/>
                </a:moveTo>
                <a:cubicBezTo>
                  <a:pt x="2432914" y="169578"/>
                  <a:pt x="2431799" y="169764"/>
                  <a:pt x="2430313" y="170507"/>
                </a:cubicBezTo>
                <a:cubicBezTo>
                  <a:pt x="2420655" y="173479"/>
                  <a:pt x="2412854" y="176822"/>
                  <a:pt x="2406910" y="180537"/>
                </a:cubicBezTo>
                <a:cubicBezTo>
                  <a:pt x="2397995" y="183509"/>
                  <a:pt x="2388337" y="187595"/>
                  <a:pt x="2377935" y="192796"/>
                </a:cubicBezTo>
                <a:cubicBezTo>
                  <a:pt x="2371992" y="195024"/>
                  <a:pt x="2367348" y="197253"/>
                  <a:pt x="2364005" y="199482"/>
                </a:cubicBezTo>
                <a:cubicBezTo>
                  <a:pt x="2360662" y="201711"/>
                  <a:pt x="2357876" y="203197"/>
                  <a:pt x="2355647" y="203940"/>
                </a:cubicBezTo>
                <a:cubicBezTo>
                  <a:pt x="2351189" y="206169"/>
                  <a:pt x="2346174" y="208955"/>
                  <a:pt x="2340602" y="212298"/>
                </a:cubicBezTo>
                <a:cubicBezTo>
                  <a:pt x="2335030" y="215641"/>
                  <a:pt x="2328901" y="218799"/>
                  <a:pt x="2322214" y="221771"/>
                </a:cubicBezTo>
                <a:cubicBezTo>
                  <a:pt x="2315528" y="224742"/>
                  <a:pt x="2308098" y="227343"/>
                  <a:pt x="2299926" y="229572"/>
                </a:cubicBezTo>
                <a:lnTo>
                  <a:pt x="2296582" y="231800"/>
                </a:lnTo>
                <a:cubicBezTo>
                  <a:pt x="2297325" y="234772"/>
                  <a:pt x="2296954" y="239973"/>
                  <a:pt x="2295468" y="247402"/>
                </a:cubicBezTo>
                <a:cubicBezTo>
                  <a:pt x="2293982" y="251117"/>
                  <a:pt x="2293239" y="257061"/>
                  <a:pt x="2293239" y="265233"/>
                </a:cubicBezTo>
                <a:lnTo>
                  <a:pt x="2296582" y="293094"/>
                </a:lnTo>
                <a:lnTo>
                  <a:pt x="2296582" y="300895"/>
                </a:lnTo>
                <a:lnTo>
                  <a:pt x="2293239" y="313153"/>
                </a:lnTo>
                <a:lnTo>
                  <a:pt x="2296582" y="313153"/>
                </a:lnTo>
                <a:lnTo>
                  <a:pt x="2297697" y="313153"/>
                </a:lnTo>
                <a:lnTo>
                  <a:pt x="2335587" y="294208"/>
                </a:lnTo>
                <a:lnTo>
                  <a:pt x="2351189" y="286407"/>
                </a:lnTo>
                <a:cubicBezTo>
                  <a:pt x="2353418" y="284921"/>
                  <a:pt x="2355461" y="283436"/>
                  <a:pt x="2357318" y="281950"/>
                </a:cubicBezTo>
                <a:cubicBezTo>
                  <a:pt x="2359176" y="280464"/>
                  <a:pt x="2361219" y="278978"/>
                  <a:pt x="2363448" y="277492"/>
                </a:cubicBezTo>
                <a:lnTo>
                  <a:pt x="2369020" y="277492"/>
                </a:lnTo>
                <a:cubicBezTo>
                  <a:pt x="2369763" y="277492"/>
                  <a:pt x="2370877" y="277863"/>
                  <a:pt x="2372363" y="278606"/>
                </a:cubicBezTo>
                <a:cubicBezTo>
                  <a:pt x="2373849" y="279349"/>
                  <a:pt x="2374964" y="279349"/>
                  <a:pt x="2375707" y="278606"/>
                </a:cubicBezTo>
                <a:cubicBezTo>
                  <a:pt x="2378678" y="277863"/>
                  <a:pt x="2385736" y="276006"/>
                  <a:pt x="2396881" y="273034"/>
                </a:cubicBezTo>
                <a:cubicBezTo>
                  <a:pt x="2399109" y="273034"/>
                  <a:pt x="2400595" y="273406"/>
                  <a:pt x="2401338" y="274149"/>
                </a:cubicBezTo>
                <a:cubicBezTo>
                  <a:pt x="2405796" y="276377"/>
                  <a:pt x="2408768" y="277492"/>
                  <a:pt x="2410254" y="277492"/>
                </a:cubicBezTo>
                <a:cubicBezTo>
                  <a:pt x="2413225" y="277492"/>
                  <a:pt x="2415454" y="278978"/>
                  <a:pt x="2416940" y="281950"/>
                </a:cubicBezTo>
                <a:lnTo>
                  <a:pt x="2419169" y="286407"/>
                </a:lnTo>
                <a:cubicBezTo>
                  <a:pt x="2421398" y="288636"/>
                  <a:pt x="2423998" y="290122"/>
                  <a:pt x="2426970" y="290865"/>
                </a:cubicBezTo>
                <a:lnTo>
                  <a:pt x="2429199" y="254089"/>
                </a:lnTo>
                <a:lnTo>
                  <a:pt x="2433657" y="199482"/>
                </a:lnTo>
                <a:lnTo>
                  <a:pt x="2434771" y="172736"/>
                </a:lnTo>
                <a:cubicBezTo>
                  <a:pt x="2434771" y="171250"/>
                  <a:pt x="2434399" y="170321"/>
                  <a:pt x="2433657" y="169950"/>
                </a:cubicBezTo>
                <a:close/>
                <a:moveTo>
                  <a:pt x="3258207" y="166049"/>
                </a:moveTo>
                <a:cubicBezTo>
                  <a:pt x="3265637" y="166049"/>
                  <a:pt x="3272695" y="168278"/>
                  <a:pt x="3279381" y="172736"/>
                </a:cubicBezTo>
                <a:cubicBezTo>
                  <a:pt x="3281610" y="174222"/>
                  <a:pt x="3285325" y="176636"/>
                  <a:pt x="3290526" y="179980"/>
                </a:cubicBezTo>
                <a:cubicBezTo>
                  <a:pt x="3295726" y="183323"/>
                  <a:pt x="3299812" y="186852"/>
                  <a:pt x="3302784" y="190567"/>
                </a:cubicBezTo>
                <a:cubicBezTo>
                  <a:pt x="3313186" y="200968"/>
                  <a:pt x="3318386" y="210626"/>
                  <a:pt x="3318386" y="219542"/>
                </a:cubicBezTo>
                <a:cubicBezTo>
                  <a:pt x="3318386" y="223257"/>
                  <a:pt x="3318015" y="225857"/>
                  <a:pt x="3317272" y="227343"/>
                </a:cubicBezTo>
                <a:cubicBezTo>
                  <a:pt x="3315043" y="232543"/>
                  <a:pt x="3311328" y="237744"/>
                  <a:pt x="3306128" y="242945"/>
                </a:cubicBezTo>
                <a:cubicBezTo>
                  <a:pt x="3298698" y="250374"/>
                  <a:pt x="3289411" y="257804"/>
                  <a:pt x="3278267" y="265233"/>
                </a:cubicBezTo>
                <a:cubicBezTo>
                  <a:pt x="3274552" y="268205"/>
                  <a:pt x="3269723" y="271177"/>
                  <a:pt x="3263779" y="274149"/>
                </a:cubicBezTo>
                <a:cubicBezTo>
                  <a:pt x="3257836" y="277120"/>
                  <a:pt x="3253006" y="279721"/>
                  <a:pt x="3249292" y="281950"/>
                </a:cubicBezTo>
                <a:cubicBezTo>
                  <a:pt x="3247063" y="283436"/>
                  <a:pt x="3244277" y="285107"/>
                  <a:pt x="3240934" y="286965"/>
                </a:cubicBezTo>
                <a:cubicBezTo>
                  <a:pt x="3237591" y="288822"/>
                  <a:pt x="3233690" y="290494"/>
                  <a:pt x="3229232" y="291979"/>
                </a:cubicBezTo>
                <a:cubicBezTo>
                  <a:pt x="3223289" y="293465"/>
                  <a:pt x="3211401" y="298295"/>
                  <a:pt x="3193571" y="306467"/>
                </a:cubicBezTo>
                <a:lnTo>
                  <a:pt x="3186884" y="307581"/>
                </a:lnTo>
                <a:cubicBezTo>
                  <a:pt x="3186141" y="307581"/>
                  <a:pt x="3185212" y="307396"/>
                  <a:pt x="3184098" y="307024"/>
                </a:cubicBezTo>
                <a:cubicBezTo>
                  <a:pt x="3182984" y="306653"/>
                  <a:pt x="3182426" y="306095"/>
                  <a:pt x="3182426" y="305353"/>
                </a:cubicBezTo>
                <a:cubicBezTo>
                  <a:pt x="3181684" y="305353"/>
                  <a:pt x="3181497" y="304981"/>
                  <a:pt x="3181869" y="304238"/>
                </a:cubicBezTo>
                <a:cubicBezTo>
                  <a:pt x="3182240" y="303495"/>
                  <a:pt x="3182426" y="302752"/>
                  <a:pt x="3182426" y="302009"/>
                </a:cubicBezTo>
                <a:lnTo>
                  <a:pt x="3198028" y="283064"/>
                </a:lnTo>
                <a:cubicBezTo>
                  <a:pt x="3199514" y="280835"/>
                  <a:pt x="3205829" y="274149"/>
                  <a:pt x="3216974" y="263004"/>
                </a:cubicBezTo>
                <a:lnTo>
                  <a:pt x="3232575" y="245174"/>
                </a:lnTo>
                <a:cubicBezTo>
                  <a:pt x="3244463" y="233286"/>
                  <a:pt x="3254492" y="221771"/>
                  <a:pt x="3262665" y="210626"/>
                </a:cubicBezTo>
                <a:cubicBezTo>
                  <a:pt x="3266380" y="206912"/>
                  <a:pt x="3268237" y="202454"/>
                  <a:pt x="3268237" y="197253"/>
                </a:cubicBezTo>
                <a:cubicBezTo>
                  <a:pt x="3268237" y="189824"/>
                  <a:pt x="3264894" y="183880"/>
                  <a:pt x="3258207" y="179422"/>
                </a:cubicBezTo>
                <a:cubicBezTo>
                  <a:pt x="3256721" y="177937"/>
                  <a:pt x="3251149" y="175708"/>
                  <a:pt x="3241491" y="172736"/>
                </a:cubicBezTo>
                <a:cubicBezTo>
                  <a:pt x="3241491" y="172736"/>
                  <a:pt x="3241676" y="172550"/>
                  <a:pt x="3242048" y="172179"/>
                </a:cubicBezTo>
                <a:cubicBezTo>
                  <a:pt x="3242420" y="171807"/>
                  <a:pt x="3242605" y="171622"/>
                  <a:pt x="3242605" y="171622"/>
                </a:cubicBezTo>
                <a:cubicBezTo>
                  <a:pt x="3246320" y="171622"/>
                  <a:pt x="3249292" y="171993"/>
                  <a:pt x="3251521" y="172736"/>
                </a:cubicBezTo>
                <a:cubicBezTo>
                  <a:pt x="3251521" y="170507"/>
                  <a:pt x="3250778" y="168650"/>
                  <a:pt x="3249292" y="167164"/>
                </a:cubicBezTo>
                <a:cubicBezTo>
                  <a:pt x="3250778" y="166421"/>
                  <a:pt x="3253750" y="166049"/>
                  <a:pt x="3258207" y="166049"/>
                </a:cubicBezTo>
                <a:close/>
                <a:moveTo>
                  <a:pt x="1195654" y="147104"/>
                </a:moveTo>
                <a:lnTo>
                  <a:pt x="1181167" y="157134"/>
                </a:lnTo>
                <a:cubicBezTo>
                  <a:pt x="1169280" y="163078"/>
                  <a:pt x="1160736" y="167907"/>
                  <a:pt x="1155535" y="171622"/>
                </a:cubicBezTo>
                <a:cubicBezTo>
                  <a:pt x="1154049" y="172364"/>
                  <a:pt x="1152563" y="173293"/>
                  <a:pt x="1151077" y="174408"/>
                </a:cubicBezTo>
                <a:cubicBezTo>
                  <a:pt x="1149591" y="175522"/>
                  <a:pt x="1148106" y="176079"/>
                  <a:pt x="1146620" y="176079"/>
                </a:cubicBezTo>
                <a:cubicBezTo>
                  <a:pt x="1141419" y="177565"/>
                  <a:pt x="1134733" y="177194"/>
                  <a:pt x="1126560" y="174965"/>
                </a:cubicBezTo>
                <a:cubicBezTo>
                  <a:pt x="1123588" y="173479"/>
                  <a:pt x="1118387" y="171993"/>
                  <a:pt x="1110958" y="170507"/>
                </a:cubicBezTo>
                <a:cubicBezTo>
                  <a:pt x="1108729" y="169764"/>
                  <a:pt x="1105200" y="169207"/>
                  <a:pt x="1100371" y="168835"/>
                </a:cubicBezTo>
                <a:cubicBezTo>
                  <a:pt x="1095542" y="168464"/>
                  <a:pt x="1091641" y="166792"/>
                  <a:pt x="1088669" y="163821"/>
                </a:cubicBezTo>
                <a:cubicBezTo>
                  <a:pt x="1087184" y="163078"/>
                  <a:pt x="1085512" y="162706"/>
                  <a:pt x="1083655" y="162706"/>
                </a:cubicBezTo>
                <a:cubicBezTo>
                  <a:pt x="1081797" y="162706"/>
                  <a:pt x="1079754" y="162335"/>
                  <a:pt x="1077525" y="161592"/>
                </a:cubicBezTo>
                <a:lnTo>
                  <a:pt x="1089784" y="195024"/>
                </a:lnTo>
                <a:cubicBezTo>
                  <a:pt x="1091270" y="199482"/>
                  <a:pt x="1093499" y="204683"/>
                  <a:pt x="1096470" y="210626"/>
                </a:cubicBezTo>
                <a:cubicBezTo>
                  <a:pt x="1099442" y="216570"/>
                  <a:pt x="1102414" y="223628"/>
                  <a:pt x="1105386" y="231800"/>
                </a:cubicBezTo>
                <a:lnTo>
                  <a:pt x="1115416" y="263004"/>
                </a:lnTo>
                <a:cubicBezTo>
                  <a:pt x="1116159" y="265976"/>
                  <a:pt x="1119131" y="273406"/>
                  <a:pt x="1124331" y="285293"/>
                </a:cubicBezTo>
                <a:cubicBezTo>
                  <a:pt x="1124331" y="288265"/>
                  <a:pt x="1125446" y="289751"/>
                  <a:pt x="1127674" y="289751"/>
                </a:cubicBezTo>
                <a:cubicBezTo>
                  <a:pt x="1130646" y="290494"/>
                  <a:pt x="1132132" y="289008"/>
                  <a:pt x="1132132" y="285293"/>
                </a:cubicBezTo>
                <a:lnTo>
                  <a:pt x="1149963" y="244059"/>
                </a:lnTo>
                <a:cubicBezTo>
                  <a:pt x="1154421" y="234401"/>
                  <a:pt x="1161850" y="219913"/>
                  <a:pt x="1172251" y="200597"/>
                </a:cubicBezTo>
                <a:cubicBezTo>
                  <a:pt x="1174480" y="195396"/>
                  <a:pt x="1177638" y="188895"/>
                  <a:pt x="1181724" y="181094"/>
                </a:cubicBezTo>
                <a:cubicBezTo>
                  <a:pt x="1185810" y="173293"/>
                  <a:pt x="1188596" y="166792"/>
                  <a:pt x="1190082" y="161592"/>
                </a:cubicBezTo>
                <a:cubicBezTo>
                  <a:pt x="1193054" y="156391"/>
                  <a:pt x="1194911" y="151562"/>
                  <a:pt x="1195654" y="147104"/>
                </a:cubicBezTo>
                <a:close/>
                <a:moveTo>
                  <a:pt x="2431149" y="126348"/>
                </a:moveTo>
                <a:cubicBezTo>
                  <a:pt x="2433935" y="126255"/>
                  <a:pt x="2436628" y="126673"/>
                  <a:pt x="2439229" y="127602"/>
                </a:cubicBezTo>
                <a:cubicBezTo>
                  <a:pt x="2444429" y="129459"/>
                  <a:pt x="2447401" y="130388"/>
                  <a:pt x="2448144" y="130388"/>
                </a:cubicBezTo>
                <a:cubicBezTo>
                  <a:pt x="2448887" y="130388"/>
                  <a:pt x="2449444" y="130574"/>
                  <a:pt x="2449816" y="130945"/>
                </a:cubicBezTo>
                <a:cubicBezTo>
                  <a:pt x="2450187" y="131316"/>
                  <a:pt x="2450373" y="131874"/>
                  <a:pt x="2450373" y="132617"/>
                </a:cubicBezTo>
                <a:cubicBezTo>
                  <a:pt x="2449630" y="135588"/>
                  <a:pt x="2450744" y="138003"/>
                  <a:pt x="2453716" y="139860"/>
                </a:cubicBezTo>
                <a:cubicBezTo>
                  <a:pt x="2456688" y="141718"/>
                  <a:pt x="2458545" y="143018"/>
                  <a:pt x="2459288" y="143761"/>
                </a:cubicBezTo>
                <a:cubicBezTo>
                  <a:pt x="2462260" y="145247"/>
                  <a:pt x="2466161" y="147290"/>
                  <a:pt x="2470990" y="149890"/>
                </a:cubicBezTo>
                <a:cubicBezTo>
                  <a:pt x="2475819" y="152491"/>
                  <a:pt x="2479348" y="154534"/>
                  <a:pt x="2481577" y="156020"/>
                </a:cubicBezTo>
                <a:cubicBezTo>
                  <a:pt x="2484548" y="158248"/>
                  <a:pt x="2487149" y="161592"/>
                  <a:pt x="2489378" y="166049"/>
                </a:cubicBezTo>
                <a:cubicBezTo>
                  <a:pt x="2489378" y="167535"/>
                  <a:pt x="2490307" y="169578"/>
                  <a:pt x="2492164" y="172179"/>
                </a:cubicBezTo>
                <a:cubicBezTo>
                  <a:pt x="2494021" y="174779"/>
                  <a:pt x="2494950" y="176822"/>
                  <a:pt x="2494950" y="178308"/>
                </a:cubicBezTo>
                <a:lnTo>
                  <a:pt x="2494950" y="180537"/>
                </a:lnTo>
                <a:cubicBezTo>
                  <a:pt x="2494207" y="181280"/>
                  <a:pt x="2493278" y="182394"/>
                  <a:pt x="2492164" y="183880"/>
                </a:cubicBezTo>
                <a:cubicBezTo>
                  <a:pt x="2491050" y="185366"/>
                  <a:pt x="2490492" y="187223"/>
                  <a:pt x="2490492" y="189452"/>
                </a:cubicBezTo>
                <a:lnTo>
                  <a:pt x="2490492" y="239601"/>
                </a:lnTo>
                <a:lnTo>
                  <a:pt x="2492721" y="288636"/>
                </a:lnTo>
                <a:lnTo>
                  <a:pt x="2496064" y="329870"/>
                </a:lnTo>
                <a:cubicBezTo>
                  <a:pt x="2496064" y="346215"/>
                  <a:pt x="2496436" y="358102"/>
                  <a:pt x="2497179" y="365531"/>
                </a:cubicBezTo>
                <a:cubicBezTo>
                  <a:pt x="2497179" y="369989"/>
                  <a:pt x="2497550" y="374447"/>
                  <a:pt x="2498293" y="378905"/>
                </a:cubicBezTo>
                <a:cubicBezTo>
                  <a:pt x="2499036" y="383362"/>
                  <a:pt x="2499408" y="387820"/>
                  <a:pt x="2499408" y="392278"/>
                </a:cubicBezTo>
                <a:lnTo>
                  <a:pt x="2500522" y="415681"/>
                </a:lnTo>
                <a:lnTo>
                  <a:pt x="2502751" y="435740"/>
                </a:lnTo>
                <a:lnTo>
                  <a:pt x="2503865" y="466944"/>
                </a:lnTo>
                <a:cubicBezTo>
                  <a:pt x="2503122" y="477345"/>
                  <a:pt x="2503494" y="492576"/>
                  <a:pt x="2504980" y="512636"/>
                </a:cubicBezTo>
                <a:cubicBezTo>
                  <a:pt x="2504980" y="528238"/>
                  <a:pt x="2505351" y="539753"/>
                  <a:pt x="2506094" y="547183"/>
                </a:cubicBezTo>
                <a:lnTo>
                  <a:pt x="2509438" y="573929"/>
                </a:lnTo>
                <a:lnTo>
                  <a:pt x="2508323" y="579501"/>
                </a:lnTo>
                <a:lnTo>
                  <a:pt x="2508323" y="581730"/>
                </a:lnTo>
                <a:cubicBezTo>
                  <a:pt x="2509809" y="586188"/>
                  <a:pt x="2510552" y="589159"/>
                  <a:pt x="2510552" y="590645"/>
                </a:cubicBezTo>
                <a:cubicBezTo>
                  <a:pt x="2510552" y="593617"/>
                  <a:pt x="2510181" y="596589"/>
                  <a:pt x="2509438" y="599561"/>
                </a:cubicBezTo>
                <a:cubicBezTo>
                  <a:pt x="2508694" y="602533"/>
                  <a:pt x="2508323" y="605504"/>
                  <a:pt x="2508323" y="608476"/>
                </a:cubicBezTo>
                <a:cubicBezTo>
                  <a:pt x="2508323" y="609962"/>
                  <a:pt x="2507209" y="611076"/>
                  <a:pt x="2504980" y="611819"/>
                </a:cubicBezTo>
                <a:cubicBezTo>
                  <a:pt x="2502008" y="611819"/>
                  <a:pt x="2497550" y="612562"/>
                  <a:pt x="2491607" y="614048"/>
                </a:cubicBezTo>
                <a:cubicBezTo>
                  <a:pt x="2487149" y="615534"/>
                  <a:pt x="2484549" y="617392"/>
                  <a:pt x="2483806" y="619620"/>
                </a:cubicBezTo>
                <a:cubicBezTo>
                  <a:pt x="2480091" y="623335"/>
                  <a:pt x="2477862" y="626678"/>
                  <a:pt x="2477119" y="629650"/>
                </a:cubicBezTo>
                <a:cubicBezTo>
                  <a:pt x="2476376" y="631879"/>
                  <a:pt x="2474147" y="634851"/>
                  <a:pt x="2470433" y="638566"/>
                </a:cubicBezTo>
                <a:cubicBezTo>
                  <a:pt x="2469689" y="638566"/>
                  <a:pt x="2468761" y="639123"/>
                  <a:pt x="2467647" y="640237"/>
                </a:cubicBezTo>
                <a:cubicBezTo>
                  <a:pt x="2466532" y="641352"/>
                  <a:pt x="2464489" y="641166"/>
                  <a:pt x="2461517" y="639680"/>
                </a:cubicBezTo>
                <a:cubicBezTo>
                  <a:pt x="2428827" y="630765"/>
                  <a:pt x="2400224" y="616277"/>
                  <a:pt x="2375707" y="596217"/>
                </a:cubicBezTo>
                <a:lnTo>
                  <a:pt x="2363448" y="585073"/>
                </a:lnTo>
                <a:lnTo>
                  <a:pt x="2361219" y="586188"/>
                </a:lnTo>
                <a:cubicBezTo>
                  <a:pt x="2356761" y="587674"/>
                  <a:pt x="2352489" y="590088"/>
                  <a:pt x="2348403" y="593431"/>
                </a:cubicBezTo>
                <a:cubicBezTo>
                  <a:pt x="2344317" y="596775"/>
                  <a:pt x="2340788" y="599189"/>
                  <a:pt x="2337816" y="600675"/>
                </a:cubicBezTo>
                <a:cubicBezTo>
                  <a:pt x="2334101" y="602904"/>
                  <a:pt x="2330015" y="605319"/>
                  <a:pt x="2325557" y="607919"/>
                </a:cubicBezTo>
                <a:cubicBezTo>
                  <a:pt x="2321100" y="610519"/>
                  <a:pt x="2315899" y="613305"/>
                  <a:pt x="2309955" y="616277"/>
                </a:cubicBezTo>
                <a:cubicBezTo>
                  <a:pt x="2304755" y="618506"/>
                  <a:pt x="2299182" y="619620"/>
                  <a:pt x="2293239" y="619620"/>
                </a:cubicBezTo>
                <a:cubicBezTo>
                  <a:pt x="2288038" y="619620"/>
                  <a:pt x="2283952" y="619249"/>
                  <a:pt x="2280980" y="618506"/>
                </a:cubicBezTo>
                <a:cubicBezTo>
                  <a:pt x="2267607" y="615534"/>
                  <a:pt x="2257206" y="613677"/>
                  <a:pt x="2249776" y="612934"/>
                </a:cubicBezTo>
                <a:cubicBezTo>
                  <a:pt x="2244576" y="612191"/>
                  <a:pt x="2241418" y="609962"/>
                  <a:pt x="2240304" y="606247"/>
                </a:cubicBezTo>
                <a:cubicBezTo>
                  <a:pt x="2239189" y="602533"/>
                  <a:pt x="2237889" y="599561"/>
                  <a:pt x="2236403" y="597332"/>
                </a:cubicBezTo>
                <a:cubicBezTo>
                  <a:pt x="2235660" y="596589"/>
                  <a:pt x="2235475" y="595289"/>
                  <a:pt x="2235846" y="593431"/>
                </a:cubicBezTo>
                <a:cubicBezTo>
                  <a:pt x="2236217" y="591574"/>
                  <a:pt x="2236403" y="590274"/>
                  <a:pt x="2236403" y="589531"/>
                </a:cubicBezTo>
                <a:cubicBezTo>
                  <a:pt x="2236403" y="587302"/>
                  <a:pt x="2234174" y="585073"/>
                  <a:pt x="2229717" y="582844"/>
                </a:cubicBezTo>
                <a:cubicBezTo>
                  <a:pt x="2228231" y="582844"/>
                  <a:pt x="2227116" y="582101"/>
                  <a:pt x="2226374" y="580616"/>
                </a:cubicBezTo>
                <a:cubicBezTo>
                  <a:pt x="2225631" y="579130"/>
                  <a:pt x="2226002" y="578015"/>
                  <a:pt x="2227488" y="577272"/>
                </a:cubicBezTo>
                <a:lnTo>
                  <a:pt x="2238632" y="568357"/>
                </a:lnTo>
                <a:cubicBezTo>
                  <a:pt x="2240118" y="568357"/>
                  <a:pt x="2240675" y="567800"/>
                  <a:pt x="2240304" y="566685"/>
                </a:cubicBezTo>
                <a:cubicBezTo>
                  <a:pt x="2239932" y="565571"/>
                  <a:pt x="2239375" y="564642"/>
                  <a:pt x="2238632" y="563899"/>
                </a:cubicBezTo>
                <a:cubicBezTo>
                  <a:pt x="2235660" y="560927"/>
                  <a:pt x="2234174" y="557956"/>
                  <a:pt x="2234174" y="554984"/>
                </a:cubicBezTo>
                <a:lnTo>
                  <a:pt x="2234174" y="550526"/>
                </a:lnTo>
                <a:cubicBezTo>
                  <a:pt x="2234917" y="546811"/>
                  <a:pt x="2235289" y="540125"/>
                  <a:pt x="2235289" y="530466"/>
                </a:cubicBezTo>
                <a:cubicBezTo>
                  <a:pt x="2235289" y="508178"/>
                  <a:pt x="2235660" y="491090"/>
                  <a:pt x="2236403" y="479203"/>
                </a:cubicBezTo>
                <a:cubicBezTo>
                  <a:pt x="2237146" y="476974"/>
                  <a:pt x="2237518" y="450599"/>
                  <a:pt x="2237518" y="400079"/>
                </a:cubicBezTo>
                <a:lnTo>
                  <a:pt x="2238632" y="313153"/>
                </a:lnTo>
                <a:cubicBezTo>
                  <a:pt x="2240118" y="296809"/>
                  <a:pt x="2240861" y="284921"/>
                  <a:pt x="2240861" y="277492"/>
                </a:cubicBezTo>
                <a:lnTo>
                  <a:pt x="2240861" y="249631"/>
                </a:lnTo>
                <a:lnTo>
                  <a:pt x="2240861" y="244059"/>
                </a:lnTo>
                <a:cubicBezTo>
                  <a:pt x="2240861" y="242573"/>
                  <a:pt x="2241232" y="240344"/>
                  <a:pt x="2241975" y="237373"/>
                </a:cubicBezTo>
                <a:cubicBezTo>
                  <a:pt x="2242718" y="234401"/>
                  <a:pt x="2241232" y="232172"/>
                  <a:pt x="2237518" y="230686"/>
                </a:cubicBezTo>
                <a:cubicBezTo>
                  <a:pt x="2241232" y="229200"/>
                  <a:pt x="2243090" y="228086"/>
                  <a:pt x="2243090" y="227343"/>
                </a:cubicBezTo>
                <a:cubicBezTo>
                  <a:pt x="2243090" y="226600"/>
                  <a:pt x="2241604" y="225114"/>
                  <a:pt x="2238632" y="222885"/>
                </a:cubicBezTo>
                <a:cubicBezTo>
                  <a:pt x="2232689" y="221399"/>
                  <a:pt x="2228602" y="219542"/>
                  <a:pt x="2226374" y="217313"/>
                </a:cubicBezTo>
                <a:cubicBezTo>
                  <a:pt x="2223402" y="215827"/>
                  <a:pt x="2223030" y="213227"/>
                  <a:pt x="2225259" y="209512"/>
                </a:cubicBezTo>
                <a:lnTo>
                  <a:pt x="2226374" y="208398"/>
                </a:lnTo>
                <a:cubicBezTo>
                  <a:pt x="2225631" y="205426"/>
                  <a:pt x="2226188" y="203568"/>
                  <a:pt x="2228045" y="202825"/>
                </a:cubicBezTo>
                <a:cubicBezTo>
                  <a:pt x="2229902" y="202083"/>
                  <a:pt x="2232317" y="201711"/>
                  <a:pt x="2235289" y="201711"/>
                </a:cubicBezTo>
                <a:lnTo>
                  <a:pt x="2239747" y="201711"/>
                </a:lnTo>
                <a:cubicBezTo>
                  <a:pt x="2243461" y="199482"/>
                  <a:pt x="2247176" y="198925"/>
                  <a:pt x="2250891" y="200039"/>
                </a:cubicBezTo>
                <a:cubicBezTo>
                  <a:pt x="2254606" y="201154"/>
                  <a:pt x="2257206" y="201711"/>
                  <a:pt x="2258692" y="201711"/>
                </a:cubicBezTo>
                <a:cubicBezTo>
                  <a:pt x="2260178" y="202454"/>
                  <a:pt x="2261292" y="202640"/>
                  <a:pt x="2262035" y="202268"/>
                </a:cubicBezTo>
                <a:cubicBezTo>
                  <a:pt x="2262778" y="201897"/>
                  <a:pt x="2263521" y="201711"/>
                  <a:pt x="2264264" y="201711"/>
                </a:cubicBezTo>
                <a:lnTo>
                  <a:pt x="2289896" y="184995"/>
                </a:lnTo>
                <a:lnTo>
                  <a:pt x="2331130" y="162706"/>
                </a:lnTo>
                <a:cubicBezTo>
                  <a:pt x="2346732" y="153791"/>
                  <a:pt x="2365305" y="145618"/>
                  <a:pt x="2386851" y="138189"/>
                </a:cubicBezTo>
                <a:cubicBezTo>
                  <a:pt x="2399481" y="133731"/>
                  <a:pt x="2411368" y="130388"/>
                  <a:pt x="2422512" y="128159"/>
                </a:cubicBezTo>
                <a:cubicBezTo>
                  <a:pt x="2425484" y="127045"/>
                  <a:pt x="2428363" y="126441"/>
                  <a:pt x="2431149" y="126348"/>
                </a:cubicBezTo>
                <a:close/>
                <a:moveTo>
                  <a:pt x="3296098" y="79124"/>
                </a:moveTo>
                <a:cubicBezTo>
                  <a:pt x="3297584" y="79867"/>
                  <a:pt x="3299441" y="80610"/>
                  <a:pt x="3301670" y="81353"/>
                </a:cubicBezTo>
                <a:cubicBezTo>
                  <a:pt x="3303899" y="82096"/>
                  <a:pt x="3306499" y="82468"/>
                  <a:pt x="3309471" y="82468"/>
                </a:cubicBezTo>
                <a:cubicBezTo>
                  <a:pt x="3310214" y="82468"/>
                  <a:pt x="3312814" y="81725"/>
                  <a:pt x="3317272" y="80239"/>
                </a:cubicBezTo>
                <a:cubicBezTo>
                  <a:pt x="3318758" y="79496"/>
                  <a:pt x="3321730" y="80239"/>
                  <a:pt x="3326187" y="82468"/>
                </a:cubicBezTo>
                <a:cubicBezTo>
                  <a:pt x="3330645" y="84696"/>
                  <a:pt x="3333988" y="86554"/>
                  <a:pt x="3336217" y="88040"/>
                </a:cubicBezTo>
                <a:cubicBezTo>
                  <a:pt x="3339932" y="91754"/>
                  <a:pt x="3344018" y="94726"/>
                  <a:pt x="3348476" y="96955"/>
                </a:cubicBezTo>
                <a:cubicBezTo>
                  <a:pt x="3355905" y="101413"/>
                  <a:pt x="3359620" y="105499"/>
                  <a:pt x="3359620" y="109214"/>
                </a:cubicBezTo>
                <a:cubicBezTo>
                  <a:pt x="3359620" y="112929"/>
                  <a:pt x="3358134" y="116272"/>
                  <a:pt x="3355162" y="119244"/>
                </a:cubicBezTo>
                <a:cubicBezTo>
                  <a:pt x="3354419" y="119987"/>
                  <a:pt x="3353119" y="122030"/>
                  <a:pt x="3351262" y="125373"/>
                </a:cubicBezTo>
                <a:cubicBezTo>
                  <a:pt x="3349404" y="128716"/>
                  <a:pt x="3346247" y="130759"/>
                  <a:pt x="3341789" y="131502"/>
                </a:cubicBezTo>
                <a:lnTo>
                  <a:pt x="3328416" y="132617"/>
                </a:lnTo>
                <a:cubicBezTo>
                  <a:pt x="3322472" y="130388"/>
                  <a:pt x="3315414" y="130759"/>
                  <a:pt x="3307242" y="133731"/>
                </a:cubicBezTo>
                <a:cubicBezTo>
                  <a:pt x="3281982" y="141161"/>
                  <a:pt x="3253750" y="150447"/>
                  <a:pt x="3222546" y="161592"/>
                </a:cubicBezTo>
                <a:lnTo>
                  <a:pt x="3180198" y="172736"/>
                </a:lnTo>
                <a:lnTo>
                  <a:pt x="3159024" y="179422"/>
                </a:lnTo>
                <a:cubicBezTo>
                  <a:pt x="3147136" y="182394"/>
                  <a:pt x="3134134" y="189081"/>
                  <a:pt x="3120019" y="199482"/>
                </a:cubicBezTo>
                <a:cubicBezTo>
                  <a:pt x="3120019" y="199482"/>
                  <a:pt x="3118532" y="200968"/>
                  <a:pt x="3115561" y="203940"/>
                </a:cubicBezTo>
                <a:cubicBezTo>
                  <a:pt x="3110360" y="211369"/>
                  <a:pt x="3107760" y="218799"/>
                  <a:pt x="3107760" y="226228"/>
                </a:cubicBezTo>
                <a:cubicBezTo>
                  <a:pt x="3107760" y="228457"/>
                  <a:pt x="3108503" y="232543"/>
                  <a:pt x="3109989" y="238487"/>
                </a:cubicBezTo>
                <a:cubicBezTo>
                  <a:pt x="3112218" y="240716"/>
                  <a:pt x="3113332" y="243316"/>
                  <a:pt x="3113332" y="246288"/>
                </a:cubicBezTo>
                <a:cubicBezTo>
                  <a:pt x="3113332" y="246288"/>
                  <a:pt x="3118904" y="241830"/>
                  <a:pt x="3130049" y="232915"/>
                </a:cubicBezTo>
                <a:cubicBezTo>
                  <a:pt x="3132277" y="230686"/>
                  <a:pt x="3135249" y="228457"/>
                  <a:pt x="3138964" y="226228"/>
                </a:cubicBezTo>
                <a:cubicBezTo>
                  <a:pt x="3142679" y="223999"/>
                  <a:pt x="3145651" y="222142"/>
                  <a:pt x="3147879" y="220656"/>
                </a:cubicBezTo>
                <a:lnTo>
                  <a:pt x="3153452" y="220656"/>
                </a:lnTo>
                <a:cubicBezTo>
                  <a:pt x="3155680" y="222142"/>
                  <a:pt x="3156052" y="223628"/>
                  <a:pt x="3154566" y="225114"/>
                </a:cubicBezTo>
                <a:cubicBezTo>
                  <a:pt x="3153823" y="227343"/>
                  <a:pt x="3151594" y="231429"/>
                  <a:pt x="3147879" y="237373"/>
                </a:cubicBezTo>
                <a:cubicBezTo>
                  <a:pt x="3147879" y="238859"/>
                  <a:pt x="3145651" y="245917"/>
                  <a:pt x="3141193" y="258547"/>
                </a:cubicBezTo>
                <a:cubicBezTo>
                  <a:pt x="3141193" y="259290"/>
                  <a:pt x="3141378" y="259847"/>
                  <a:pt x="3141750" y="260218"/>
                </a:cubicBezTo>
                <a:cubicBezTo>
                  <a:pt x="3142121" y="260590"/>
                  <a:pt x="3141935" y="260776"/>
                  <a:pt x="3141193" y="260776"/>
                </a:cubicBezTo>
                <a:cubicBezTo>
                  <a:pt x="3138221" y="265233"/>
                  <a:pt x="3137478" y="268762"/>
                  <a:pt x="3138964" y="271363"/>
                </a:cubicBezTo>
                <a:cubicBezTo>
                  <a:pt x="3140450" y="273963"/>
                  <a:pt x="3143422" y="276377"/>
                  <a:pt x="3147879" y="278606"/>
                </a:cubicBezTo>
                <a:cubicBezTo>
                  <a:pt x="3155309" y="281578"/>
                  <a:pt x="3159024" y="286036"/>
                  <a:pt x="3159024" y="291979"/>
                </a:cubicBezTo>
                <a:cubicBezTo>
                  <a:pt x="3159024" y="295694"/>
                  <a:pt x="3157166" y="299409"/>
                  <a:pt x="3153452" y="303124"/>
                </a:cubicBezTo>
                <a:lnTo>
                  <a:pt x="3152337" y="304238"/>
                </a:lnTo>
                <a:cubicBezTo>
                  <a:pt x="3150108" y="307953"/>
                  <a:pt x="3146765" y="310367"/>
                  <a:pt x="3142307" y="311482"/>
                </a:cubicBezTo>
                <a:cubicBezTo>
                  <a:pt x="3137850" y="312596"/>
                  <a:pt x="3132277" y="313153"/>
                  <a:pt x="3125591" y="313153"/>
                </a:cubicBezTo>
                <a:cubicBezTo>
                  <a:pt x="3121876" y="313153"/>
                  <a:pt x="3118347" y="311668"/>
                  <a:pt x="3115004" y="308696"/>
                </a:cubicBezTo>
                <a:cubicBezTo>
                  <a:pt x="3111660" y="305724"/>
                  <a:pt x="3109246" y="303867"/>
                  <a:pt x="3107760" y="303124"/>
                </a:cubicBezTo>
                <a:lnTo>
                  <a:pt x="3095501" y="291979"/>
                </a:lnTo>
                <a:cubicBezTo>
                  <a:pt x="3095501" y="291979"/>
                  <a:pt x="3094758" y="291237"/>
                  <a:pt x="3093272" y="289751"/>
                </a:cubicBezTo>
                <a:cubicBezTo>
                  <a:pt x="3091786" y="285293"/>
                  <a:pt x="3088443" y="283064"/>
                  <a:pt x="3083243" y="283064"/>
                </a:cubicBezTo>
                <a:lnTo>
                  <a:pt x="3081014" y="283064"/>
                </a:lnTo>
                <a:cubicBezTo>
                  <a:pt x="3078042" y="279349"/>
                  <a:pt x="3076556" y="275635"/>
                  <a:pt x="3076556" y="271920"/>
                </a:cubicBezTo>
                <a:lnTo>
                  <a:pt x="3077670" y="264119"/>
                </a:lnTo>
                <a:cubicBezTo>
                  <a:pt x="3078413" y="260404"/>
                  <a:pt x="3078599" y="256132"/>
                  <a:pt x="3078228" y="251303"/>
                </a:cubicBezTo>
                <a:cubicBezTo>
                  <a:pt x="3077856" y="246474"/>
                  <a:pt x="3077670" y="242573"/>
                  <a:pt x="3077670" y="239601"/>
                </a:cubicBezTo>
                <a:cubicBezTo>
                  <a:pt x="3076927" y="236630"/>
                  <a:pt x="3076556" y="232172"/>
                  <a:pt x="3076556" y="226228"/>
                </a:cubicBezTo>
                <a:cubicBezTo>
                  <a:pt x="3076556" y="217313"/>
                  <a:pt x="3078413" y="209141"/>
                  <a:pt x="3082128" y="201711"/>
                </a:cubicBezTo>
                <a:cubicBezTo>
                  <a:pt x="3073213" y="204683"/>
                  <a:pt x="3066526" y="206169"/>
                  <a:pt x="3062068" y="206169"/>
                </a:cubicBezTo>
                <a:cubicBezTo>
                  <a:pt x="3059840" y="206912"/>
                  <a:pt x="3046466" y="210626"/>
                  <a:pt x="3021949" y="217313"/>
                </a:cubicBezTo>
                <a:cubicBezTo>
                  <a:pt x="3014520" y="218799"/>
                  <a:pt x="3008576" y="217684"/>
                  <a:pt x="3004118" y="213970"/>
                </a:cubicBezTo>
                <a:lnTo>
                  <a:pt x="3000775" y="212855"/>
                </a:lnTo>
                <a:cubicBezTo>
                  <a:pt x="2997060" y="211369"/>
                  <a:pt x="2992417" y="210069"/>
                  <a:pt x="2986845" y="208955"/>
                </a:cubicBezTo>
                <a:cubicBezTo>
                  <a:pt x="2981273" y="207840"/>
                  <a:pt x="2976629" y="206169"/>
                  <a:pt x="2972915" y="203940"/>
                </a:cubicBezTo>
                <a:cubicBezTo>
                  <a:pt x="2966228" y="201711"/>
                  <a:pt x="2958055" y="197996"/>
                  <a:pt x="2948397" y="192796"/>
                </a:cubicBezTo>
                <a:cubicBezTo>
                  <a:pt x="2947654" y="192053"/>
                  <a:pt x="2947283" y="189452"/>
                  <a:pt x="2947283" y="184995"/>
                </a:cubicBezTo>
                <a:cubicBezTo>
                  <a:pt x="2943568" y="174593"/>
                  <a:pt x="2941339" y="168278"/>
                  <a:pt x="2940596" y="166049"/>
                </a:cubicBezTo>
                <a:lnTo>
                  <a:pt x="2941711" y="163821"/>
                </a:lnTo>
                <a:cubicBezTo>
                  <a:pt x="2944682" y="166049"/>
                  <a:pt x="2949140" y="168650"/>
                  <a:pt x="2955084" y="171622"/>
                </a:cubicBezTo>
                <a:cubicBezTo>
                  <a:pt x="2958798" y="174593"/>
                  <a:pt x="2963256" y="176079"/>
                  <a:pt x="2968457" y="176079"/>
                </a:cubicBezTo>
                <a:cubicBezTo>
                  <a:pt x="2971428" y="176079"/>
                  <a:pt x="2973657" y="175708"/>
                  <a:pt x="2975144" y="174965"/>
                </a:cubicBezTo>
                <a:lnTo>
                  <a:pt x="3018606" y="161592"/>
                </a:lnTo>
                <a:cubicBezTo>
                  <a:pt x="3037923" y="156391"/>
                  <a:pt x="3053896" y="151562"/>
                  <a:pt x="3066526" y="147104"/>
                </a:cubicBezTo>
                <a:cubicBezTo>
                  <a:pt x="3097730" y="138189"/>
                  <a:pt x="3120761" y="131131"/>
                  <a:pt x="3135621" y="125930"/>
                </a:cubicBezTo>
                <a:lnTo>
                  <a:pt x="3232575" y="96955"/>
                </a:lnTo>
                <a:cubicBezTo>
                  <a:pt x="3242234" y="94726"/>
                  <a:pt x="3253750" y="91754"/>
                  <a:pt x="3267123" y="88040"/>
                </a:cubicBezTo>
                <a:lnTo>
                  <a:pt x="3283839" y="80239"/>
                </a:lnTo>
                <a:cubicBezTo>
                  <a:pt x="3286068" y="79496"/>
                  <a:pt x="3290154" y="79124"/>
                  <a:pt x="3296098" y="79124"/>
                </a:cubicBezTo>
                <a:close/>
                <a:moveTo>
                  <a:pt x="1264749" y="43463"/>
                </a:moveTo>
                <a:lnTo>
                  <a:pt x="1270321" y="43463"/>
                </a:lnTo>
                <a:cubicBezTo>
                  <a:pt x="1278493" y="44949"/>
                  <a:pt x="1287409" y="47920"/>
                  <a:pt x="1297067" y="52378"/>
                </a:cubicBezTo>
                <a:cubicBezTo>
                  <a:pt x="1301525" y="54607"/>
                  <a:pt x="1304497" y="58693"/>
                  <a:pt x="1305982" y="64637"/>
                </a:cubicBezTo>
                <a:cubicBezTo>
                  <a:pt x="1308211" y="72066"/>
                  <a:pt x="1307468" y="79124"/>
                  <a:pt x="1303754" y="85811"/>
                </a:cubicBezTo>
                <a:cubicBezTo>
                  <a:pt x="1302268" y="88040"/>
                  <a:pt x="1301153" y="90269"/>
                  <a:pt x="1300410" y="92497"/>
                </a:cubicBezTo>
                <a:cubicBezTo>
                  <a:pt x="1299667" y="94726"/>
                  <a:pt x="1298924" y="96955"/>
                  <a:pt x="1298181" y="99184"/>
                </a:cubicBezTo>
                <a:cubicBezTo>
                  <a:pt x="1296695" y="102156"/>
                  <a:pt x="1293352" y="111071"/>
                  <a:pt x="1288152" y="125930"/>
                </a:cubicBezTo>
                <a:cubicBezTo>
                  <a:pt x="1286666" y="129645"/>
                  <a:pt x="1284994" y="132802"/>
                  <a:pt x="1283137" y="135403"/>
                </a:cubicBezTo>
                <a:cubicBezTo>
                  <a:pt x="1281279" y="138003"/>
                  <a:pt x="1279608" y="140418"/>
                  <a:pt x="1278122" y="142646"/>
                </a:cubicBezTo>
                <a:cubicBezTo>
                  <a:pt x="1272178" y="153048"/>
                  <a:pt x="1268464" y="160849"/>
                  <a:pt x="1266977" y="166049"/>
                </a:cubicBezTo>
                <a:lnTo>
                  <a:pt x="1260291" y="179422"/>
                </a:lnTo>
                <a:cubicBezTo>
                  <a:pt x="1259548" y="181651"/>
                  <a:pt x="1255462" y="189081"/>
                  <a:pt x="1248032" y="201711"/>
                </a:cubicBezTo>
                <a:cubicBezTo>
                  <a:pt x="1245060" y="206169"/>
                  <a:pt x="1242646" y="210255"/>
                  <a:pt x="1240789" y="213970"/>
                </a:cubicBezTo>
                <a:cubicBezTo>
                  <a:pt x="1238931" y="217684"/>
                  <a:pt x="1237260" y="221028"/>
                  <a:pt x="1235774" y="223999"/>
                </a:cubicBezTo>
                <a:cubicBezTo>
                  <a:pt x="1235031" y="224742"/>
                  <a:pt x="1234659" y="226228"/>
                  <a:pt x="1234659" y="228457"/>
                </a:cubicBezTo>
                <a:lnTo>
                  <a:pt x="1239117" y="225114"/>
                </a:lnTo>
                <a:lnTo>
                  <a:pt x="1246918" y="218427"/>
                </a:lnTo>
                <a:cubicBezTo>
                  <a:pt x="1249890" y="215456"/>
                  <a:pt x="1255462" y="215456"/>
                  <a:pt x="1263634" y="218427"/>
                </a:cubicBezTo>
                <a:cubicBezTo>
                  <a:pt x="1266606" y="219170"/>
                  <a:pt x="1270692" y="219542"/>
                  <a:pt x="1275893" y="219542"/>
                </a:cubicBezTo>
                <a:cubicBezTo>
                  <a:pt x="1281093" y="219542"/>
                  <a:pt x="1285180" y="219913"/>
                  <a:pt x="1288152" y="220656"/>
                </a:cubicBezTo>
                <a:cubicBezTo>
                  <a:pt x="1297067" y="223628"/>
                  <a:pt x="1301525" y="225114"/>
                  <a:pt x="1301525" y="225114"/>
                </a:cubicBezTo>
                <a:cubicBezTo>
                  <a:pt x="1305239" y="226600"/>
                  <a:pt x="1307097" y="229200"/>
                  <a:pt x="1307097" y="232915"/>
                </a:cubicBezTo>
                <a:cubicBezTo>
                  <a:pt x="1307097" y="235144"/>
                  <a:pt x="1306725" y="236630"/>
                  <a:pt x="1305982" y="237373"/>
                </a:cubicBezTo>
                <a:lnTo>
                  <a:pt x="1305982" y="240716"/>
                </a:lnTo>
                <a:lnTo>
                  <a:pt x="1311555" y="251860"/>
                </a:lnTo>
                <a:cubicBezTo>
                  <a:pt x="1311555" y="253346"/>
                  <a:pt x="1310812" y="254089"/>
                  <a:pt x="1309326" y="254089"/>
                </a:cubicBezTo>
                <a:lnTo>
                  <a:pt x="1311555" y="256318"/>
                </a:lnTo>
                <a:cubicBezTo>
                  <a:pt x="1311555" y="259290"/>
                  <a:pt x="1311183" y="261518"/>
                  <a:pt x="1310440" y="263004"/>
                </a:cubicBezTo>
                <a:cubicBezTo>
                  <a:pt x="1310440" y="263004"/>
                  <a:pt x="1310254" y="263190"/>
                  <a:pt x="1309883" y="263562"/>
                </a:cubicBezTo>
                <a:cubicBezTo>
                  <a:pt x="1309512" y="263933"/>
                  <a:pt x="1309326" y="264119"/>
                  <a:pt x="1309326" y="264119"/>
                </a:cubicBezTo>
                <a:cubicBezTo>
                  <a:pt x="1309326" y="264119"/>
                  <a:pt x="1309140" y="264305"/>
                  <a:pt x="1308768" y="264676"/>
                </a:cubicBezTo>
                <a:cubicBezTo>
                  <a:pt x="1308397" y="265047"/>
                  <a:pt x="1308211" y="265233"/>
                  <a:pt x="1308211" y="265233"/>
                </a:cubicBezTo>
                <a:cubicBezTo>
                  <a:pt x="1307468" y="268948"/>
                  <a:pt x="1304868" y="271548"/>
                  <a:pt x="1300410" y="273034"/>
                </a:cubicBezTo>
                <a:cubicBezTo>
                  <a:pt x="1295953" y="274520"/>
                  <a:pt x="1292981" y="275635"/>
                  <a:pt x="1291495" y="276377"/>
                </a:cubicBezTo>
                <a:cubicBezTo>
                  <a:pt x="1287780" y="278606"/>
                  <a:pt x="1283694" y="281207"/>
                  <a:pt x="1279236" y="284178"/>
                </a:cubicBezTo>
                <a:cubicBezTo>
                  <a:pt x="1274778" y="287150"/>
                  <a:pt x="1269949" y="290494"/>
                  <a:pt x="1264749" y="294208"/>
                </a:cubicBezTo>
                <a:cubicBezTo>
                  <a:pt x="1261777" y="296437"/>
                  <a:pt x="1258805" y="300152"/>
                  <a:pt x="1255833" y="305353"/>
                </a:cubicBezTo>
                <a:cubicBezTo>
                  <a:pt x="1252861" y="315754"/>
                  <a:pt x="1250261" y="323183"/>
                  <a:pt x="1248032" y="327641"/>
                </a:cubicBezTo>
                <a:cubicBezTo>
                  <a:pt x="1248032" y="328384"/>
                  <a:pt x="1247847" y="329127"/>
                  <a:pt x="1247475" y="329870"/>
                </a:cubicBezTo>
                <a:cubicBezTo>
                  <a:pt x="1247104" y="330613"/>
                  <a:pt x="1246918" y="332099"/>
                  <a:pt x="1246918" y="334328"/>
                </a:cubicBezTo>
                <a:cubicBezTo>
                  <a:pt x="1246918" y="335814"/>
                  <a:pt x="1248404" y="337299"/>
                  <a:pt x="1251376" y="338785"/>
                </a:cubicBezTo>
                <a:lnTo>
                  <a:pt x="1264749" y="341014"/>
                </a:lnTo>
                <a:cubicBezTo>
                  <a:pt x="1266977" y="341014"/>
                  <a:pt x="1268835" y="341757"/>
                  <a:pt x="1270321" y="343243"/>
                </a:cubicBezTo>
                <a:cubicBezTo>
                  <a:pt x="1293352" y="355130"/>
                  <a:pt x="1308211" y="362188"/>
                  <a:pt x="1314898" y="364417"/>
                </a:cubicBezTo>
                <a:cubicBezTo>
                  <a:pt x="1320841" y="367389"/>
                  <a:pt x="1324556" y="368875"/>
                  <a:pt x="1326042" y="368875"/>
                </a:cubicBezTo>
                <a:lnTo>
                  <a:pt x="1329385" y="367760"/>
                </a:lnTo>
                <a:cubicBezTo>
                  <a:pt x="1333843" y="367017"/>
                  <a:pt x="1336072" y="368875"/>
                  <a:pt x="1336072" y="373332"/>
                </a:cubicBezTo>
                <a:cubicBezTo>
                  <a:pt x="1336072" y="373332"/>
                  <a:pt x="1336072" y="373704"/>
                  <a:pt x="1336072" y="374447"/>
                </a:cubicBezTo>
                <a:cubicBezTo>
                  <a:pt x="1336072" y="375190"/>
                  <a:pt x="1336072" y="375561"/>
                  <a:pt x="1336072" y="375561"/>
                </a:cubicBezTo>
                <a:cubicBezTo>
                  <a:pt x="1339044" y="377047"/>
                  <a:pt x="1340715" y="379090"/>
                  <a:pt x="1341087" y="381691"/>
                </a:cubicBezTo>
                <a:cubicBezTo>
                  <a:pt x="1341458" y="384291"/>
                  <a:pt x="1341644" y="385963"/>
                  <a:pt x="1341644" y="386706"/>
                </a:cubicBezTo>
                <a:cubicBezTo>
                  <a:pt x="1342387" y="386706"/>
                  <a:pt x="1342944" y="386891"/>
                  <a:pt x="1343316" y="387263"/>
                </a:cubicBezTo>
                <a:cubicBezTo>
                  <a:pt x="1343687" y="387634"/>
                  <a:pt x="1343873" y="388191"/>
                  <a:pt x="1343873" y="388934"/>
                </a:cubicBezTo>
                <a:lnTo>
                  <a:pt x="1343873" y="395621"/>
                </a:lnTo>
                <a:cubicBezTo>
                  <a:pt x="1342387" y="400079"/>
                  <a:pt x="1341273" y="402679"/>
                  <a:pt x="1340530" y="403422"/>
                </a:cubicBezTo>
                <a:lnTo>
                  <a:pt x="1336072" y="406765"/>
                </a:lnTo>
                <a:cubicBezTo>
                  <a:pt x="1333100" y="411966"/>
                  <a:pt x="1326785" y="417909"/>
                  <a:pt x="1317127" y="424596"/>
                </a:cubicBezTo>
                <a:cubicBezTo>
                  <a:pt x="1299296" y="435740"/>
                  <a:pt x="1290380" y="441312"/>
                  <a:pt x="1290380" y="441312"/>
                </a:cubicBezTo>
                <a:lnTo>
                  <a:pt x="1274778" y="447999"/>
                </a:lnTo>
                <a:cubicBezTo>
                  <a:pt x="1272550" y="448742"/>
                  <a:pt x="1268649" y="449856"/>
                  <a:pt x="1263077" y="451342"/>
                </a:cubicBezTo>
                <a:cubicBezTo>
                  <a:pt x="1257505" y="452828"/>
                  <a:pt x="1252490" y="453571"/>
                  <a:pt x="1248032" y="453571"/>
                </a:cubicBezTo>
                <a:lnTo>
                  <a:pt x="1241346" y="452457"/>
                </a:lnTo>
                <a:lnTo>
                  <a:pt x="1226858" y="445770"/>
                </a:lnTo>
                <a:cubicBezTo>
                  <a:pt x="1226115" y="445770"/>
                  <a:pt x="1224258" y="445027"/>
                  <a:pt x="1221286" y="443541"/>
                </a:cubicBezTo>
                <a:lnTo>
                  <a:pt x="1217943" y="459143"/>
                </a:lnTo>
                <a:cubicBezTo>
                  <a:pt x="1216457" y="465830"/>
                  <a:pt x="1215528" y="474374"/>
                  <a:pt x="1215157" y="484775"/>
                </a:cubicBezTo>
                <a:cubicBezTo>
                  <a:pt x="1214785" y="495176"/>
                  <a:pt x="1214228" y="503720"/>
                  <a:pt x="1213485" y="510407"/>
                </a:cubicBezTo>
                <a:lnTo>
                  <a:pt x="1215714" y="511521"/>
                </a:lnTo>
                <a:cubicBezTo>
                  <a:pt x="1228344" y="518208"/>
                  <a:pt x="1237631" y="523037"/>
                  <a:pt x="1243575" y="526009"/>
                </a:cubicBezTo>
                <a:cubicBezTo>
                  <a:pt x="1248032" y="528238"/>
                  <a:pt x="1252861" y="530281"/>
                  <a:pt x="1258062" y="532138"/>
                </a:cubicBezTo>
                <a:cubicBezTo>
                  <a:pt x="1263263" y="533995"/>
                  <a:pt x="1268464" y="536039"/>
                  <a:pt x="1273664" y="538267"/>
                </a:cubicBezTo>
                <a:lnTo>
                  <a:pt x="1301525" y="550526"/>
                </a:lnTo>
                <a:lnTo>
                  <a:pt x="1343873" y="570586"/>
                </a:lnTo>
                <a:lnTo>
                  <a:pt x="1380649" y="587302"/>
                </a:lnTo>
                <a:cubicBezTo>
                  <a:pt x="1398480" y="595475"/>
                  <a:pt x="1411110" y="600675"/>
                  <a:pt x="1418539" y="602904"/>
                </a:cubicBezTo>
                <a:lnTo>
                  <a:pt x="1438599" y="611819"/>
                </a:lnTo>
                <a:cubicBezTo>
                  <a:pt x="1452715" y="614791"/>
                  <a:pt x="1461259" y="617020"/>
                  <a:pt x="1464231" y="618506"/>
                </a:cubicBezTo>
                <a:cubicBezTo>
                  <a:pt x="1474632" y="622221"/>
                  <a:pt x="1486891" y="625193"/>
                  <a:pt x="1501007" y="627421"/>
                </a:cubicBezTo>
                <a:cubicBezTo>
                  <a:pt x="1515123" y="629650"/>
                  <a:pt x="1525524" y="631508"/>
                  <a:pt x="1532211" y="632994"/>
                </a:cubicBezTo>
                <a:cubicBezTo>
                  <a:pt x="1541126" y="634479"/>
                  <a:pt x="1551527" y="635965"/>
                  <a:pt x="1563415" y="637451"/>
                </a:cubicBezTo>
                <a:cubicBezTo>
                  <a:pt x="1567129" y="638194"/>
                  <a:pt x="1571030" y="638937"/>
                  <a:pt x="1575116" y="639680"/>
                </a:cubicBezTo>
                <a:cubicBezTo>
                  <a:pt x="1579202" y="640423"/>
                  <a:pt x="1583103" y="641166"/>
                  <a:pt x="1586817" y="641909"/>
                </a:cubicBezTo>
                <a:cubicBezTo>
                  <a:pt x="1589046" y="644138"/>
                  <a:pt x="1590161" y="645624"/>
                  <a:pt x="1590161" y="646367"/>
                </a:cubicBezTo>
                <a:cubicBezTo>
                  <a:pt x="1592390" y="651567"/>
                  <a:pt x="1595361" y="654168"/>
                  <a:pt x="1599076" y="654168"/>
                </a:cubicBezTo>
                <a:lnTo>
                  <a:pt x="1605763" y="655282"/>
                </a:lnTo>
                <a:cubicBezTo>
                  <a:pt x="1613192" y="664197"/>
                  <a:pt x="1618021" y="669770"/>
                  <a:pt x="1620250" y="671998"/>
                </a:cubicBezTo>
                <a:cubicBezTo>
                  <a:pt x="1623222" y="674227"/>
                  <a:pt x="1623965" y="678685"/>
                  <a:pt x="1622479" y="685372"/>
                </a:cubicBezTo>
                <a:cubicBezTo>
                  <a:pt x="1620993" y="689086"/>
                  <a:pt x="1618764" y="691687"/>
                  <a:pt x="1615793" y="693172"/>
                </a:cubicBezTo>
                <a:cubicBezTo>
                  <a:pt x="1612821" y="694658"/>
                  <a:pt x="1609106" y="695958"/>
                  <a:pt x="1604648" y="697073"/>
                </a:cubicBezTo>
                <a:cubicBezTo>
                  <a:pt x="1600191" y="698187"/>
                  <a:pt x="1596476" y="699487"/>
                  <a:pt x="1593504" y="700973"/>
                </a:cubicBezTo>
                <a:cubicBezTo>
                  <a:pt x="1592018" y="701716"/>
                  <a:pt x="1589418" y="703016"/>
                  <a:pt x="1585703" y="704874"/>
                </a:cubicBezTo>
                <a:cubicBezTo>
                  <a:pt x="1581988" y="706731"/>
                  <a:pt x="1578274" y="708031"/>
                  <a:pt x="1574559" y="708774"/>
                </a:cubicBezTo>
                <a:lnTo>
                  <a:pt x="1570101" y="709889"/>
                </a:lnTo>
                <a:cubicBezTo>
                  <a:pt x="1567129" y="709889"/>
                  <a:pt x="1557471" y="709889"/>
                  <a:pt x="1541126" y="709889"/>
                </a:cubicBezTo>
                <a:cubicBezTo>
                  <a:pt x="1524781" y="709889"/>
                  <a:pt x="1509179" y="707660"/>
                  <a:pt x="1494320" y="703202"/>
                </a:cubicBezTo>
                <a:lnTo>
                  <a:pt x="1466460" y="695401"/>
                </a:lnTo>
                <a:cubicBezTo>
                  <a:pt x="1463488" y="697630"/>
                  <a:pt x="1458287" y="697259"/>
                  <a:pt x="1450858" y="694287"/>
                </a:cubicBezTo>
                <a:cubicBezTo>
                  <a:pt x="1437485" y="688343"/>
                  <a:pt x="1427455" y="684257"/>
                  <a:pt x="1420768" y="682028"/>
                </a:cubicBezTo>
                <a:lnTo>
                  <a:pt x="1383992" y="665312"/>
                </a:lnTo>
                <a:lnTo>
                  <a:pt x="1380649" y="664197"/>
                </a:lnTo>
                <a:lnTo>
                  <a:pt x="1367276" y="658625"/>
                </a:lnTo>
                <a:cubicBezTo>
                  <a:pt x="1355389" y="651939"/>
                  <a:pt x="1337558" y="642652"/>
                  <a:pt x="1313783" y="630765"/>
                </a:cubicBezTo>
                <a:cubicBezTo>
                  <a:pt x="1310811" y="629279"/>
                  <a:pt x="1301525" y="624450"/>
                  <a:pt x="1285923" y="616277"/>
                </a:cubicBezTo>
                <a:cubicBezTo>
                  <a:pt x="1279979" y="613305"/>
                  <a:pt x="1271807" y="608105"/>
                  <a:pt x="1261405" y="600675"/>
                </a:cubicBezTo>
                <a:lnTo>
                  <a:pt x="1221286" y="576158"/>
                </a:lnTo>
                <a:cubicBezTo>
                  <a:pt x="1216828" y="573186"/>
                  <a:pt x="1212556" y="570957"/>
                  <a:pt x="1208470" y="569471"/>
                </a:cubicBezTo>
                <a:cubicBezTo>
                  <a:pt x="1204384" y="567985"/>
                  <a:pt x="1200484" y="566128"/>
                  <a:pt x="1196769" y="563899"/>
                </a:cubicBezTo>
                <a:cubicBezTo>
                  <a:pt x="1196026" y="563899"/>
                  <a:pt x="1195097" y="563342"/>
                  <a:pt x="1193983" y="562227"/>
                </a:cubicBezTo>
                <a:cubicBezTo>
                  <a:pt x="1192868" y="561113"/>
                  <a:pt x="1191568" y="561670"/>
                  <a:pt x="1190082" y="563899"/>
                </a:cubicBezTo>
                <a:lnTo>
                  <a:pt x="1186739" y="563899"/>
                </a:lnTo>
                <a:lnTo>
                  <a:pt x="1183396" y="559441"/>
                </a:lnTo>
                <a:cubicBezTo>
                  <a:pt x="1179681" y="556470"/>
                  <a:pt x="1175966" y="556098"/>
                  <a:pt x="1172251" y="558327"/>
                </a:cubicBezTo>
                <a:lnTo>
                  <a:pt x="1167794" y="559441"/>
                </a:lnTo>
                <a:cubicBezTo>
                  <a:pt x="1167051" y="557956"/>
                  <a:pt x="1166679" y="555355"/>
                  <a:pt x="1166679" y="551640"/>
                </a:cubicBezTo>
                <a:cubicBezTo>
                  <a:pt x="1166679" y="546440"/>
                  <a:pt x="1163336" y="542725"/>
                  <a:pt x="1156650" y="540496"/>
                </a:cubicBezTo>
                <a:cubicBezTo>
                  <a:pt x="1151449" y="539010"/>
                  <a:pt x="1142905" y="534924"/>
                  <a:pt x="1131018" y="528238"/>
                </a:cubicBezTo>
                <a:cubicBezTo>
                  <a:pt x="1125074" y="526009"/>
                  <a:pt x="1119316" y="523594"/>
                  <a:pt x="1113744" y="520994"/>
                </a:cubicBezTo>
                <a:cubicBezTo>
                  <a:pt x="1108172" y="518393"/>
                  <a:pt x="1102414" y="515979"/>
                  <a:pt x="1096470" y="513750"/>
                </a:cubicBezTo>
                <a:cubicBezTo>
                  <a:pt x="1094242" y="513750"/>
                  <a:pt x="1092385" y="514493"/>
                  <a:pt x="1090898" y="515979"/>
                </a:cubicBezTo>
                <a:lnTo>
                  <a:pt x="1074182" y="534924"/>
                </a:lnTo>
                <a:cubicBezTo>
                  <a:pt x="1063038" y="548297"/>
                  <a:pt x="1057094" y="555355"/>
                  <a:pt x="1056351" y="556098"/>
                </a:cubicBezTo>
                <a:cubicBezTo>
                  <a:pt x="1056351" y="556098"/>
                  <a:pt x="1046321" y="565014"/>
                  <a:pt x="1026262" y="582844"/>
                </a:cubicBezTo>
                <a:cubicBezTo>
                  <a:pt x="1015860" y="591017"/>
                  <a:pt x="1005459" y="597332"/>
                  <a:pt x="995058" y="601790"/>
                </a:cubicBezTo>
                <a:cubicBezTo>
                  <a:pt x="983914" y="608476"/>
                  <a:pt x="973141" y="613677"/>
                  <a:pt x="962740" y="617392"/>
                </a:cubicBezTo>
                <a:cubicBezTo>
                  <a:pt x="959768" y="618135"/>
                  <a:pt x="956053" y="619992"/>
                  <a:pt x="951595" y="622964"/>
                </a:cubicBezTo>
                <a:cubicBezTo>
                  <a:pt x="949366" y="623707"/>
                  <a:pt x="946023" y="625564"/>
                  <a:pt x="941565" y="628536"/>
                </a:cubicBezTo>
                <a:cubicBezTo>
                  <a:pt x="937108" y="631508"/>
                  <a:pt x="932650" y="633365"/>
                  <a:pt x="928192" y="634108"/>
                </a:cubicBezTo>
                <a:lnTo>
                  <a:pt x="910361" y="639680"/>
                </a:lnTo>
                <a:cubicBezTo>
                  <a:pt x="911104" y="638194"/>
                  <a:pt x="912590" y="636708"/>
                  <a:pt x="914819" y="635222"/>
                </a:cubicBezTo>
                <a:cubicBezTo>
                  <a:pt x="917048" y="633736"/>
                  <a:pt x="918163" y="632251"/>
                  <a:pt x="918163" y="630765"/>
                </a:cubicBezTo>
                <a:lnTo>
                  <a:pt x="918163" y="628536"/>
                </a:lnTo>
                <a:cubicBezTo>
                  <a:pt x="926335" y="621849"/>
                  <a:pt x="933764" y="614420"/>
                  <a:pt x="940451" y="606247"/>
                </a:cubicBezTo>
                <a:lnTo>
                  <a:pt x="983914" y="563899"/>
                </a:lnTo>
                <a:cubicBezTo>
                  <a:pt x="999515" y="549040"/>
                  <a:pt x="1008431" y="539753"/>
                  <a:pt x="1010660" y="536039"/>
                </a:cubicBezTo>
                <a:lnTo>
                  <a:pt x="1044093" y="498148"/>
                </a:lnTo>
                <a:cubicBezTo>
                  <a:pt x="1057466" y="481060"/>
                  <a:pt x="1068238" y="462858"/>
                  <a:pt x="1076411" y="443541"/>
                </a:cubicBezTo>
                <a:lnTo>
                  <a:pt x="1089784" y="414566"/>
                </a:lnTo>
                <a:cubicBezTo>
                  <a:pt x="1091270" y="410851"/>
                  <a:pt x="1090527" y="407880"/>
                  <a:pt x="1087555" y="405651"/>
                </a:cubicBezTo>
                <a:cubicBezTo>
                  <a:pt x="1084583" y="401936"/>
                  <a:pt x="1081240" y="398221"/>
                  <a:pt x="1077525" y="394507"/>
                </a:cubicBezTo>
                <a:cubicBezTo>
                  <a:pt x="1073810" y="390792"/>
                  <a:pt x="1070467" y="387077"/>
                  <a:pt x="1067495" y="383362"/>
                </a:cubicBezTo>
                <a:cubicBezTo>
                  <a:pt x="1066752" y="381876"/>
                  <a:pt x="1066195" y="380019"/>
                  <a:pt x="1065824" y="377790"/>
                </a:cubicBezTo>
                <a:cubicBezTo>
                  <a:pt x="1065452" y="375561"/>
                  <a:pt x="1065267" y="373704"/>
                  <a:pt x="1065267" y="372218"/>
                </a:cubicBezTo>
                <a:lnTo>
                  <a:pt x="1061923" y="364417"/>
                </a:lnTo>
                <a:cubicBezTo>
                  <a:pt x="1067867" y="366646"/>
                  <a:pt x="1076782" y="369246"/>
                  <a:pt x="1088669" y="372218"/>
                </a:cubicBezTo>
                <a:cubicBezTo>
                  <a:pt x="1090155" y="372961"/>
                  <a:pt x="1092198" y="373890"/>
                  <a:pt x="1094799" y="375004"/>
                </a:cubicBezTo>
                <a:cubicBezTo>
                  <a:pt x="1097399" y="376119"/>
                  <a:pt x="1100185" y="376676"/>
                  <a:pt x="1103157" y="376676"/>
                </a:cubicBezTo>
                <a:cubicBezTo>
                  <a:pt x="1105386" y="376676"/>
                  <a:pt x="1107986" y="377419"/>
                  <a:pt x="1110958" y="378905"/>
                </a:cubicBezTo>
                <a:cubicBezTo>
                  <a:pt x="1111701" y="378905"/>
                  <a:pt x="1112815" y="379648"/>
                  <a:pt x="1114301" y="381133"/>
                </a:cubicBezTo>
                <a:cubicBezTo>
                  <a:pt x="1114301" y="383362"/>
                  <a:pt x="1116159" y="384477"/>
                  <a:pt x="1119873" y="384477"/>
                </a:cubicBezTo>
                <a:cubicBezTo>
                  <a:pt x="1130275" y="385963"/>
                  <a:pt x="1138076" y="389677"/>
                  <a:pt x="1143276" y="395621"/>
                </a:cubicBezTo>
                <a:cubicBezTo>
                  <a:pt x="1144762" y="397107"/>
                  <a:pt x="1145505" y="400079"/>
                  <a:pt x="1145505" y="404536"/>
                </a:cubicBezTo>
                <a:lnTo>
                  <a:pt x="1145505" y="411223"/>
                </a:lnTo>
                <a:cubicBezTo>
                  <a:pt x="1145505" y="416424"/>
                  <a:pt x="1143648" y="421624"/>
                  <a:pt x="1139933" y="426825"/>
                </a:cubicBezTo>
                <a:lnTo>
                  <a:pt x="1123217" y="462486"/>
                </a:lnTo>
                <a:lnTo>
                  <a:pt x="1119873" y="468059"/>
                </a:lnTo>
                <a:lnTo>
                  <a:pt x="1152192" y="476974"/>
                </a:lnTo>
                <a:cubicBezTo>
                  <a:pt x="1155164" y="478460"/>
                  <a:pt x="1158878" y="479946"/>
                  <a:pt x="1163336" y="481432"/>
                </a:cubicBezTo>
                <a:cubicBezTo>
                  <a:pt x="1163336" y="448742"/>
                  <a:pt x="1167794" y="410851"/>
                  <a:pt x="1176709" y="367760"/>
                </a:cubicBezTo>
                <a:cubicBezTo>
                  <a:pt x="1168537" y="369246"/>
                  <a:pt x="1162222" y="370732"/>
                  <a:pt x="1157764" y="372218"/>
                </a:cubicBezTo>
                <a:cubicBezTo>
                  <a:pt x="1153306" y="372961"/>
                  <a:pt x="1149406" y="373147"/>
                  <a:pt x="1146062" y="372775"/>
                </a:cubicBezTo>
                <a:cubicBezTo>
                  <a:pt x="1142719" y="372404"/>
                  <a:pt x="1139933" y="372218"/>
                  <a:pt x="1137704" y="372218"/>
                </a:cubicBezTo>
                <a:cubicBezTo>
                  <a:pt x="1136218" y="372218"/>
                  <a:pt x="1133247" y="370732"/>
                  <a:pt x="1128789" y="367760"/>
                </a:cubicBezTo>
                <a:lnTo>
                  <a:pt x="1117645" y="355502"/>
                </a:lnTo>
                <a:cubicBezTo>
                  <a:pt x="1116159" y="354016"/>
                  <a:pt x="1113930" y="350301"/>
                  <a:pt x="1110958" y="344357"/>
                </a:cubicBezTo>
                <a:cubicBezTo>
                  <a:pt x="1110215" y="343614"/>
                  <a:pt x="1109844" y="342129"/>
                  <a:pt x="1109844" y="339900"/>
                </a:cubicBezTo>
                <a:lnTo>
                  <a:pt x="1107615" y="341014"/>
                </a:lnTo>
                <a:cubicBezTo>
                  <a:pt x="1105386" y="343243"/>
                  <a:pt x="1102414" y="343243"/>
                  <a:pt x="1098699" y="341014"/>
                </a:cubicBezTo>
                <a:cubicBezTo>
                  <a:pt x="1091270" y="338785"/>
                  <a:pt x="1085884" y="334328"/>
                  <a:pt x="1082540" y="327641"/>
                </a:cubicBezTo>
                <a:cubicBezTo>
                  <a:pt x="1079197" y="320954"/>
                  <a:pt x="1077154" y="316868"/>
                  <a:pt x="1076411" y="315382"/>
                </a:cubicBezTo>
                <a:cubicBezTo>
                  <a:pt x="1063038" y="289379"/>
                  <a:pt x="1052636" y="267462"/>
                  <a:pt x="1045207" y="249631"/>
                </a:cubicBezTo>
                <a:cubicBezTo>
                  <a:pt x="1036292" y="228829"/>
                  <a:pt x="1030348" y="212855"/>
                  <a:pt x="1027376" y="201711"/>
                </a:cubicBezTo>
                <a:lnTo>
                  <a:pt x="1010660" y="148219"/>
                </a:lnTo>
                <a:cubicBezTo>
                  <a:pt x="1008431" y="140046"/>
                  <a:pt x="1007316" y="131874"/>
                  <a:pt x="1007316" y="123701"/>
                </a:cubicBezTo>
                <a:cubicBezTo>
                  <a:pt x="1007316" y="118501"/>
                  <a:pt x="1008059" y="114414"/>
                  <a:pt x="1009545" y="111443"/>
                </a:cubicBezTo>
                <a:lnTo>
                  <a:pt x="1009545" y="103642"/>
                </a:lnTo>
                <a:cubicBezTo>
                  <a:pt x="1009545" y="99184"/>
                  <a:pt x="1008802" y="92497"/>
                  <a:pt x="1007316" y="83582"/>
                </a:cubicBezTo>
                <a:lnTo>
                  <a:pt x="1014003" y="85811"/>
                </a:lnTo>
                <a:cubicBezTo>
                  <a:pt x="1013260" y="83582"/>
                  <a:pt x="1012889" y="80610"/>
                  <a:pt x="1012889" y="76895"/>
                </a:cubicBezTo>
                <a:cubicBezTo>
                  <a:pt x="1012889" y="76895"/>
                  <a:pt x="1013074" y="76710"/>
                  <a:pt x="1013446" y="76338"/>
                </a:cubicBezTo>
                <a:cubicBezTo>
                  <a:pt x="1013817" y="75967"/>
                  <a:pt x="1014003" y="75781"/>
                  <a:pt x="1014003" y="75781"/>
                </a:cubicBezTo>
                <a:cubicBezTo>
                  <a:pt x="1016975" y="78753"/>
                  <a:pt x="1020504" y="81539"/>
                  <a:pt x="1024590" y="84139"/>
                </a:cubicBezTo>
                <a:cubicBezTo>
                  <a:pt x="1028676" y="86740"/>
                  <a:pt x="1032577" y="89897"/>
                  <a:pt x="1036292" y="93612"/>
                </a:cubicBezTo>
                <a:lnTo>
                  <a:pt x="1050779" y="111443"/>
                </a:lnTo>
                <a:cubicBezTo>
                  <a:pt x="1053751" y="115900"/>
                  <a:pt x="1057466" y="119244"/>
                  <a:pt x="1061923" y="121472"/>
                </a:cubicBezTo>
                <a:lnTo>
                  <a:pt x="1064152" y="125930"/>
                </a:lnTo>
                <a:lnTo>
                  <a:pt x="1070839" y="139303"/>
                </a:lnTo>
                <a:lnTo>
                  <a:pt x="1074182" y="151562"/>
                </a:lnTo>
                <a:cubicBezTo>
                  <a:pt x="1075668" y="154534"/>
                  <a:pt x="1077525" y="155277"/>
                  <a:pt x="1079754" y="153791"/>
                </a:cubicBezTo>
                <a:cubicBezTo>
                  <a:pt x="1083469" y="151562"/>
                  <a:pt x="1088298" y="147476"/>
                  <a:pt x="1094242" y="141532"/>
                </a:cubicBezTo>
                <a:cubicBezTo>
                  <a:pt x="1100185" y="135588"/>
                  <a:pt x="1107615" y="128902"/>
                  <a:pt x="1116530" y="121472"/>
                </a:cubicBezTo>
                <a:cubicBezTo>
                  <a:pt x="1120988" y="117758"/>
                  <a:pt x="1131761" y="110700"/>
                  <a:pt x="1148849" y="100298"/>
                </a:cubicBezTo>
                <a:cubicBezTo>
                  <a:pt x="1154792" y="96584"/>
                  <a:pt x="1170023" y="87668"/>
                  <a:pt x="1194540" y="73552"/>
                </a:cubicBezTo>
                <a:lnTo>
                  <a:pt x="1216828" y="62408"/>
                </a:lnTo>
                <a:cubicBezTo>
                  <a:pt x="1232430" y="54235"/>
                  <a:pt x="1241717" y="49406"/>
                  <a:pt x="1244689" y="47920"/>
                </a:cubicBezTo>
                <a:cubicBezTo>
                  <a:pt x="1250633" y="44949"/>
                  <a:pt x="1257319" y="43463"/>
                  <a:pt x="1264749" y="43463"/>
                </a:cubicBezTo>
                <a:close/>
                <a:moveTo>
                  <a:pt x="2039150" y="4458"/>
                </a:moveTo>
                <a:cubicBezTo>
                  <a:pt x="2045837" y="4458"/>
                  <a:pt x="2052337" y="5201"/>
                  <a:pt x="2058653" y="6687"/>
                </a:cubicBezTo>
                <a:cubicBezTo>
                  <a:pt x="2064968" y="8173"/>
                  <a:pt x="2069240" y="9287"/>
                  <a:pt x="2071468" y="10030"/>
                </a:cubicBezTo>
                <a:cubicBezTo>
                  <a:pt x="2072954" y="11516"/>
                  <a:pt x="2075555" y="12816"/>
                  <a:pt x="2079269" y="13930"/>
                </a:cubicBezTo>
                <a:cubicBezTo>
                  <a:pt x="2082984" y="15045"/>
                  <a:pt x="2085584" y="15973"/>
                  <a:pt x="2087070" y="16716"/>
                </a:cubicBezTo>
                <a:cubicBezTo>
                  <a:pt x="2098215" y="23403"/>
                  <a:pt x="2103787" y="26746"/>
                  <a:pt x="2103787" y="26746"/>
                </a:cubicBezTo>
                <a:cubicBezTo>
                  <a:pt x="2105273" y="28232"/>
                  <a:pt x="2106016" y="28975"/>
                  <a:pt x="2106016" y="28975"/>
                </a:cubicBezTo>
                <a:cubicBezTo>
                  <a:pt x="2106016" y="29718"/>
                  <a:pt x="2106387" y="31575"/>
                  <a:pt x="2107130" y="34547"/>
                </a:cubicBezTo>
                <a:cubicBezTo>
                  <a:pt x="2107873" y="37519"/>
                  <a:pt x="2110473" y="39376"/>
                  <a:pt x="2114931" y="40119"/>
                </a:cubicBezTo>
                <a:cubicBezTo>
                  <a:pt x="2115674" y="39376"/>
                  <a:pt x="2116231" y="39191"/>
                  <a:pt x="2116603" y="39562"/>
                </a:cubicBezTo>
                <a:cubicBezTo>
                  <a:pt x="2116974" y="39934"/>
                  <a:pt x="2117160" y="40491"/>
                  <a:pt x="2117160" y="41234"/>
                </a:cubicBezTo>
                <a:lnTo>
                  <a:pt x="2116046" y="71323"/>
                </a:lnTo>
                <a:cubicBezTo>
                  <a:pt x="2114559" y="80239"/>
                  <a:pt x="2113817" y="87297"/>
                  <a:pt x="2113817" y="92497"/>
                </a:cubicBezTo>
                <a:cubicBezTo>
                  <a:pt x="2113817" y="117758"/>
                  <a:pt x="2114188" y="136703"/>
                  <a:pt x="2114931" y="149333"/>
                </a:cubicBezTo>
                <a:cubicBezTo>
                  <a:pt x="2114931" y="152305"/>
                  <a:pt x="2116788" y="154534"/>
                  <a:pt x="2120503" y="156020"/>
                </a:cubicBezTo>
                <a:cubicBezTo>
                  <a:pt x="2124961" y="158248"/>
                  <a:pt x="2130533" y="159363"/>
                  <a:pt x="2137220" y="159363"/>
                </a:cubicBezTo>
                <a:lnTo>
                  <a:pt x="2141677" y="159363"/>
                </a:lnTo>
                <a:cubicBezTo>
                  <a:pt x="2156536" y="163821"/>
                  <a:pt x="2167680" y="167535"/>
                  <a:pt x="2175110" y="170507"/>
                </a:cubicBezTo>
                <a:cubicBezTo>
                  <a:pt x="2181797" y="173479"/>
                  <a:pt x="2185140" y="177937"/>
                  <a:pt x="2185140" y="183880"/>
                </a:cubicBezTo>
                <a:cubicBezTo>
                  <a:pt x="2185140" y="186852"/>
                  <a:pt x="2184768" y="188709"/>
                  <a:pt x="2184025" y="189452"/>
                </a:cubicBezTo>
                <a:cubicBezTo>
                  <a:pt x="2182539" y="191681"/>
                  <a:pt x="2181053" y="196139"/>
                  <a:pt x="2179568" y="202825"/>
                </a:cubicBezTo>
                <a:cubicBezTo>
                  <a:pt x="2178082" y="205797"/>
                  <a:pt x="2178453" y="207283"/>
                  <a:pt x="2180682" y="207283"/>
                </a:cubicBezTo>
                <a:cubicBezTo>
                  <a:pt x="2182911" y="207283"/>
                  <a:pt x="2184397" y="207283"/>
                  <a:pt x="2185140" y="207283"/>
                </a:cubicBezTo>
                <a:cubicBezTo>
                  <a:pt x="2182911" y="208769"/>
                  <a:pt x="2180311" y="210998"/>
                  <a:pt x="2177339" y="213970"/>
                </a:cubicBezTo>
                <a:cubicBezTo>
                  <a:pt x="2174367" y="216941"/>
                  <a:pt x="2171395" y="218427"/>
                  <a:pt x="2168423" y="218427"/>
                </a:cubicBezTo>
                <a:cubicBezTo>
                  <a:pt x="2166937" y="219170"/>
                  <a:pt x="2165637" y="220099"/>
                  <a:pt x="2164523" y="221213"/>
                </a:cubicBezTo>
                <a:cubicBezTo>
                  <a:pt x="2163408" y="222328"/>
                  <a:pt x="2162480" y="222885"/>
                  <a:pt x="2161737" y="222885"/>
                </a:cubicBezTo>
                <a:cubicBezTo>
                  <a:pt x="2161737" y="223628"/>
                  <a:pt x="2161366" y="224185"/>
                  <a:pt x="2160622" y="224557"/>
                </a:cubicBezTo>
                <a:cubicBezTo>
                  <a:pt x="2159879" y="224928"/>
                  <a:pt x="2159508" y="225485"/>
                  <a:pt x="2159508" y="226228"/>
                </a:cubicBezTo>
                <a:cubicBezTo>
                  <a:pt x="2156536" y="228457"/>
                  <a:pt x="2152450" y="231058"/>
                  <a:pt x="2147249" y="234029"/>
                </a:cubicBezTo>
                <a:cubicBezTo>
                  <a:pt x="2142049" y="237001"/>
                  <a:pt x="2137963" y="239601"/>
                  <a:pt x="2134991" y="241830"/>
                </a:cubicBezTo>
                <a:cubicBezTo>
                  <a:pt x="2127561" y="245545"/>
                  <a:pt x="2123103" y="248145"/>
                  <a:pt x="2121618" y="249631"/>
                </a:cubicBezTo>
                <a:lnTo>
                  <a:pt x="2119389" y="254089"/>
                </a:lnTo>
                <a:lnTo>
                  <a:pt x="2119389" y="286407"/>
                </a:lnTo>
                <a:cubicBezTo>
                  <a:pt x="2119389" y="302752"/>
                  <a:pt x="2119017" y="315011"/>
                  <a:pt x="2118274" y="323183"/>
                </a:cubicBezTo>
                <a:lnTo>
                  <a:pt x="2118274" y="348815"/>
                </a:lnTo>
                <a:lnTo>
                  <a:pt x="2118274" y="359959"/>
                </a:lnTo>
                <a:cubicBezTo>
                  <a:pt x="2118274" y="361445"/>
                  <a:pt x="2117903" y="362931"/>
                  <a:pt x="2117160" y="364417"/>
                </a:cubicBezTo>
                <a:cubicBezTo>
                  <a:pt x="2116417" y="365903"/>
                  <a:pt x="2116046" y="367017"/>
                  <a:pt x="2116046" y="367760"/>
                </a:cubicBezTo>
                <a:cubicBezTo>
                  <a:pt x="2115302" y="369246"/>
                  <a:pt x="2115117" y="371104"/>
                  <a:pt x="2115488" y="373332"/>
                </a:cubicBezTo>
                <a:cubicBezTo>
                  <a:pt x="2115860" y="375561"/>
                  <a:pt x="2116046" y="377419"/>
                  <a:pt x="2116046" y="378905"/>
                </a:cubicBezTo>
                <a:lnTo>
                  <a:pt x="2124961" y="378905"/>
                </a:lnTo>
                <a:lnTo>
                  <a:pt x="2157279" y="382248"/>
                </a:lnTo>
                <a:lnTo>
                  <a:pt x="2191826" y="388934"/>
                </a:lnTo>
                <a:lnTo>
                  <a:pt x="2210772" y="393392"/>
                </a:lnTo>
                <a:cubicBezTo>
                  <a:pt x="2211514" y="393392"/>
                  <a:pt x="2211886" y="393764"/>
                  <a:pt x="2211886" y="394507"/>
                </a:cubicBezTo>
                <a:cubicBezTo>
                  <a:pt x="2211886" y="395249"/>
                  <a:pt x="2212257" y="395621"/>
                  <a:pt x="2213000" y="395621"/>
                </a:cubicBezTo>
                <a:cubicBezTo>
                  <a:pt x="2214486" y="396364"/>
                  <a:pt x="2215786" y="397293"/>
                  <a:pt x="2216901" y="398407"/>
                </a:cubicBezTo>
                <a:cubicBezTo>
                  <a:pt x="2218015" y="399521"/>
                  <a:pt x="2219687" y="400822"/>
                  <a:pt x="2221916" y="402307"/>
                </a:cubicBezTo>
                <a:lnTo>
                  <a:pt x="2223030" y="404536"/>
                </a:lnTo>
                <a:lnTo>
                  <a:pt x="2218573" y="406765"/>
                </a:lnTo>
                <a:lnTo>
                  <a:pt x="2219687" y="406765"/>
                </a:lnTo>
                <a:cubicBezTo>
                  <a:pt x="2219687" y="407508"/>
                  <a:pt x="2219501" y="408065"/>
                  <a:pt x="2219130" y="408437"/>
                </a:cubicBezTo>
                <a:cubicBezTo>
                  <a:pt x="2218758" y="408808"/>
                  <a:pt x="2218573" y="409365"/>
                  <a:pt x="2218573" y="410108"/>
                </a:cubicBezTo>
                <a:cubicBezTo>
                  <a:pt x="2217830" y="410851"/>
                  <a:pt x="2217458" y="412337"/>
                  <a:pt x="2217458" y="414566"/>
                </a:cubicBezTo>
                <a:cubicBezTo>
                  <a:pt x="2218944" y="417538"/>
                  <a:pt x="2218201" y="422367"/>
                  <a:pt x="2215229" y="429054"/>
                </a:cubicBezTo>
                <a:cubicBezTo>
                  <a:pt x="2214486" y="429797"/>
                  <a:pt x="2213743" y="431283"/>
                  <a:pt x="2213000" y="433511"/>
                </a:cubicBezTo>
                <a:cubicBezTo>
                  <a:pt x="2212257" y="435740"/>
                  <a:pt x="2211886" y="437226"/>
                  <a:pt x="2211886" y="437969"/>
                </a:cubicBezTo>
                <a:lnTo>
                  <a:pt x="2200742" y="437969"/>
                </a:lnTo>
                <a:cubicBezTo>
                  <a:pt x="2198513" y="437969"/>
                  <a:pt x="2197399" y="438712"/>
                  <a:pt x="2197399" y="440198"/>
                </a:cubicBezTo>
                <a:cubicBezTo>
                  <a:pt x="2194427" y="440941"/>
                  <a:pt x="2190712" y="441312"/>
                  <a:pt x="2186254" y="441312"/>
                </a:cubicBezTo>
                <a:lnTo>
                  <a:pt x="2155050" y="435740"/>
                </a:lnTo>
                <a:cubicBezTo>
                  <a:pt x="2147621" y="434997"/>
                  <a:pt x="2136477" y="433140"/>
                  <a:pt x="2121618" y="430168"/>
                </a:cubicBezTo>
                <a:cubicBezTo>
                  <a:pt x="2117160" y="428682"/>
                  <a:pt x="2115302" y="430168"/>
                  <a:pt x="2116046" y="434626"/>
                </a:cubicBezTo>
                <a:cubicBezTo>
                  <a:pt x="2116788" y="437598"/>
                  <a:pt x="2117160" y="441870"/>
                  <a:pt x="2117160" y="447442"/>
                </a:cubicBezTo>
                <a:cubicBezTo>
                  <a:pt x="2117160" y="453014"/>
                  <a:pt x="2117531" y="457286"/>
                  <a:pt x="2118274" y="460258"/>
                </a:cubicBezTo>
                <a:cubicBezTo>
                  <a:pt x="2119760" y="470659"/>
                  <a:pt x="2120503" y="478460"/>
                  <a:pt x="2120503" y="483661"/>
                </a:cubicBezTo>
                <a:cubicBezTo>
                  <a:pt x="2122732" y="499263"/>
                  <a:pt x="2123846" y="514121"/>
                  <a:pt x="2123846" y="528238"/>
                </a:cubicBezTo>
                <a:cubicBezTo>
                  <a:pt x="2123846" y="534181"/>
                  <a:pt x="2123475" y="538267"/>
                  <a:pt x="2122732" y="540496"/>
                </a:cubicBezTo>
                <a:lnTo>
                  <a:pt x="2123846" y="558327"/>
                </a:lnTo>
                <a:lnTo>
                  <a:pt x="2123846" y="589531"/>
                </a:lnTo>
                <a:lnTo>
                  <a:pt x="2123846" y="614048"/>
                </a:lnTo>
                <a:lnTo>
                  <a:pt x="2123846" y="622964"/>
                </a:lnTo>
                <a:cubicBezTo>
                  <a:pt x="2120132" y="622964"/>
                  <a:pt x="2118274" y="623707"/>
                  <a:pt x="2118274" y="625193"/>
                </a:cubicBezTo>
                <a:cubicBezTo>
                  <a:pt x="2115302" y="632622"/>
                  <a:pt x="2113817" y="637080"/>
                  <a:pt x="2113817" y="638566"/>
                </a:cubicBezTo>
                <a:cubicBezTo>
                  <a:pt x="2113817" y="638566"/>
                  <a:pt x="2113817" y="638937"/>
                  <a:pt x="2113817" y="639680"/>
                </a:cubicBezTo>
                <a:cubicBezTo>
                  <a:pt x="2113817" y="640423"/>
                  <a:pt x="2113817" y="640794"/>
                  <a:pt x="2113817" y="640794"/>
                </a:cubicBezTo>
                <a:cubicBezTo>
                  <a:pt x="2115302" y="649710"/>
                  <a:pt x="2110473" y="654911"/>
                  <a:pt x="2099329" y="656396"/>
                </a:cubicBezTo>
                <a:lnTo>
                  <a:pt x="2087070" y="658625"/>
                </a:lnTo>
                <a:cubicBezTo>
                  <a:pt x="2086327" y="661597"/>
                  <a:pt x="2083356" y="663083"/>
                  <a:pt x="2078155" y="663083"/>
                </a:cubicBezTo>
                <a:cubicBezTo>
                  <a:pt x="2067011" y="663083"/>
                  <a:pt x="2058838" y="661969"/>
                  <a:pt x="2053638" y="659740"/>
                </a:cubicBezTo>
                <a:cubicBezTo>
                  <a:pt x="2043979" y="657511"/>
                  <a:pt x="2035435" y="652682"/>
                  <a:pt x="2028006" y="645252"/>
                </a:cubicBezTo>
                <a:cubicBezTo>
                  <a:pt x="2020576" y="639309"/>
                  <a:pt x="2014261" y="633551"/>
                  <a:pt x="2009061" y="627979"/>
                </a:cubicBezTo>
                <a:cubicBezTo>
                  <a:pt x="2003860" y="622406"/>
                  <a:pt x="1999031" y="617763"/>
                  <a:pt x="1994573" y="614048"/>
                </a:cubicBezTo>
                <a:lnTo>
                  <a:pt x="1980086" y="592874"/>
                </a:lnTo>
                <a:cubicBezTo>
                  <a:pt x="1973399" y="583959"/>
                  <a:pt x="1967455" y="574300"/>
                  <a:pt x="1962255" y="563899"/>
                </a:cubicBezTo>
                <a:cubicBezTo>
                  <a:pt x="1960026" y="560927"/>
                  <a:pt x="1957611" y="556655"/>
                  <a:pt x="1955011" y="551083"/>
                </a:cubicBezTo>
                <a:cubicBezTo>
                  <a:pt x="1952411" y="545511"/>
                  <a:pt x="1950368" y="541239"/>
                  <a:pt x="1948882" y="538267"/>
                </a:cubicBezTo>
                <a:cubicBezTo>
                  <a:pt x="1939966" y="521922"/>
                  <a:pt x="1935137" y="513379"/>
                  <a:pt x="1934394" y="512636"/>
                </a:cubicBezTo>
                <a:lnTo>
                  <a:pt x="1931051" y="500377"/>
                </a:lnTo>
                <a:lnTo>
                  <a:pt x="1918792" y="508178"/>
                </a:lnTo>
                <a:cubicBezTo>
                  <a:pt x="1914335" y="514864"/>
                  <a:pt x="1908762" y="521365"/>
                  <a:pt x="1902076" y="527680"/>
                </a:cubicBezTo>
                <a:cubicBezTo>
                  <a:pt x="1895389" y="533995"/>
                  <a:pt x="1890932" y="538267"/>
                  <a:pt x="1888703" y="540496"/>
                </a:cubicBezTo>
                <a:cubicBezTo>
                  <a:pt x="1882016" y="545697"/>
                  <a:pt x="1872729" y="554241"/>
                  <a:pt x="1860842" y="566128"/>
                </a:cubicBezTo>
                <a:lnTo>
                  <a:pt x="1857499" y="566128"/>
                </a:lnTo>
                <a:cubicBezTo>
                  <a:pt x="1856756" y="566128"/>
                  <a:pt x="1855641" y="566499"/>
                  <a:pt x="1854156" y="567242"/>
                </a:cubicBezTo>
                <a:cubicBezTo>
                  <a:pt x="1852670" y="567985"/>
                  <a:pt x="1851184" y="568357"/>
                  <a:pt x="1849698" y="568357"/>
                </a:cubicBezTo>
                <a:lnTo>
                  <a:pt x="1856384" y="557213"/>
                </a:lnTo>
                <a:cubicBezTo>
                  <a:pt x="1857870" y="554241"/>
                  <a:pt x="1859170" y="550712"/>
                  <a:pt x="1860285" y="546626"/>
                </a:cubicBezTo>
                <a:cubicBezTo>
                  <a:pt x="1861399" y="542539"/>
                  <a:pt x="1862699" y="539753"/>
                  <a:pt x="1864185" y="538267"/>
                </a:cubicBezTo>
                <a:cubicBezTo>
                  <a:pt x="1866414" y="533810"/>
                  <a:pt x="1871243" y="525637"/>
                  <a:pt x="1878673" y="513750"/>
                </a:cubicBezTo>
                <a:cubicBezTo>
                  <a:pt x="1880902" y="508549"/>
                  <a:pt x="1884616" y="503720"/>
                  <a:pt x="1889817" y="499263"/>
                </a:cubicBezTo>
                <a:cubicBezTo>
                  <a:pt x="1894275" y="491090"/>
                  <a:pt x="1901333" y="480317"/>
                  <a:pt x="1910991" y="466944"/>
                </a:cubicBezTo>
                <a:cubicBezTo>
                  <a:pt x="1913220" y="464715"/>
                  <a:pt x="1916935" y="459143"/>
                  <a:pt x="1922136" y="450228"/>
                </a:cubicBezTo>
                <a:cubicBezTo>
                  <a:pt x="1931051" y="437598"/>
                  <a:pt x="1936995" y="429054"/>
                  <a:pt x="1939966" y="424596"/>
                </a:cubicBezTo>
                <a:cubicBezTo>
                  <a:pt x="1943681" y="420881"/>
                  <a:pt x="1946653" y="417352"/>
                  <a:pt x="1948882" y="414009"/>
                </a:cubicBezTo>
                <a:cubicBezTo>
                  <a:pt x="1951111" y="410666"/>
                  <a:pt x="1953339" y="407880"/>
                  <a:pt x="1955568" y="405651"/>
                </a:cubicBezTo>
                <a:cubicBezTo>
                  <a:pt x="1962255" y="397478"/>
                  <a:pt x="1967084" y="392278"/>
                  <a:pt x="1970056" y="390049"/>
                </a:cubicBezTo>
                <a:cubicBezTo>
                  <a:pt x="1974513" y="381133"/>
                  <a:pt x="1978600" y="374818"/>
                  <a:pt x="1982314" y="371104"/>
                </a:cubicBezTo>
                <a:lnTo>
                  <a:pt x="2002374" y="346586"/>
                </a:lnTo>
                <a:lnTo>
                  <a:pt x="2014633" y="330984"/>
                </a:lnTo>
                <a:cubicBezTo>
                  <a:pt x="2017605" y="329498"/>
                  <a:pt x="2019462" y="327270"/>
                  <a:pt x="2020205" y="324298"/>
                </a:cubicBezTo>
                <a:cubicBezTo>
                  <a:pt x="2023920" y="321326"/>
                  <a:pt x="2026892" y="318354"/>
                  <a:pt x="2029120" y="315382"/>
                </a:cubicBezTo>
                <a:cubicBezTo>
                  <a:pt x="2031349" y="312411"/>
                  <a:pt x="2033207" y="310182"/>
                  <a:pt x="2034692" y="308696"/>
                </a:cubicBezTo>
                <a:cubicBezTo>
                  <a:pt x="2034692" y="307210"/>
                  <a:pt x="2033949" y="306467"/>
                  <a:pt x="2032464" y="306467"/>
                </a:cubicBezTo>
                <a:cubicBezTo>
                  <a:pt x="2031721" y="307953"/>
                  <a:pt x="2030792" y="308882"/>
                  <a:pt x="2029678" y="309253"/>
                </a:cubicBezTo>
                <a:cubicBezTo>
                  <a:pt x="2028563" y="309624"/>
                  <a:pt x="2027634" y="310182"/>
                  <a:pt x="2026892" y="310925"/>
                </a:cubicBezTo>
                <a:cubicBezTo>
                  <a:pt x="2023177" y="311668"/>
                  <a:pt x="2020576" y="313153"/>
                  <a:pt x="2019091" y="315382"/>
                </a:cubicBezTo>
                <a:cubicBezTo>
                  <a:pt x="2008689" y="320583"/>
                  <a:pt x="2001260" y="323926"/>
                  <a:pt x="1996802" y="325412"/>
                </a:cubicBezTo>
                <a:cubicBezTo>
                  <a:pt x="1993830" y="327641"/>
                  <a:pt x="1990115" y="328755"/>
                  <a:pt x="1985658" y="328755"/>
                </a:cubicBezTo>
                <a:cubicBezTo>
                  <a:pt x="1981200" y="328755"/>
                  <a:pt x="1978228" y="328384"/>
                  <a:pt x="1976742" y="327641"/>
                </a:cubicBezTo>
                <a:cubicBezTo>
                  <a:pt x="1975999" y="326155"/>
                  <a:pt x="1974513" y="325412"/>
                  <a:pt x="1972285" y="325412"/>
                </a:cubicBezTo>
                <a:cubicBezTo>
                  <a:pt x="1961883" y="326898"/>
                  <a:pt x="1949253" y="325041"/>
                  <a:pt x="1934394" y="319840"/>
                </a:cubicBezTo>
                <a:cubicBezTo>
                  <a:pt x="1925479" y="317611"/>
                  <a:pt x="1921021" y="312039"/>
                  <a:pt x="1921021" y="303124"/>
                </a:cubicBezTo>
                <a:lnTo>
                  <a:pt x="1921021" y="300895"/>
                </a:lnTo>
                <a:cubicBezTo>
                  <a:pt x="1921021" y="297180"/>
                  <a:pt x="1919535" y="294208"/>
                  <a:pt x="1916563" y="291979"/>
                </a:cubicBezTo>
                <a:cubicBezTo>
                  <a:pt x="1915078" y="291237"/>
                  <a:pt x="1914149" y="290308"/>
                  <a:pt x="1913777" y="289193"/>
                </a:cubicBezTo>
                <a:cubicBezTo>
                  <a:pt x="1913406" y="288079"/>
                  <a:pt x="1912849" y="286779"/>
                  <a:pt x="1912106" y="285293"/>
                </a:cubicBezTo>
                <a:cubicBezTo>
                  <a:pt x="1917306" y="286779"/>
                  <a:pt x="1922321" y="288079"/>
                  <a:pt x="1927150" y="289193"/>
                </a:cubicBezTo>
                <a:cubicBezTo>
                  <a:pt x="1931980" y="290308"/>
                  <a:pt x="1935880" y="291237"/>
                  <a:pt x="1938852" y="291979"/>
                </a:cubicBezTo>
                <a:cubicBezTo>
                  <a:pt x="1944053" y="291979"/>
                  <a:pt x="1947396" y="291237"/>
                  <a:pt x="1948882" y="289751"/>
                </a:cubicBezTo>
                <a:cubicBezTo>
                  <a:pt x="1954082" y="286036"/>
                  <a:pt x="1959283" y="282693"/>
                  <a:pt x="1964484" y="279721"/>
                </a:cubicBezTo>
                <a:cubicBezTo>
                  <a:pt x="1969684" y="276749"/>
                  <a:pt x="1974885" y="273406"/>
                  <a:pt x="1980086" y="269691"/>
                </a:cubicBezTo>
                <a:cubicBezTo>
                  <a:pt x="1987515" y="263747"/>
                  <a:pt x="1993459" y="259661"/>
                  <a:pt x="1997916" y="257432"/>
                </a:cubicBezTo>
                <a:cubicBezTo>
                  <a:pt x="2009804" y="248517"/>
                  <a:pt x="2017605" y="243316"/>
                  <a:pt x="2021319" y="241830"/>
                </a:cubicBezTo>
                <a:lnTo>
                  <a:pt x="2046951" y="223999"/>
                </a:lnTo>
                <a:lnTo>
                  <a:pt x="2048066" y="218427"/>
                </a:lnTo>
                <a:cubicBezTo>
                  <a:pt x="2048808" y="215456"/>
                  <a:pt x="2048994" y="212855"/>
                  <a:pt x="2048623" y="210626"/>
                </a:cubicBezTo>
                <a:cubicBezTo>
                  <a:pt x="2048251" y="208398"/>
                  <a:pt x="2048437" y="205797"/>
                  <a:pt x="2049180" y="202825"/>
                </a:cubicBezTo>
                <a:cubicBezTo>
                  <a:pt x="2050666" y="200597"/>
                  <a:pt x="2051037" y="198368"/>
                  <a:pt x="2050294" y="196139"/>
                </a:cubicBezTo>
                <a:cubicBezTo>
                  <a:pt x="2049551" y="193910"/>
                  <a:pt x="2049180" y="191681"/>
                  <a:pt x="2049180" y="189452"/>
                </a:cubicBezTo>
                <a:lnTo>
                  <a:pt x="2049180" y="166049"/>
                </a:lnTo>
                <a:cubicBezTo>
                  <a:pt x="2049180" y="152676"/>
                  <a:pt x="2048808" y="142646"/>
                  <a:pt x="2048066" y="135960"/>
                </a:cubicBezTo>
                <a:lnTo>
                  <a:pt x="2046951" y="132617"/>
                </a:lnTo>
                <a:cubicBezTo>
                  <a:pt x="2041750" y="128902"/>
                  <a:pt x="2036736" y="125744"/>
                  <a:pt x="2031906" y="123144"/>
                </a:cubicBezTo>
                <a:cubicBezTo>
                  <a:pt x="2027077" y="120544"/>
                  <a:pt x="2022805" y="117758"/>
                  <a:pt x="2019091" y="114786"/>
                </a:cubicBezTo>
                <a:cubicBezTo>
                  <a:pt x="2021319" y="114043"/>
                  <a:pt x="2023177" y="113671"/>
                  <a:pt x="2024663" y="113671"/>
                </a:cubicBezTo>
                <a:cubicBezTo>
                  <a:pt x="2026149" y="113671"/>
                  <a:pt x="2027634" y="114043"/>
                  <a:pt x="2029120" y="114786"/>
                </a:cubicBezTo>
                <a:cubicBezTo>
                  <a:pt x="2032092" y="117015"/>
                  <a:pt x="2035807" y="118872"/>
                  <a:pt x="2040265" y="120358"/>
                </a:cubicBezTo>
                <a:cubicBezTo>
                  <a:pt x="2044722" y="121844"/>
                  <a:pt x="2047694" y="122958"/>
                  <a:pt x="2049180" y="123701"/>
                </a:cubicBezTo>
                <a:lnTo>
                  <a:pt x="2049180" y="111443"/>
                </a:lnTo>
                <a:cubicBezTo>
                  <a:pt x="2049923" y="108471"/>
                  <a:pt x="2050109" y="104570"/>
                  <a:pt x="2049737" y="99741"/>
                </a:cubicBezTo>
                <a:cubicBezTo>
                  <a:pt x="2049366" y="94912"/>
                  <a:pt x="2049180" y="91383"/>
                  <a:pt x="2049180" y="89154"/>
                </a:cubicBezTo>
                <a:cubicBezTo>
                  <a:pt x="2051409" y="78010"/>
                  <a:pt x="2052523" y="67980"/>
                  <a:pt x="2052523" y="59065"/>
                </a:cubicBezTo>
                <a:lnTo>
                  <a:pt x="2054752" y="35662"/>
                </a:lnTo>
                <a:cubicBezTo>
                  <a:pt x="2054752" y="33433"/>
                  <a:pt x="2054009" y="31575"/>
                  <a:pt x="2052523" y="30090"/>
                </a:cubicBezTo>
                <a:cubicBezTo>
                  <a:pt x="2048066" y="25632"/>
                  <a:pt x="2040636" y="20431"/>
                  <a:pt x="2030235" y="14488"/>
                </a:cubicBezTo>
                <a:cubicBezTo>
                  <a:pt x="2026520" y="11516"/>
                  <a:pt x="2025406" y="8544"/>
                  <a:pt x="2026892" y="5572"/>
                </a:cubicBezTo>
                <a:close/>
                <a:moveTo>
                  <a:pt x="243502" y="1115"/>
                </a:moveTo>
                <a:cubicBezTo>
                  <a:pt x="245359" y="1115"/>
                  <a:pt x="247031" y="1857"/>
                  <a:pt x="248517" y="3343"/>
                </a:cubicBezTo>
                <a:cubicBezTo>
                  <a:pt x="250746" y="4829"/>
                  <a:pt x="253346" y="6687"/>
                  <a:pt x="256318" y="8915"/>
                </a:cubicBezTo>
                <a:cubicBezTo>
                  <a:pt x="259289" y="11144"/>
                  <a:pt x="262633" y="13745"/>
                  <a:pt x="266348" y="16716"/>
                </a:cubicBezTo>
                <a:cubicBezTo>
                  <a:pt x="275263" y="21917"/>
                  <a:pt x="281950" y="24889"/>
                  <a:pt x="286407" y="25632"/>
                </a:cubicBezTo>
                <a:lnTo>
                  <a:pt x="290865" y="28975"/>
                </a:lnTo>
                <a:cubicBezTo>
                  <a:pt x="293094" y="30461"/>
                  <a:pt x="295880" y="32133"/>
                  <a:pt x="299223" y="33990"/>
                </a:cubicBezTo>
                <a:cubicBezTo>
                  <a:pt x="302566" y="35847"/>
                  <a:pt x="305724" y="37891"/>
                  <a:pt x="308696" y="40119"/>
                </a:cubicBezTo>
                <a:cubicBezTo>
                  <a:pt x="310925" y="42348"/>
                  <a:pt x="313525" y="45692"/>
                  <a:pt x="316497" y="50149"/>
                </a:cubicBezTo>
                <a:cubicBezTo>
                  <a:pt x="315754" y="52378"/>
                  <a:pt x="314268" y="54607"/>
                  <a:pt x="312039" y="56836"/>
                </a:cubicBezTo>
                <a:cubicBezTo>
                  <a:pt x="309067" y="61294"/>
                  <a:pt x="302381" y="69466"/>
                  <a:pt x="291979" y="81353"/>
                </a:cubicBezTo>
                <a:lnTo>
                  <a:pt x="266348" y="102527"/>
                </a:lnTo>
                <a:cubicBezTo>
                  <a:pt x="261890" y="105499"/>
                  <a:pt x="257804" y="108099"/>
                  <a:pt x="254089" y="110328"/>
                </a:cubicBezTo>
                <a:cubicBezTo>
                  <a:pt x="250374" y="112557"/>
                  <a:pt x="247402" y="114414"/>
                  <a:pt x="245174" y="115900"/>
                </a:cubicBezTo>
                <a:cubicBezTo>
                  <a:pt x="242945" y="116643"/>
                  <a:pt x="241273" y="117572"/>
                  <a:pt x="240159" y="118686"/>
                </a:cubicBezTo>
                <a:cubicBezTo>
                  <a:pt x="239044" y="119801"/>
                  <a:pt x="237373" y="120729"/>
                  <a:pt x="235144" y="121472"/>
                </a:cubicBezTo>
                <a:cubicBezTo>
                  <a:pt x="231429" y="122958"/>
                  <a:pt x="226228" y="125559"/>
                  <a:pt x="219542" y="129273"/>
                </a:cubicBezTo>
                <a:cubicBezTo>
                  <a:pt x="218056" y="129273"/>
                  <a:pt x="216013" y="129645"/>
                  <a:pt x="213412" y="130388"/>
                </a:cubicBezTo>
                <a:cubicBezTo>
                  <a:pt x="210812" y="131131"/>
                  <a:pt x="208769" y="131874"/>
                  <a:pt x="207283" y="132617"/>
                </a:cubicBezTo>
                <a:cubicBezTo>
                  <a:pt x="202825" y="133360"/>
                  <a:pt x="196139" y="135960"/>
                  <a:pt x="187223" y="140418"/>
                </a:cubicBezTo>
                <a:cubicBezTo>
                  <a:pt x="191681" y="142646"/>
                  <a:pt x="196882" y="144690"/>
                  <a:pt x="202825" y="146547"/>
                </a:cubicBezTo>
                <a:cubicBezTo>
                  <a:pt x="208769" y="148404"/>
                  <a:pt x="213227" y="150076"/>
                  <a:pt x="216198" y="151562"/>
                </a:cubicBezTo>
                <a:cubicBezTo>
                  <a:pt x="225114" y="155277"/>
                  <a:pt x="238487" y="161592"/>
                  <a:pt x="256318" y="170507"/>
                </a:cubicBezTo>
                <a:cubicBezTo>
                  <a:pt x="256318" y="170507"/>
                  <a:pt x="259289" y="173479"/>
                  <a:pt x="265233" y="179422"/>
                </a:cubicBezTo>
                <a:cubicBezTo>
                  <a:pt x="266719" y="182394"/>
                  <a:pt x="268205" y="184066"/>
                  <a:pt x="269691" y="184437"/>
                </a:cubicBezTo>
                <a:cubicBezTo>
                  <a:pt x="271177" y="184809"/>
                  <a:pt x="273406" y="184252"/>
                  <a:pt x="276377" y="182766"/>
                </a:cubicBezTo>
                <a:cubicBezTo>
                  <a:pt x="278606" y="181280"/>
                  <a:pt x="281578" y="179422"/>
                  <a:pt x="285293" y="177194"/>
                </a:cubicBezTo>
                <a:cubicBezTo>
                  <a:pt x="289008" y="174965"/>
                  <a:pt x="292722" y="173479"/>
                  <a:pt x="296437" y="172736"/>
                </a:cubicBezTo>
                <a:cubicBezTo>
                  <a:pt x="309810" y="169764"/>
                  <a:pt x="319840" y="168278"/>
                  <a:pt x="326527" y="168278"/>
                </a:cubicBezTo>
                <a:lnTo>
                  <a:pt x="339900" y="164935"/>
                </a:lnTo>
                <a:cubicBezTo>
                  <a:pt x="340643" y="167907"/>
                  <a:pt x="341757" y="169578"/>
                  <a:pt x="343243" y="169950"/>
                </a:cubicBezTo>
                <a:cubicBezTo>
                  <a:pt x="344729" y="170321"/>
                  <a:pt x="346958" y="170507"/>
                  <a:pt x="349930" y="170507"/>
                </a:cubicBezTo>
                <a:lnTo>
                  <a:pt x="363303" y="170507"/>
                </a:lnTo>
                <a:lnTo>
                  <a:pt x="364417" y="170507"/>
                </a:lnTo>
                <a:cubicBezTo>
                  <a:pt x="365903" y="171250"/>
                  <a:pt x="368132" y="172550"/>
                  <a:pt x="371104" y="174408"/>
                </a:cubicBezTo>
                <a:cubicBezTo>
                  <a:pt x="374075" y="176265"/>
                  <a:pt x="375933" y="178308"/>
                  <a:pt x="376676" y="180537"/>
                </a:cubicBezTo>
                <a:cubicBezTo>
                  <a:pt x="379647" y="183509"/>
                  <a:pt x="383362" y="187966"/>
                  <a:pt x="387820" y="193910"/>
                </a:cubicBezTo>
                <a:cubicBezTo>
                  <a:pt x="390049" y="196882"/>
                  <a:pt x="390049" y="199482"/>
                  <a:pt x="387820" y="201711"/>
                </a:cubicBezTo>
                <a:cubicBezTo>
                  <a:pt x="385591" y="203940"/>
                  <a:pt x="384477" y="205426"/>
                  <a:pt x="384477" y="206169"/>
                </a:cubicBezTo>
                <a:lnTo>
                  <a:pt x="373332" y="211741"/>
                </a:lnTo>
                <a:lnTo>
                  <a:pt x="364417" y="216199"/>
                </a:lnTo>
                <a:cubicBezTo>
                  <a:pt x="361445" y="217684"/>
                  <a:pt x="357730" y="219170"/>
                  <a:pt x="353273" y="220656"/>
                </a:cubicBezTo>
                <a:lnTo>
                  <a:pt x="353273" y="222885"/>
                </a:lnTo>
                <a:cubicBezTo>
                  <a:pt x="356245" y="223628"/>
                  <a:pt x="359031" y="224371"/>
                  <a:pt x="361631" y="225114"/>
                </a:cubicBezTo>
                <a:cubicBezTo>
                  <a:pt x="364231" y="225857"/>
                  <a:pt x="367017" y="226600"/>
                  <a:pt x="369989" y="227343"/>
                </a:cubicBezTo>
                <a:cubicBezTo>
                  <a:pt x="381133" y="232543"/>
                  <a:pt x="393764" y="237001"/>
                  <a:pt x="407880" y="240716"/>
                </a:cubicBezTo>
                <a:cubicBezTo>
                  <a:pt x="417538" y="243688"/>
                  <a:pt x="429425" y="246288"/>
                  <a:pt x="443541" y="248517"/>
                </a:cubicBezTo>
                <a:cubicBezTo>
                  <a:pt x="445027" y="248517"/>
                  <a:pt x="446141" y="248145"/>
                  <a:pt x="446884" y="247402"/>
                </a:cubicBezTo>
                <a:lnTo>
                  <a:pt x="461372" y="244059"/>
                </a:lnTo>
                <a:cubicBezTo>
                  <a:pt x="460629" y="245545"/>
                  <a:pt x="460258" y="247774"/>
                  <a:pt x="460258" y="250746"/>
                </a:cubicBezTo>
                <a:cubicBezTo>
                  <a:pt x="465458" y="250746"/>
                  <a:pt x="469544" y="250003"/>
                  <a:pt x="472516" y="248517"/>
                </a:cubicBezTo>
                <a:cubicBezTo>
                  <a:pt x="476231" y="248517"/>
                  <a:pt x="478088" y="249631"/>
                  <a:pt x="478088" y="251860"/>
                </a:cubicBezTo>
                <a:cubicBezTo>
                  <a:pt x="481803" y="251860"/>
                  <a:pt x="484403" y="251489"/>
                  <a:pt x="485889" y="250746"/>
                </a:cubicBezTo>
                <a:cubicBezTo>
                  <a:pt x="485889" y="250746"/>
                  <a:pt x="485704" y="250931"/>
                  <a:pt x="485332" y="251303"/>
                </a:cubicBezTo>
                <a:cubicBezTo>
                  <a:pt x="484961" y="251674"/>
                  <a:pt x="484775" y="251860"/>
                  <a:pt x="484775" y="251860"/>
                </a:cubicBezTo>
                <a:lnTo>
                  <a:pt x="489233" y="254089"/>
                </a:lnTo>
                <a:cubicBezTo>
                  <a:pt x="499634" y="254832"/>
                  <a:pt x="509292" y="258918"/>
                  <a:pt x="518208" y="266348"/>
                </a:cubicBezTo>
                <a:cubicBezTo>
                  <a:pt x="518951" y="267091"/>
                  <a:pt x="518951" y="267834"/>
                  <a:pt x="518208" y="268576"/>
                </a:cubicBezTo>
                <a:cubicBezTo>
                  <a:pt x="517465" y="269319"/>
                  <a:pt x="516722" y="270062"/>
                  <a:pt x="515979" y="270805"/>
                </a:cubicBezTo>
                <a:cubicBezTo>
                  <a:pt x="515236" y="271548"/>
                  <a:pt x="514864" y="272663"/>
                  <a:pt x="514864" y="274149"/>
                </a:cubicBezTo>
                <a:cubicBezTo>
                  <a:pt x="514864" y="275635"/>
                  <a:pt x="514121" y="277120"/>
                  <a:pt x="512635" y="278606"/>
                </a:cubicBezTo>
                <a:lnTo>
                  <a:pt x="509292" y="286407"/>
                </a:lnTo>
                <a:lnTo>
                  <a:pt x="500377" y="296437"/>
                </a:lnTo>
                <a:cubicBezTo>
                  <a:pt x="499634" y="297180"/>
                  <a:pt x="498705" y="297552"/>
                  <a:pt x="497591" y="297552"/>
                </a:cubicBezTo>
                <a:cubicBezTo>
                  <a:pt x="496476" y="297552"/>
                  <a:pt x="495548" y="297923"/>
                  <a:pt x="494805" y="298666"/>
                </a:cubicBezTo>
                <a:cubicBezTo>
                  <a:pt x="490347" y="298666"/>
                  <a:pt x="485518" y="300523"/>
                  <a:pt x="480317" y="304238"/>
                </a:cubicBezTo>
                <a:cubicBezTo>
                  <a:pt x="480317" y="304981"/>
                  <a:pt x="479574" y="305353"/>
                  <a:pt x="478088" y="305353"/>
                </a:cubicBezTo>
                <a:cubicBezTo>
                  <a:pt x="464715" y="311296"/>
                  <a:pt x="452828" y="315754"/>
                  <a:pt x="442427" y="318726"/>
                </a:cubicBezTo>
                <a:cubicBezTo>
                  <a:pt x="438712" y="319469"/>
                  <a:pt x="433140" y="321326"/>
                  <a:pt x="425710" y="324298"/>
                </a:cubicBezTo>
                <a:cubicBezTo>
                  <a:pt x="423482" y="324298"/>
                  <a:pt x="422367" y="323555"/>
                  <a:pt x="422367" y="322069"/>
                </a:cubicBezTo>
                <a:cubicBezTo>
                  <a:pt x="420881" y="322812"/>
                  <a:pt x="419210" y="324298"/>
                  <a:pt x="417352" y="326527"/>
                </a:cubicBezTo>
                <a:cubicBezTo>
                  <a:pt x="415495" y="328755"/>
                  <a:pt x="413452" y="329870"/>
                  <a:pt x="411223" y="329870"/>
                </a:cubicBezTo>
                <a:lnTo>
                  <a:pt x="407880" y="329870"/>
                </a:lnTo>
                <a:cubicBezTo>
                  <a:pt x="401193" y="334328"/>
                  <a:pt x="397850" y="336556"/>
                  <a:pt x="397850" y="336556"/>
                </a:cubicBezTo>
                <a:cubicBezTo>
                  <a:pt x="394135" y="338042"/>
                  <a:pt x="389677" y="339714"/>
                  <a:pt x="384477" y="341571"/>
                </a:cubicBezTo>
                <a:cubicBezTo>
                  <a:pt x="379276" y="343429"/>
                  <a:pt x="373332" y="346215"/>
                  <a:pt x="366646" y="349930"/>
                </a:cubicBezTo>
                <a:cubicBezTo>
                  <a:pt x="365160" y="350672"/>
                  <a:pt x="363117" y="351230"/>
                  <a:pt x="360517" y="351601"/>
                </a:cubicBezTo>
                <a:cubicBezTo>
                  <a:pt x="357916" y="351973"/>
                  <a:pt x="355873" y="352530"/>
                  <a:pt x="354387" y="353273"/>
                </a:cubicBezTo>
                <a:lnTo>
                  <a:pt x="351044" y="354387"/>
                </a:lnTo>
                <a:cubicBezTo>
                  <a:pt x="349558" y="356616"/>
                  <a:pt x="345472" y="359031"/>
                  <a:pt x="338785" y="361631"/>
                </a:cubicBezTo>
                <a:cubicBezTo>
                  <a:pt x="332099" y="364231"/>
                  <a:pt x="327641" y="366646"/>
                  <a:pt x="325412" y="368875"/>
                </a:cubicBezTo>
                <a:cubicBezTo>
                  <a:pt x="322440" y="368875"/>
                  <a:pt x="320583" y="369246"/>
                  <a:pt x="319840" y="369989"/>
                </a:cubicBezTo>
                <a:cubicBezTo>
                  <a:pt x="315382" y="371475"/>
                  <a:pt x="313153" y="374075"/>
                  <a:pt x="313153" y="377790"/>
                </a:cubicBezTo>
                <a:lnTo>
                  <a:pt x="313153" y="381133"/>
                </a:lnTo>
                <a:cubicBezTo>
                  <a:pt x="316125" y="392278"/>
                  <a:pt x="317611" y="403050"/>
                  <a:pt x="317611" y="413452"/>
                </a:cubicBezTo>
                <a:lnTo>
                  <a:pt x="317611" y="432397"/>
                </a:lnTo>
                <a:lnTo>
                  <a:pt x="318726" y="437969"/>
                </a:lnTo>
                <a:cubicBezTo>
                  <a:pt x="318726" y="439455"/>
                  <a:pt x="318540" y="441127"/>
                  <a:pt x="318168" y="442984"/>
                </a:cubicBezTo>
                <a:cubicBezTo>
                  <a:pt x="317797" y="444841"/>
                  <a:pt x="317983" y="447256"/>
                  <a:pt x="318726" y="450228"/>
                </a:cubicBezTo>
                <a:lnTo>
                  <a:pt x="322069" y="492576"/>
                </a:lnTo>
                <a:lnTo>
                  <a:pt x="323183" y="517093"/>
                </a:lnTo>
                <a:cubicBezTo>
                  <a:pt x="323926" y="523037"/>
                  <a:pt x="324298" y="531581"/>
                  <a:pt x="324298" y="542725"/>
                </a:cubicBezTo>
                <a:cubicBezTo>
                  <a:pt x="325041" y="547183"/>
                  <a:pt x="324669" y="553869"/>
                  <a:pt x="323183" y="562785"/>
                </a:cubicBezTo>
                <a:lnTo>
                  <a:pt x="324298" y="585073"/>
                </a:lnTo>
                <a:cubicBezTo>
                  <a:pt x="325041" y="594732"/>
                  <a:pt x="325412" y="608848"/>
                  <a:pt x="325412" y="627421"/>
                </a:cubicBezTo>
                <a:cubicBezTo>
                  <a:pt x="325412" y="628907"/>
                  <a:pt x="325041" y="630207"/>
                  <a:pt x="324298" y="631322"/>
                </a:cubicBezTo>
                <a:cubicBezTo>
                  <a:pt x="323555" y="632436"/>
                  <a:pt x="323183" y="633736"/>
                  <a:pt x="323183" y="635222"/>
                </a:cubicBezTo>
                <a:cubicBezTo>
                  <a:pt x="322440" y="635965"/>
                  <a:pt x="322440" y="637080"/>
                  <a:pt x="323183" y="638566"/>
                </a:cubicBezTo>
                <a:cubicBezTo>
                  <a:pt x="323926" y="640052"/>
                  <a:pt x="324298" y="641166"/>
                  <a:pt x="324298" y="641909"/>
                </a:cubicBezTo>
                <a:cubicBezTo>
                  <a:pt x="323555" y="642652"/>
                  <a:pt x="323183" y="644881"/>
                  <a:pt x="323183" y="648595"/>
                </a:cubicBezTo>
                <a:cubicBezTo>
                  <a:pt x="323183" y="652310"/>
                  <a:pt x="322812" y="654539"/>
                  <a:pt x="322069" y="655282"/>
                </a:cubicBezTo>
                <a:cubicBezTo>
                  <a:pt x="321326" y="655282"/>
                  <a:pt x="321140" y="656025"/>
                  <a:pt x="321512" y="657511"/>
                </a:cubicBezTo>
                <a:cubicBezTo>
                  <a:pt x="321883" y="658997"/>
                  <a:pt x="322069" y="660111"/>
                  <a:pt x="322069" y="660854"/>
                </a:cubicBezTo>
                <a:cubicBezTo>
                  <a:pt x="319840" y="664569"/>
                  <a:pt x="318354" y="667912"/>
                  <a:pt x="317611" y="670884"/>
                </a:cubicBezTo>
                <a:cubicBezTo>
                  <a:pt x="316868" y="673856"/>
                  <a:pt x="316125" y="676456"/>
                  <a:pt x="315382" y="678685"/>
                </a:cubicBezTo>
                <a:lnTo>
                  <a:pt x="299780" y="696516"/>
                </a:lnTo>
                <a:lnTo>
                  <a:pt x="291979" y="698745"/>
                </a:lnTo>
                <a:cubicBezTo>
                  <a:pt x="286779" y="700230"/>
                  <a:pt x="278978" y="703202"/>
                  <a:pt x="268576" y="707660"/>
                </a:cubicBezTo>
                <a:cubicBezTo>
                  <a:pt x="264862" y="709146"/>
                  <a:pt x="260033" y="710260"/>
                  <a:pt x="254089" y="711003"/>
                </a:cubicBezTo>
                <a:cubicBezTo>
                  <a:pt x="248145" y="711746"/>
                  <a:pt x="243688" y="712489"/>
                  <a:pt x="240716" y="713232"/>
                </a:cubicBezTo>
                <a:cubicBezTo>
                  <a:pt x="235515" y="711003"/>
                  <a:pt x="229572" y="708589"/>
                  <a:pt x="222885" y="705988"/>
                </a:cubicBezTo>
                <a:cubicBezTo>
                  <a:pt x="216198" y="703388"/>
                  <a:pt x="209140" y="700230"/>
                  <a:pt x="201711" y="696516"/>
                </a:cubicBezTo>
                <a:cubicBezTo>
                  <a:pt x="184623" y="689086"/>
                  <a:pt x="169393" y="681285"/>
                  <a:pt x="156020" y="673113"/>
                </a:cubicBezTo>
                <a:cubicBezTo>
                  <a:pt x="116643" y="649338"/>
                  <a:pt x="93983" y="635594"/>
                  <a:pt x="88040" y="631879"/>
                </a:cubicBezTo>
                <a:cubicBezTo>
                  <a:pt x="77638" y="625936"/>
                  <a:pt x="64637" y="617020"/>
                  <a:pt x="49035" y="605133"/>
                </a:cubicBezTo>
                <a:cubicBezTo>
                  <a:pt x="47549" y="603647"/>
                  <a:pt x="44206" y="600861"/>
                  <a:pt x="39005" y="596775"/>
                </a:cubicBezTo>
                <a:cubicBezTo>
                  <a:pt x="33804" y="592688"/>
                  <a:pt x="30090" y="588788"/>
                  <a:pt x="27861" y="585073"/>
                </a:cubicBezTo>
                <a:cubicBezTo>
                  <a:pt x="25632" y="582101"/>
                  <a:pt x="22289" y="578944"/>
                  <a:pt x="17831" y="575601"/>
                </a:cubicBezTo>
                <a:cubicBezTo>
                  <a:pt x="13373" y="572257"/>
                  <a:pt x="10030" y="569843"/>
                  <a:pt x="7801" y="568357"/>
                </a:cubicBezTo>
                <a:cubicBezTo>
                  <a:pt x="7058" y="566871"/>
                  <a:pt x="6501" y="565757"/>
                  <a:pt x="6129" y="565014"/>
                </a:cubicBezTo>
                <a:cubicBezTo>
                  <a:pt x="5758" y="564271"/>
                  <a:pt x="5201" y="563528"/>
                  <a:pt x="4458" y="562785"/>
                </a:cubicBezTo>
                <a:cubicBezTo>
                  <a:pt x="4458" y="560556"/>
                  <a:pt x="4086" y="559070"/>
                  <a:pt x="3343" y="558327"/>
                </a:cubicBezTo>
                <a:cubicBezTo>
                  <a:pt x="3343" y="556841"/>
                  <a:pt x="2229" y="554612"/>
                  <a:pt x="0" y="551640"/>
                </a:cubicBezTo>
                <a:cubicBezTo>
                  <a:pt x="34919" y="579130"/>
                  <a:pt x="68351" y="599932"/>
                  <a:pt x="100298" y="614048"/>
                </a:cubicBezTo>
                <a:cubicBezTo>
                  <a:pt x="118129" y="623707"/>
                  <a:pt x="140603" y="633736"/>
                  <a:pt x="167721" y="644138"/>
                </a:cubicBezTo>
                <a:cubicBezTo>
                  <a:pt x="194839" y="654539"/>
                  <a:pt x="210998" y="659368"/>
                  <a:pt x="216198" y="658625"/>
                </a:cubicBezTo>
                <a:cubicBezTo>
                  <a:pt x="216198" y="656396"/>
                  <a:pt x="217313" y="653425"/>
                  <a:pt x="219542" y="649710"/>
                </a:cubicBezTo>
                <a:cubicBezTo>
                  <a:pt x="220285" y="645995"/>
                  <a:pt x="221213" y="642280"/>
                  <a:pt x="222328" y="638566"/>
                </a:cubicBezTo>
                <a:cubicBezTo>
                  <a:pt x="223442" y="634851"/>
                  <a:pt x="224371" y="631136"/>
                  <a:pt x="225114" y="627421"/>
                </a:cubicBezTo>
                <a:lnTo>
                  <a:pt x="228457" y="592874"/>
                </a:lnTo>
                <a:cubicBezTo>
                  <a:pt x="228457" y="586931"/>
                  <a:pt x="227714" y="577272"/>
                  <a:pt x="226228" y="563899"/>
                </a:cubicBezTo>
                <a:cubicBezTo>
                  <a:pt x="226971" y="554241"/>
                  <a:pt x="227157" y="545883"/>
                  <a:pt x="226786" y="538825"/>
                </a:cubicBezTo>
                <a:cubicBezTo>
                  <a:pt x="226414" y="531767"/>
                  <a:pt x="226228" y="525637"/>
                  <a:pt x="226228" y="520437"/>
                </a:cubicBezTo>
                <a:lnTo>
                  <a:pt x="226228" y="498148"/>
                </a:lnTo>
                <a:lnTo>
                  <a:pt x="223999" y="441312"/>
                </a:lnTo>
                <a:cubicBezTo>
                  <a:pt x="223999" y="434626"/>
                  <a:pt x="222514" y="425339"/>
                  <a:pt x="219542" y="413452"/>
                </a:cubicBezTo>
                <a:lnTo>
                  <a:pt x="211741" y="413452"/>
                </a:lnTo>
                <a:cubicBezTo>
                  <a:pt x="209512" y="415681"/>
                  <a:pt x="206354" y="417724"/>
                  <a:pt x="202268" y="419581"/>
                </a:cubicBezTo>
                <a:cubicBezTo>
                  <a:pt x="198182" y="421438"/>
                  <a:pt x="195024" y="422739"/>
                  <a:pt x="192796" y="423482"/>
                </a:cubicBezTo>
                <a:cubicBezTo>
                  <a:pt x="188338" y="425710"/>
                  <a:pt x="182580" y="428125"/>
                  <a:pt x="175522" y="430725"/>
                </a:cubicBezTo>
                <a:cubicBezTo>
                  <a:pt x="168464" y="433326"/>
                  <a:pt x="162335" y="435740"/>
                  <a:pt x="157134" y="437969"/>
                </a:cubicBezTo>
                <a:lnTo>
                  <a:pt x="156020" y="437969"/>
                </a:lnTo>
                <a:cubicBezTo>
                  <a:pt x="150819" y="441684"/>
                  <a:pt x="146361" y="441312"/>
                  <a:pt x="142646" y="436855"/>
                </a:cubicBezTo>
                <a:cubicBezTo>
                  <a:pt x="143389" y="439827"/>
                  <a:pt x="143018" y="442055"/>
                  <a:pt x="141532" y="443541"/>
                </a:cubicBezTo>
                <a:cubicBezTo>
                  <a:pt x="140046" y="445027"/>
                  <a:pt x="137446" y="446142"/>
                  <a:pt x="133731" y="446884"/>
                </a:cubicBezTo>
                <a:cubicBezTo>
                  <a:pt x="126302" y="449113"/>
                  <a:pt x="118501" y="452457"/>
                  <a:pt x="110328" y="456914"/>
                </a:cubicBezTo>
                <a:cubicBezTo>
                  <a:pt x="109585" y="456914"/>
                  <a:pt x="109214" y="457286"/>
                  <a:pt x="109214" y="458029"/>
                </a:cubicBezTo>
                <a:cubicBezTo>
                  <a:pt x="109214" y="458772"/>
                  <a:pt x="108842" y="459143"/>
                  <a:pt x="108099" y="459143"/>
                </a:cubicBezTo>
                <a:lnTo>
                  <a:pt x="74667" y="462486"/>
                </a:lnTo>
                <a:cubicBezTo>
                  <a:pt x="69466" y="462486"/>
                  <a:pt x="64265" y="461372"/>
                  <a:pt x="59065" y="459143"/>
                </a:cubicBezTo>
                <a:cubicBezTo>
                  <a:pt x="53864" y="456914"/>
                  <a:pt x="50521" y="455428"/>
                  <a:pt x="49035" y="454685"/>
                </a:cubicBezTo>
                <a:cubicBezTo>
                  <a:pt x="44577" y="451714"/>
                  <a:pt x="40491" y="450228"/>
                  <a:pt x="36776" y="450228"/>
                </a:cubicBezTo>
                <a:cubicBezTo>
                  <a:pt x="33061" y="450228"/>
                  <a:pt x="28975" y="448742"/>
                  <a:pt x="24517" y="445770"/>
                </a:cubicBezTo>
                <a:cubicBezTo>
                  <a:pt x="21545" y="445770"/>
                  <a:pt x="18945" y="444656"/>
                  <a:pt x="16716" y="442427"/>
                </a:cubicBezTo>
                <a:cubicBezTo>
                  <a:pt x="8544" y="440198"/>
                  <a:pt x="4458" y="436855"/>
                  <a:pt x="4458" y="432397"/>
                </a:cubicBezTo>
                <a:lnTo>
                  <a:pt x="5572" y="429054"/>
                </a:lnTo>
                <a:lnTo>
                  <a:pt x="6687" y="420138"/>
                </a:lnTo>
                <a:cubicBezTo>
                  <a:pt x="7430" y="417166"/>
                  <a:pt x="9287" y="415309"/>
                  <a:pt x="12259" y="414566"/>
                </a:cubicBezTo>
                <a:cubicBezTo>
                  <a:pt x="15231" y="413823"/>
                  <a:pt x="17459" y="413080"/>
                  <a:pt x="18945" y="412337"/>
                </a:cubicBezTo>
                <a:cubicBezTo>
                  <a:pt x="35290" y="404908"/>
                  <a:pt x="44948" y="400450"/>
                  <a:pt x="47920" y="398964"/>
                </a:cubicBezTo>
                <a:lnTo>
                  <a:pt x="51264" y="398964"/>
                </a:lnTo>
                <a:cubicBezTo>
                  <a:pt x="51264" y="403422"/>
                  <a:pt x="51635" y="407137"/>
                  <a:pt x="52378" y="410108"/>
                </a:cubicBezTo>
                <a:cubicBezTo>
                  <a:pt x="55350" y="408623"/>
                  <a:pt x="60550" y="407137"/>
                  <a:pt x="67980" y="405651"/>
                </a:cubicBezTo>
                <a:lnTo>
                  <a:pt x="132617" y="376676"/>
                </a:lnTo>
                <a:cubicBezTo>
                  <a:pt x="145990" y="371475"/>
                  <a:pt x="155648" y="366646"/>
                  <a:pt x="161592" y="362188"/>
                </a:cubicBezTo>
                <a:cubicBezTo>
                  <a:pt x="171250" y="358473"/>
                  <a:pt x="179980" y="354759"/>
                  <a:pt x="187781" y="351044"/>
                </a:cubicBezTo>
                <a:cubicBezTo>
                  <a:pt x="195582" y="347329"/>
                  <a:pt x="202825" y="343986"/>
                  <a:pt x="209512" y="341014"/>
                </a:cubicBezTo>
                <a:cubicBezTo>
                  <a:pt x="214713" y="339528"/>
                  <a:pt x="216941" y="337485"/>
                  <a:pt x="216198" y="334885"/>
                </a:cubicBezTo>
                <a:cubicBezTo>
                  <a:pt x="215456" y="332285"/>
                  <a:pt x="215084" y="330613"/>
                  <a:pt x="215084" y="329870"/>
                </a:cubicBezTo>
                <a:cubicBezTo>
                  <a:pt x="214341" y="324669"/>
                  <a:pt x="213227" y="320397"/>
                  <a:pt x="211741" y="317054"/>
                </a:cubicBezTo>
                <a:cubicBezTo>
                  <a:pt x="210255" y="313711"/>
                  <a:pt x="209140" y="310553"/>
                  <a:pt x="208397" y="307581"/>
                </a:cubicBezTo>
                <a:lnTo>
                  <a:pt x="205054" y="293094"/>
                </a:lnTo>
                <a:cubicBezTo>
                  <a:pt x="199854" y="296066"/>
                  <a:pt x="193910" y="299409"/>
                  <a:pt x="187223" y="303124"/>
                </a:cubicBezTo>
                <a:cubicBezTo>
                  <a:pt x="180537" y="306838"/>
                  <a:pt x="175336" y="310182"/>
                  <a:pt x="171622" y="313153"/>
                </a:cubicBezTo>
                <a:cubicBezTo>
                  <a:pt x="167907" y="316125"/>
                  <a:pt x="162335" y="319097"/>
                  <a:pt x="154905" y="322069"/>
                </a:cubicBezTo>
                <a:cubicBezTo>
                  <a:pt x="147476" y="325041"/>
                  <a:pt x="141532" y="327641"/>
                  <a:pt x="137074" y="329870"/>
                </a:cubicBezTo>
                <a:cubicBezTo>
                  <a:pt x="157877" y="312039"/>
                  <a:pt x="172364" y="298666"/>
                  <a:pt x="180537" y="289751"/>
                </a:cubicBezTo>
                <a:cubicBezTo>
                  <a:pt x="180537" y="289751"/>
                  <a:pt x="179794" y="289008"/>
                  <a:pt x="178308" y="287522"/>
                </a:cubicBezTo>
                <a:cubicBezTo>
                  <a:pt x="176079" y="289008"/>
                  <a:pt x="173850" y="290865"/>
                  <a:pt x="171622" y="293094"/>
                </a:cubicBezTo>
                <a:cubicBezTo>
                  <a:pt x="169393" y="295323"/>
                  <a:pt x="166792" y="296809"/>
                  <a:pt x="163821" y="297552"/>
                </a:cubicBezTo>
                <a:cubicBezTo>
                  <a:pt x="162335" y="298295"/>
                  <a:pt x="157134" y="299409"/>
                  <a:pt x="148218" y="300895"/>
                </a:cubicBezTo>
                <a:cubicBezTo>
                  <a:pt x="145247" y="300895"/>
                  <a:pt x="140046" y="300152"/>
                  <a:pt x="132617" y="298666"/>
                </a:cubicBezTo>
                <a:cubicBezTo>
                  <a:pt x="131131" y="298666"/>
                  <a:pt x="128716" y="298295"/>
                  <a:pt x="125373" y="297552"/>
                </a:cubicBezTo>
                <a:cubicBezTo>
                  <a:pt x="122030" y="296809"/>
                  <a:pt x="119615" y="296066"/>
                  <a:pt x="118129" y="295323"/>
                </a:cubicBezTo>
                <a:cubicBezTo>
                  <a:pt x="115157" y="293094"/>
                  <a:pt x="111071" y="291979"/>
                  <a:pt x="105870" y="291979"/>
                </a:cubicBezTo>
                <a:lnTo>
                  <a:pt x="99184" y="291979"/>
                </a:lnTo>
                <a:cubicBezTo>
                  <a:pt x="96955" y="291979"/>
                  <a:pt x="95469" y="291422"/>
                  <a:pt x="94726" y="290308"/>
                </a:cubicBezTo>
                <a:cubicBezTo>
                  <a:pt x="93983" y="289193"/>
                  <a:pt x="93983" y="287893"/>
                  <a:pt x="94726" y="286407"/>
                </a:cubicBezTo>
                <a:lnTo>
                  <a:pt x="94726" y="277492"/>
                </a:lnTo>
                <a:lnTo>
                  <a:pt x="91383" y="277492"/>
                </a:lnTo>
                <a:cubicBezTo>
                  <a:pt x="86182" y="276749"/>
                  <a:pt x="82096" y="274892"/>
                  <a:pt x="79124" y="271920"/>
                </a:cubicBezTo>
                <a:cubicBezTo>
                  <a:pt x="75410" y="268205"/>
                  <a:pt x="71695" y="268576"/>
                  <a:pt x="67980" y="273034"/>
                </a:cubicBezTo>
                <a:cubicBezTo>
                  <a:pt x="67237" y="270062"/>
                  <a:pt x="66308" y="268019"/>
                  <a:pt x="65194" y="266905"/>
                </a:cubicBezTo>
                <a:cubicBezTo>
                  <a:pt x="64079" y="265790"/>
                  <a:pt x="63522" y="264862"/>
                  <a:pt x="63522" y="264119"/>
                </a:cubicBezTo>
                <a:cubicBezTo>
                  <a:pt x="62036" y="261147"/>
                  <a:pt x="62036" y="258547"/>
                  <a:pt x="63522" y="256318"/>
                </a:cubicBezTo>
                <a:cubicBezTo>
                  <a:pt x="63522" y="254832"/>
                  <a:pt x="65008" y="254089"/>
                  <a:pt x="67980" y="254089"/>
                </a:cubicBezTo>
                <a:lnTo>
                  <a:pt x="82467" y="255203"/>
                </a:lnTo>
                <a:lnTo>
                  <a:pt x="95841" y="254089"/>
                </a:lnTo>
                <a:cubicBezTo>
                  <a:pt x="98812" y="252603"/>
                  <a:pt x="119986" y="244431"/>
                  <a:pt x="159363" y="229572"/>
                </a:cubicBezTo>
                <a:lnTo>
                  <a:pt x="190567" y="216199"/>
                </a:lnTo>
                <a:cubicBezTo>
                  <a:pt x="193539" y="214713"/>
                  <a:pt x="195767" y="213412"/>
                  <a:pt x="197253" y="212298"/>
                </a:cubicBezTo>
                <a:cubicBezTo>
                  <a:pt x="198739" y="211184"/>
                  <a:pt x="199482" y="209141"/>
                  <a:pt x="199482" y="206169"/>
                </a:cubicBezTo>
                <a:cubicBezTo>
                  <a:pt x="194281" y="190567"/>
                  <a:pt x="190195" y="180165"/>
                  <a:pt x="187223" y="174965"/>
                </a:cubicBezTo>
                <a:cubicBezTo>
                  <a:pt x="186480" y="173479"/>
                  <a:pt x="185366" y="170136"/>
                  <a:pt x="183880" y="164935"/>
                </a:cubicBezTo>
                <a:cubicBezTo>
                  <a:pt x="182394" y="159734"/>
                  <a:pt x="179422" y="155277"/>
                  <a:pt x="174965" y="151562"/>
                </a:cubicBezTo>
                <a:cubicBezTo>
                  <a:pt x="171250" y="149333"/>
                  <a:pt x="168278" y="148590"/>
                  <a:pt x="166049" y="149333"/>
                </a:cubicBezTo>
                <a:cubicBezTo>
                  <a:pt x="158620" y="151562"/>
                  <a:pt x="152305" y="154162"/>
                  <a:pt x="147104" y="157134"/>
                </a:cubicBezTo>
                <a:cubicBezTo>
                  <a:pt x="141161" y="158620"/>
                  <a:pt x="128159" y="162706"/>
                  <a:pt x="108099" y="169393"/>
                </a:cubicBezTo>
                <a:lnTo>
                  <a:pt x="91383" y="173850"/>
                </a:lnTo>
                <a:lnTo>
                  <a:pt x="82467" y="177194"/>
                </a:lnTo>
                <a:lnTo>
                  <a:pt x="82467" y="172736"/>
                </a:lnTo>
                <a:lnTo>
                  <a:pt x="76895" y="172736"/>
                </a:lnTo>
                <a:cubicBezTo>
                  <a:pt x="73181" y="173479"/>
                  <a:pt x="68909" y="174408"/>
                  <a:pt x="64079" y="175522"/>
                </a:cubicBezTo>
                <a:cubicBezTo>
                  <a:pt x="59250" y="176636"/>
                  <a:pt x="53864" y="177565"/>
                  <a:pt x="47920" y="178308"/>
                </a:cubicBezTo>
                <a:lnTo>
                  <a:pt x="46806" y="178308"/>
                </a:lnTo>
                <a:cubicBezTo>
                  <a:pt x="54235" y="173107"/>
                  <a:pt x="60179" y="169764"/>
                  <a:pt x="64637" y="168278"/>
                </a:cubicBezTo>
                <a:cubicBezTo>
                  <a:pt x="71323" y="163821"/>
                  <a:pt x="77267" y="158991"/>
                  <a:pt x="82467" y="153791"/>
                </a:cubicBezTo>
                <a:cubicBezTo>
                  <a:pt x="92869" y="145618"/>
                  <a:pt x="108471" y="132617"/>
                  <a:pt x="129273" y="114786"/>
                </a:cubicBezTo>
                <a:cubicBezTo>
                  <a:pt x="132245" y="111814"/>
                  <a:pt x="135588" y="109214"/>
                  <a:pt x="139303" y="106985"/>
                </a:cubicBezTo>
                <a:cubicBezTo>
                  <a:pt x="143018" y="104756"/>
                  <a:pt x="146361" y="102527"/>
                  <a:pt x="149333" y="100298"/>
                </a:cubicBezTo>
                <a:cubicBezTo>
                  <a:pt x="157505" y="92126"/>
                  <a:pt x="161592" y="88040"/>
                  <a:pt x="161592" y="88040"/>
                </a:cubicBezTo>
                <a:cubicBezTo>
                  <a:pt x="187595" y="65751"/>
                  <a:pt x="202825" y="52378"/>
                  <a:pt x="207283" y="47920"/>
                </a:cubicBezTo>
                <a:cubicBezTo>
                  <a:pt x="212484" y="44206"/>
                  <a:pt x="217499" y="39191"/>
                  <a:pt x="222328" y="32876"/>
                </a:cubicBezTo>
                <a:cubicBezTo>
                  <a:pt x="227157" y="26561"/>
                  <a:pt x="230686" y="22289"/>
                  <a:pt x="232915" y="20060"/>
                </a:cubicBezTo>
                <a:cubicBezTo>
                  <a:pt x="233658" y="19317"/>
                  <a:pt x="234029" y="18574"/>
                  <a:pt x="234029" y="17831"/>
                </a:cubicBezTo>
                <a:cubicBezTo>
                  <a:pt x="234029" y="17088"/>
                  <a:pt x="233658" y="16716"/>
                  <a:pt x="232915" y="16716"/>
                </a:cubicBezTo>
                <a:cubicBezTo>
                  <a:pt x="232172" y="13745"/>
                  <a:pt x="232915" y="10959"/>
                  <a:pt x="235144" y="8358"/>
                </a:cubicBezTo>
                <a:cubicBezTo>
                  <a:pt x="237373" y="5758"/>
                  <a:pt x="238859" y="4086"/>
                  <a:pt x="239601" y="3343"/>
                </a:cubicBezTo>
                <a:cubicBezTo>
                  <a:pt x="240344" y="1857"/>
                  <a:pt x="241645" y="1115"/>
                  <a:pt x="243502" y="1115"/>
                </a:cubicBezTo>
                <a:close/>
                <a:moveTo>
                  <a:pt x="3078785" y="0"/>
                </a:moveTo>
                <a:cubicBezTo>
                  <a:pt x="3080271" y="1486"/>
                  <a:pt x="3081756" y="2415"/>
                  <a:pt x="3083243" y="2786"/>
                </a:cubicBezTo>
                <a:cubicBezTo>
                  <a:pt x="3084728" y="3158"/>
                  <a:pt x="3086586" y="2600"/>
                  <a:pt x="3088815" y="1115"/>
                </a:cubicBezTo>
                <a:cubicBezTo>
                  <a:pt x="3089557" y="1115"/>
                  <a:pt x="3090486" y="1486"/>
                  <a:pt x="3091601" y="2229"/>
                </a:cubicBezTo>
                <a:cubicBezTo>
                  <a:pt x="3092715" y="2972"/>
                  <a:pt x="3093644" y="3715"/>
                  <a:pt x="3094387" y="4458"/>
                </a:cubicBezTo>
                <a:lnTo>
                  <a:pt x="3107760" y="16716"/>
                </a:lnTo>
                <a:cubicBezTo>
                  <a:pt x="3112960" y="21917"/>
                  <a:pt x="3118161" y="24517"/>
                  <a:pt x="3123362" y="24517"/>
                </a:cubicBezTo>
                <a:cubicBezTo>
                  <a:pt x="3126333" y="24517"/>
                  <a:pt x="3128562" y="24146"/>
                  <a:pt x="3130049" y="23403"/>
                </a:cubicBezTo>
                <a:cubicBezTo>
                  <a:pt x="3133763" y="22660"/>
                  <a:pt x="3137850" y="21917"/>
                  <a:pt x="3142307" y="21174"/>
                </a:cubicBezTo>
                <a:cubicBezTo>
                  <a:pt x="3146765" y="20431"/>
                  <a:pt x="3150851" y="19688"/>
                  <a:pt x="3154566" y="18945"/>
                </a:cubicBezTo>
                <a:cubicBezTo>
                  <a:pt x="3156795" y="18202"/>
                  <a:pt x="3159395" y="16345"/>
                  <a:pt x="3162367" y="13373"/>
                </a:cubicBezTo>
                <a:cubicBezTo>
                  <a:pt x="3166825" y="10401"/>
                  <a:pt x="3169796" y="8915"/>
                  <a:pt x="3171282" y="8915"/>
                </a:cubicBezTo>
                <a:lnTo>
                  <a:pt x="3176854" y="11144"/>
                </a:lnTo>
                <a:cubicBezTo>
                  <a:pt x="3178340" y="11887"/>
                  <a:pt x="3180012" y="12073"/>
                  <a:pt x="3181869" y="11702"/>
                </a:cubicBezTo>
                <a:cubicBezTo>
                  <a:pt x="3183726" y="11330"/>
                  <a:pt x="3185770" y="11516"/>
                  <a:pt x="3187999" y="12259"/>
                </a:cubicBezTo>
                <a:lnTo>
                  <a:pt x="3192456" y="12259"/>
                </a:lnTo>
                <a:cubicBezTo>
                  <a:pt x="3198400" y="13745"/>
                  <a:pt x="3202486" y="14488"/>
                  <a:pt x="3204715" y="14488"/>
                </a:cubicBezTo>
                <a:cubicBezTo>
                  <a:pt x="3213630" y="15973"/>
                  <a:pt x="3219574" y="18202"/>
                  <a:pt x="3222546" y="21174"/>
                </a:cubicBezTo>
                <a:cubicBezTo>
                  <a:pt x="3223289" y="24146"/>
                  <a:pt x="3225889" y="26375"/>
                  <a:pt x="3230347" y="27861"/>
                </a:cubicBezTo>
                <a:cubicBezTo>
                  <a:pt x="3231832" y="28604"/>
                  <a:pt x="3232575" y="30090"/>
                  <a:pt x="3232575" y="32318"/>
                </a:cubicBezTo>
                <a:cubicBezTo>
                  <a:pt x="3232575" y="34547"/>
                  <a:pt x="3231832" y="36405"/>
                  <a:pt x="3230347" y="37891"/>
                </a:cubicBezTo>
                <a:cubicBezTo>
                  <a:pt x="3228118" y="40119"/>
                  <a:pt x="3227375" y="42348"/>
                  <a:pt x="3228118" y="44577"/>
                </a:cubicBezTo>
                <a:lnTo>
                  <a:pt x="3227003" y="46806"/>
                </a:lnTo>
                <a:cubicBezTo>
                  <a:pt x="3225517" y="52750"/>
                  <a:pt x="3224032" y="57207"/>
                  <a:pt x="3222546" y="60179"/>
                </a:cubicBezTo>
                <a:lnTo>
                  <a:pt x="3222546" y="62408"/>
                </a:lnTo>
                <a:cubicBezTo>
                  <a:pt x="3224774" y="64637"/>
                  <a:pt x="3224960" y="66123"/>
                  <a:pt x="3223103" y="66866"/>
                </a:cubicBezTo>
                <a:cubicBezTo>
                  <a:pt x="3221245" y="67609"/>
                  <a:pt x="3219945" y="67980"/>
                  <a:pt x="3219202" y="67980"/>
                </a:cubicBezTo>
                <a:lnTo>
                  <a:pt x="3214745" y="73552"/>
                </a:lnTo>
                <a:cubicBezTo>
                  <a:pt x="3212516" y="77267"/>
                  <a:pt x="3208430" y="80239"/>
                  <a:pt x="3202486" y="82468"/>
                </a:cubicBezTo>
                <a:cubicBezTo>
                  <a:pt x="3182426" y="88411"/>
                  <a:pt x="3170539" y="91754"/>
                  <a:pt x="3166825" y="92497"/>
                </a:cubicBezTo>
                <a:cubicBezTo>
                  <a:pt x="3148994" y="98441"/>
                  <a:pt x="3135992" y="103270"/>
                  <a:pt x="3127820" y="106985"/>
                </a:cubicBezTo>
                <a:cubicBezTo>
                  <a:pt x="3122619" y="109214"/>
                  <a:pt x="3115932" y="110328"/>
                  <a:pt x="3107760" y="110328"/>
                </a:cubicBezTo>
                <a:cubicBezTo>
                  <a:pt x="3115932" y="105870"/>
                  <a:pt x="3120947" y="102341"/>
                  <a:pt x="3122805" y="99741"/>
                </a:cubicBezTo>
                <a:cubicBezTo>
                  <a:pt x="3124662" y="97141"/>
                  <a:pt x="3125591" y="93612"/>
                  <a:pt x="3125591" y="89154"/>
                </a:cubicBezTo>
                <a:cubicBezTo>
                  <a:pt x="3125591" y="89154"/>
                  <a:pt x="3123362" y="85811"/>
                  <a:pt x="3118904" y="79124"/>
                </a:cubicBezTo>
                <a:cubicBezTo>
                  <a:pt x="3115189" y="76895"/>
                  <a:pt x="3109617" y="72809"/>
                  <a:pt x="3102188" y="66866"/>
                </a:cubicBezTo>
                <a:cubicBezTo>
                  <a:pt x="3099959" y="64637"/>
                  <a:pt x="3096616" y="62036"/>
                  <a:pt x="3092158" y="59065"/>
                </a:cubicBezTo>
                <a:cubicBezTo>
                  <a:pt x="3089186" y="56836"/>
                  <a:pt x="3087700" y="53121"/>
                  <a:pt x="3087700" y="47920"/>
                </a:cubicBezTo>
                <a:lnTo>
                  <a:pt x="3087700" y="43463"/>
                </a:lnTo>
                <a:cubicBezTo>
                  <a:pt x="3087700" y="35290"/>
                  <a:pt x="3085471" y="25260"/>
                  <a:pt x="3081014" y="13373"/>
                </a:cubicBezTo>
                <a:cubicBezTo>
                  <a:pt x="3079528" y="11144"/>
                  <a:pt x="3078599" y="9101"/>
                  <a:pt x="3078228" y="7244"/>
                </a:cubicBezTo>
                <a:cubicBezTo>
                  <a:pt x="3077856" y="5386"/>
                  <a:pt x="3077670" y="4086"/>
                  <a:pt x="3077670" y="3343"/>
                </a:cubicBezTo>
                <a:close/>
              </a:path>
            </a:pathLst>
          </a:custGeom>
          <a:solidFill>
            <a:schemeClr val="bg1">
              <a:lumMod val="100000"/>
            </a:schemeClr>
          </a:solidFill>
          <a:ln>
            <a:noFill/>
          </a:ln>
          <a:effectLst>
            <a:glow>
              <a:srgbClr val="000000"/>
            </a:glow>
            <a:outerShdw blurRad="50800" dist="38100" dir="2700000" algn="tl" rotWithShape="0">
              <a:schemeClr val="accent1">
                <a:alpha val="40000"/>
              </a:schemeClr>
            </a:outerShdw>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6600" dirty="0">
              <a:solidFill>
                <a:schemeClr val="bg1">
                  <a:lumMod val="100000"/>
                </a:schemeClr>
              </a:solidFill>
              <a:effectLst>
                <a:outerShdw blurRad="50800" dist="38100" dir="2700000" algn="tl" rotWithShape="0">
                  <a:schemeClr val="accent1">
                    <a:alpha val="40000"/>
                  </a:schemeClr>
                </a:outerShdw>
              </a:effectLst>
              <a:latin typeface="演示悠然小楷" panose="00000500000000000000" pitchFamily="2" charset="-122"/>
              <a:ea typeface="演示悠然小楷" panose="00000500000000000000" pitchFamily="2" charset="-122"/>
              <a:cs typeface="演示流云楷" panose="02000600000000000000" pitchFamily="2" charset="-122"/>
            </a:endParaRPr>
          </a:p>
        </p:txBody>
      </p:sp>
      <p:sp>
        <p:nvSpPr>
          <p:cNvPr id="35" name="TextBox 32"/>
          <p:cNvSpPr txBox="1"/>
          <p:nvPr>
            <p:custDataLst>
              <p:tags r:id="rId4"/>
            </p:custDataLst>
          </p:nvPr>
        </p:nvSpPr>
        <p:spPr>
          <a:xfrm>
            <a:off x="854700" y="2397551"/>
            <a:ext cx="2802222" cy="552644"/>
          </a:xfrm>
          <a:custGeom>
            <a:avLst/>
            <a:gdLst/>
            <a:ahLst/>
            <a:cxnLst/>
            <a:rect l="l" t="t" r="r" b="b"/>
            <a:pathLst>
              <a:path w="3736296" h="736858">
                <a:moveTo>
                  <a:pt x="2464861" y="717912"/>
                </a:moveTo>
                <a:lnTo>
                  <a:pt x="2464861" y="719027"/>
                </a:lnTo>
                <a:lnTo>
                  <a:pt x="2439229" y="727942"/>
                </a:lnTo>
                <a:lnTo>
                  <a:pt x="2438115" y="725713"/>
                </a:lnTo>
                <a:cubicBezTo>
                  <a:pt x="2450002" y="722742"/>
                  <a:pt x="2458917" y="720141"/>
                  <a:pt x="2464861" y="717912"/>
                </a:cubicBezTo>
                <a:close/>
                <a:moveTo>
                  <a:pt x="3146765" y="557714"/>
                </a:moveTo>
                <a:cubicBezTo>
                  <a:pt x="3146022" y="557528"/>
                  <a:pt x="3145279" y="557807"/>
                  <a:pt x="3144536" y="558550"/>
                </a:cubicBezTo>
                <a:lnTo>
                  <a:pt x="3148664" y="559375"/>
                </a:lnTo>
                <a:close/>
                <a:moveTo>
                  <a:pt x="3507838" y="532918"/>
                </a:moveTo>
                <a:lnTo>
                  <a:pt x="3493351" y="537376"/>
                </a:lnTo>
                <a:cubicBezTo>
                  <a:pt x="3490379" y="538119"/>
                  <a:pt x="3486293" y="538490"/>
                  <a:pt x="3481092" y="538490"/>
                </a:cubicBezTo>
                <a:close/>
                <a:moveTo>
                  <a:pt x="2097100" y="508401"/>
                </a:moveTo>
                <a:lnTo>
                  <a:pt x="2097100" y="510629"/>
                </a:lnTo>
                <a:lnTo>
                  <a:pt x="2092643" y="521774"/>
                </a:lnTo>
                <a:cubicBezTo>
                  <a:pt x="2091900" y="524745"/>
                  <a:pt x="2090971" y="528832"/>
                  <a:pt x="2089857" y="534032"/>
                </a:cubicBezTo>
                <a:cubicBezTo>
                  <a:pt x="2088742" y="539233"/>
                  <a:pt x="2088185" y="543319"/>
                  <a:pt x="2088185" y="546291"/>
                </a:cubicBezTo>
                <a:cubicBezTo>
                  <a:pt x="2085956" y="558178"/>
                  <a:pt x="2081870" y="567465"/>
                  <a:pt x="2075926" y="574152"/>
                </a:cubicBezTo>
                <a:lnTo>
                  <a:pt x="2069240" y="588639"/>
                </a:lnTo>
                <a:cubicBezTo>
                  <a:pt x="2067011" y="593097"/>
                  <a:pt x="2062925" y="599783"/>
                  <a:pt x="2056981" y="608699"/>
                </a:cubicBezTo>
                <a:cubicBezTo>
                  <a:pt x="2053266" y="613157"/>
                  <a:pt x="2049180" y="619843"/>
                  <a:pt x="2044722" y="628758"/>
                </a:cubicBezTo>
                <a:cubicBezTo>
                  <a:pt x="2043236" y="633216"/>
                  <a:pt x="2040636" y="638231"/>
                  <a:pt x="2036921" y="643803"/>
                </a:cubicBezTo>
                <a:cubicBezTo>
                  <a:pt x="2033207" y="649375"/>
                  <a:pt x="2030606" y="653276"/>
                  <a:pt x="2029120" y="655505"/>
                </a:cubicBezTo>
                <a:cubicBezTo>
                  <a:pt x="2028377" y="656248"/>
                  <a:pt x="2028006" y="657362"/>
                  <a:pt x="2028006" y="658848"/>
                </a:cubicBezTo>
                <a:cubicBezTo>
                  <a:pt x="2027263" y="660334"/>
                  <a:pt x="2026334" y="661448"/>
                  <a:pt x="2025220" y="662191"/>
                </a:cubicBezTo>
                <a:cubicBezTo>
                  <a:pt x="2024105" y="662934"/>
                  <a:pt x="2023177" y="663677"/>
                  <a:pt x="2022434" y="664420"/>
                </a:cubicBezTo>
                <a:cubicBezTo>
                  <a:pt x="2019462" y="664420"/>
                  <a:pt x="2016490" y="665906"/>
                  <a:pt x="2013518" y="668878"/>
                </a:cubicBezTo>
                <a:cubicBezTo>
                  <a:pt x="2010547" y="670364"/>
                  <a:pt x="2007946" y="673707"/>
                  <a:pt x="2005717" y="678908"/>
                </a:cubicBezTo>
                <a:cubicBezTo>
                  <a:pt x="2004975" y="679651"/>
                  <a:pt x="2003860" y="679836"/>
                  <a:pt x="2002374" y="679465"/>
                </a:cubicBezTo>
                <a:cubicBezTo>
                  <a:pt x="2000888" y="679093"/>
                  <a:pt x="1999402" y="678165"/>
                  <a:pt x="1997917" y="676679"/>
                </a:cubicBezTo>
                <a:cubicBezTo>
                  <a:pt x="1990487" y="668506"/>
                  <a:pt x="1986772" y="655876"/>
                  <a:pt x="1986772" y="638788"/>
                </a:cubicBezTo>
                <a:cubicBezTo>
                  <a:pt x="1986772" y="636559"/>
                  <a:pt x="1986029" y="633959"/>
                  <a:pt x="1984543" y="630987"/>
                </a:cubicBezTo>
                <a:cubicBezTo>
                  <a:pt x="1984543" y="629501"/>
                  <a:pt x="1984543" y="628758"/>
                  <a:pt x="1984543" y="628758"/>
                </a:cubicBezTo>
                <a:cubicBezTo>
                  <a:pt x="1985286" y="626530"/>
                  <a:pt x="1985844" y="623558"/>
                  <a:pt x="1986215" y="619843"/>
                </a:cubicBezTo>
                <a:cubicBezTo>
                  <a:pt x="1986586" y="616128"/>
                  <a:pt x="1987887" y="613157"/>
                  <a:pt x="1990116" y="610928"/>
                </a:cubicBezTo>
                <a:lnTo>
                  <a:pt x="1996802" y="599783"/>
                </a:lnTo>
                <a:lnTo>
                  <a:pt x="2010175" y="585296"/>
                </a:lnTo>
                <a:cubicBezTo>
                  <a:pt x="2023548" y="570437"/>
                  <a:pt x="2033207" y="558921"/>
                  <a:pt x="2039150" y="550749"/>
                </a:cubicBezTo>
                <a:lnTo>
                  <a:pt x="2051409" y="537376"/>
                </a:lnTo>
                <a:cubicBezTo>
                  <a:pt x="2051409" y="537376"/>
                  <a:pt x="2052152" y="536633"/>
                  <a:pt x="2053638" y="535147"/>
                </a:cubicBezTo>
                <a:cubicBezTo>
                  <a:pt x="2059581" y="534404"/>
                  <a:pt x="2064410" y="530689"/>
                  <a:pt x="2068125" y="524003"/>
                </a:cubicBezTo>
                <a:lnTo>
                  <a:pt x="2074812" y="519545"/>
                </a:lnTo>
                <a:lnTo>
                  <a:pt x="2075926" y="518430"/>
                </a:lnTo>
                <a:cubicBezTo>
                  <a:pt x="2077412" y="515459"/>
                  <a:pt x="2079455" y="513787"/>
                  <a:pt x="2082056" y="513415"/>
                </a:cubicBezTo>
                <a:cubicBezTo>
                  <a:pt x="2084656" y="513044"/>
                  <a:pt x="2086699" y="512858"/>
                  <a:pt x="2088185" y="512858"/>
                </a:cubicBezTo>
                <a:cubicBezTo>
                  <a:pt x="2090414" y="512858"/>
                  <a:pt x="2091528" y="512115"/>
                  <a:pt x="2091528" y="510629"/>
                </a:cubicBezTo>
                <a:cubicBezTo>
                  <a:pt x="2092271" y="510629"/>
                  <a:pt x="2094129" y="509886"/>
                  <a:pt x="2097100" y="508401"/>
                </a:cubicBezTo>
                <a:close/>
                <a:moveTo>
                  <a:pt x="2478234" y="484998"/>
                </a:moveTo>
                <a:cubicBezTo>
                  <a:pt x="2476748" y="486483"/>
                  <a:pt x="2475633" y="487226"/>
                  <a:pt x="2474890" y="487226"/>
                </a:cubicBezTo>
                <a:cubicBezTo>
                  <a:pt x="2471176" y="489455"/>
                  <a:pt x="2467647" y="491313"/>
                  <a:pt x="2464303" y="492799"/>
                </a:cubicBezTo>
                <a:cubicBezTo>
                  <a:pt x="2460960" y="494284"/>
                  <a:pt x="2457431" y="496142"/>
                  <a:pt x="2453716" y="498371"/>
                </a:cubicBezTo>
                <a:cubicBezTo>
                  <a:pt x="2447773" y="502085"/>
                  <a:pt x="2440157" y="505800"/>
                  <a:pt x="2430871" y="509515"/>
                </a:cubicBezTo>
                <a:cubicBezTo>
                  <a:pt x="2421584" y="513230"/>
                  <a:pt x="2413597" y="516573"/>
                  <a:pt x="2406911" y="519545"/>
                </a:cubicBezTo>
                <a:cubicBezTo>
                  <a:pt x="2405425" y="520288"/>
                  <a:pt x="2404124" y="521216"/>
                  <a:pt x="2403010" y="522331"/>
                </a:cubicBezTo>
                <a:cubicBezTo>
                  <a:pt x="2401895" y="523445"/>
                  <a:pt x="2400595" y="524374"/>
                  <a:pt x="2399110" y="525117"/>
                </a:cubicBezTo>
                <a:cubicBezTo>
                  <a:pt x="2397624" y="526603"/>
                  <a:pt x="2397623" y="528832"/>
                  <a:pt x="2399110" y="531803"/>
                </a:cubicBezTo>
                <a:cubicBezTo>
                  <a:pt x="2403567" y="534032"/>
                  <a:pt x="2407282" y="537376"/>
                  <a:pt x="2410254" y="541833"/>
                </a:cubicBezTo>
                <a:cubicBezTo>
                  <a:pt x="2413226" y="545548"/>
                  <a:pt x="2418055" y="548148"/>
                  <a:pt x="2424741" y="549634"/>
                </a:cubicBezTo>
                <a:cubicBezTo>
                  <a:pt x="2428456" y="551120"/>
                  <a:pt x="2431613" y="553535"/>
                  <a:pt x="2434214" y="556878"/>
                </a:cubicBezTo>
                <a:cubicBezTo>
                  <a:pt x="2436814" y="560221"/>
                  <a:pt x="2438486" y="562264"/>
                  <a:pt x="2439229" y="563007"/>
                </a:cubicBezTo>
                <a:cubicBezTo>
                  <a:pt x="2446658" y="573409"/>
                  <a:pt x="2454831" y="582324"/>
                  <a:pt x="2463746" y="589754"/>
                </a:cubicBezTo>
                <a:lnTo>
                  <a:pt x="2480463" y="603127"/>
                </a:lnTo>
                <a:cubicBezTo>
                  <a:pt x="2484177" y="606841"/>
                  <a:pt x="2489006" y="607584"/>
                  <a:pt x="2494950" y="605356"/>
                </a:cubicBezTo>
                <a:cubicBezTo>
                  <a:pt x="2498665" y="610556"/>
                  <a:pt x="2504980" y="618357"/>
                  <a:pt x="2513895" y="628758"/>
                </a:cubicBezTo>
                <a:cubicBezTo>
                  <a:pt x="2514638" y="628758"/>
                  <a:pt x="2515010" y="628944"/>
                  <a:pt x="2515010" y="629316"/>
                </a:cubicBezTo>
                <a:cubicBezTo>
                  <a:pt x="2515010" y="629687"/>
                  <a:pt x="2515010" y="630244"/>
                  <a:pt x="2515010" y="630987"/>
                </a:cubicBezTo>
                <a:cubicBezTo>
                  <a:pt x="2512038" y="633959"/>
                  <a:pt x="2511481" y="636559"/>
                  <a:pt x="2513338" y="638788"/>
                </a:cubicBezTo>
                <a:cubicBezTo>
                  <a:pt x="2515196" y="641017"/>
                  <a:pt x="2516124" y="642503"/>
                  <a:pt x="2516124" y="643246"/>
                </a:cubicBezTo>
                <a:cubicBezTo>
                  <a:pt x="2518353" y="649190"/>
                  <a:pt x="2519096" y="654019"/>
                  <a:pt x="2518353" y="657734"/>
                </a:cubicBezTo>
                <a:cubicBezTo>
                  <a:pt x="2518353" y="660705"/>
                  <a:pt x="2517610" y="663677"/>
                  <a:pt x="2516124" y="666649"/>
                </a:cubicBezTo>
                <a:cubicBezTo>
                  <a:pt x="2514638" y="671107"/>
                  <a:pt x="2511666" y="673707"/>
                  <a:pt x="2507209" y="674450"/>
                </a:cubicBezTo>
                <a:cubicBezTo>
                  <a:pt x="2502751" y="674450"/>
                  <a:pt x="2502379" y="675936"/>
                  <a:pt x="2506094" y="678908"/>
                </a:cubicBezTo>
                <a:cubicBezTo>
                  <a:pt x="2484549" y="694510"/>
                  <a:pt x="2463003" y="706397"/>
                  <a:pt x="2441458" y="714569"/>
                </a:cubicBezTo>
                <a:lnTo>
                  <a:pt x="2441458" y="712340"/>
                </a:lnTo>
                <a:lnTo>
                  <a:pt x="2426970" y="716798"/>
                </a:lnTo>
                <a:cubicBezTo>
                  <a:pt x="2424741" y="717541"/>
                  <a:pt x="2421398" y="718655"/>
                  <a:pt x="2416940" y="720141"/>
                </a:cubicBezTo>
                <a:cubicBezTo>
                  <a:pt x="2412483" y="721627"/>
                  <a:pt x="2408396" y="722370"/>
                  <a:pt x="2404682" y="722370"/>
                </a:cubicBezTo>
                <a:cubicBezTo>
                  <a:pt x="2400967" y="722370"/>
                  <a:pt x="2395395" y="723113"/>
                  <a:pt x="2387965" y="724599"/>
                </a:cubicBezTo>
                <a:cubicBezTo>
                  <a:pt x="2383508" y="726828"/>
                  <a:pt x="2378307" y="727942"/>
                  <a:pt x="2372363" y="727942"/>
                </a:cubicBezTo>
                <a:lnTo>
                  <a:pt x="2370134" y="727942"/>
                </a:lnTo>
                <a:cubicBezTo>
                  <a:pt x="2370134" y="731657"/>
                  <a:pt x="2367534" y="733514"/>
                  <a:pt x="2362333" y="733514"/>
                </a:cubicBezTo>
                <a:lnTo>
                  <a:pt x="2342274" y="733514"/>
                </a:lnTo>
                <a:cubicBezTo>
                  <a:pt x="2343760" y="732028"/>
                  <a:pt x="2344503" y="730914"/>
                  <a:pt x="2344503" y="730171"/>
                </a:cubicBezTo>
                <a:lnTo>
                  <a:pt x="2331129" y="730171"/>
                </a:lnTo>
                <a:cubicBezTo>
                  <a:pt x="2314785" y="728685"/>
                  <a:pt x="2302526" y="727199"/>
                  <a:pt x="2294354" y="725713"/>
                </a:cubicBezTo>
                <a:cubicBezTo>
                  <a:pt x="2283952" y="724227"/>
                  <a:pt x="2273180" y="721256"/>
                  <a:pt x="2262035" y="716798"/>
                </a:cubicBezTo>
                <a:cubicBezTo>
                  <a:pt x="2250891" y="712340"/>
                  <a:pt x="2240118" y="707511"/>
                  <a:pt x="2229717" y="702311"/>
                </a:cubicBezTo>
                <a:cubicBezTo>
                  <a:pt x="2208171" y="691166"/>
                  <a:pt x="2192569" y="679279"/>
                  <a:pt x="2182911" y="666649"/>
                </a:cubicBezTo>
                <a:cubicBezTo>
                  <a:pt x="2180682" y="665163"/>
                  <a:pt x="2177896" y="662748"/>
                  <a:pt x="2174553" y="659405"/>
                </a:cubicBezTo>
                <a:cubicBezTo>
                  <a:pt x="2171210" y="656062"/>
                  <a:pt x="2168424" y="652904"/>
                  <a:pt x="2166195" y="649933"/>
                </a:cubicBezTo>
                <a:cubicBezTo>
                  <a:pt x="2164709" y="648447"/>
                  <a:pt x="2162851" y="645661"/>
                  <a:pt x="2160623" y="641574"/>
                </a:cubicBezTo>
                <a:cubicBezTo>
                  <a:pt x="2158394" y="637488"/>
                  <a:pt x="2156536" y="634331"/>
                  <a:pt x="2155050" y="632102"/>
                </a:cubicBezTo>
                <a:cubicBezTo>
                  <a:pt x="2150593" y="627644"/>
                  <a:pt x="2146878" y="621329"/>
                  <a:pt x="2143906" y="613157"/>
                </a:cubicBezTo>
                <a:cubicBezTo>
                  <a:pt x="2140934" y="604984"/>
                  <a:pt x="2138705" y="599040"/>
                  <a:pt x="2137220" y="595326"/>
                </a:cubicBezTo>
                <a:cubicBezTo>
                  <a:pt x="2135734" y="592354"/>
                  <a:pt x="2134062" y="588639"/>
                  <a:pt x="2132205" y="584181"/>
                </a:cubicBezTo>
                <a:cubicBezTo>
                  <a:pt x="2130347" y="579724"/>
                  <a:pt x="2128676" y="574895"/>
                  <a:pt x="2127190" y="569694"/>
                </a:cubicBezTo>
                <a:lnTo>
                  <a:pt x="2127190" y="567465"/>
                </a:lnTo>
                <a:cubicBezTo>
                  <a:pt x="2127190" y="563750"/>
                  <a:pt x="2127933" y="558921"/>
                  <a:pt x="2129419" y="552978"/>
                </a:cubicBezTo>
                <a:lnTo>
                  <a:pt x="2130533" y="552978"/>
                </a:lnTo>
                <a:lnTo>
                  <a:pt x="2131647" y="557435"/>
                </a:lnTo>
                <a:cubicBezTo>
                  <a:pt x="2134619" y="565608"/>
                  <a:pt x="2136848" y="570437"/>
                  <a:pt x="2138334" y="571923"/>
                </a:cubicBezTo>
                <a:cubicBezTo>
                  <a:pt x="2147249" y="583067"/>
                  <a:pt x="2154679" y="590868"/>
                  <a:pt x="2160623" y="595326"/>
                </a:cubicBezTo>
                <a:cubicBezTo>
                  <a:pt x="2172510" y="605727"/>
                  <a:pt x="2181425" y="613157"/>
                  <a:pt x="2187369" y="617614"/>
                </a:cubicBezTo>
                <a:cubicBezTo>
                  <a:pt x="2191826" y="621329"/>
                  <a:pt x="2196098" y="624672"/>
                  <a:pt x="2200185" y="627644"/>
                </a:cubicBezTo>
                <a:cubicBezTo>
                  <a:pt x="2204271" y="630616"/>
                  <a:pt x="2207800" y="633588"/>
                  <a:pt x="2210772" y="636559"/>
                </a:cubicBezTo>
                <a:cubicBezTo>
                  <a:pt x="2241232" y="656619"/>
                  <a:pt x="2274294" y="666649"/>
                  <a:pt x="2309955" y="666649"/>
                </a:cubicBezTo>
                <a:cubicBezTo>
                  <a:pt x="2321843" y="666649"/>
                  <a:pt x="2338930" y="665163"/>
                  <a:pt x="2361219" y="662191"/>
                </a:cubicBezTo>
                <a:cubicBezTo>
                  <a:pt x="2370878" y="660705"/>
                  <a:pt x="2385365" y="655505"/>
                  <a:pt x="2404682" y="646589"/>
                </a:cubicBezTo>
                <a:cubicBezTo>
                  <a:pt x="2411368" y="643617"/>
                  <a:pt x="2421398" y="638417"/>
                  <a:pt x="2434771" y="630987"/>
                </a:cubicBezTo>
                <a:cubicBezTo>
                  <a:pt x="2437743" y="629501"/>
                  <a:pt x="2439972" y="628015"/>
                  <a:pt x="2441458" y="626530"/>
                </a:cubicBezTo>
                <a:lnTo>
                  <a:pt x="2438115" y="616500"/>
                </a:lnTo>
                <a:cubicBezTo>
                  <a:pt x="2437371" y="615014"/>
                  <a:pt x="2434399" y="609813"/>
                  <a:pt x="2429199" y="600898"/>
                </a:cubicBezTo>
                <a:lnTo>
                  <a:pt x="2413597" y="579724"/>
                </a:lnTo>
                <a:cubicBezTo>
                  <a:pt x="2410625" y="575266"/>
                  <a:pt x="2406911" y="571551"/>
                  <a:pt x="2402453" y="568580"/>
                </a:cubicBezTo>
                <a:cubicBezTo>
                  <a:pt x="2402453" y="567837"/>
                  <a:pt x="2401710" y="566722"/>
                  <a:pt x="2400224" y="565236"/>
                </a:cubicBezTo>
                <a:cubicBezTo>
                  <a:pt x="2400224" y="564493"/>
                  <a:pt x="2399852" y="563565"/>
                  <a:pt x="2399110" y="562450"/>
                </a:cubicBezTo>
                <a:cubicBezTo>
                  <a:pt x="2398366" y="561336"/>
                  <a:pt x="2397252" y="560779"/>
                  <a:pt x="2395766" y="560779"/>
                </a:cubicBezTo>
                <a:cubicBezTo>
                  <a:pt x="2394281" y="560779"/>
                  <a:pt x="2393537" y="560036"/>
                  <a:pt x="2393537" y="558550"/>
                </a:cubicBezTo>
                <a:cubicBezTo>
                  <a:pt x="2392052" y="554835"/>
                  <a:pt x="2389451" y="551120"/>
                  <a:pt x="2385736" y="547405"/>
                </a:cubicBezTo>
                <a:cubicBezTo>
                  <a:pt x="2382022" y="543691"/>
                  <a:pt x="2379421" y="540719"/>
                  <a:pt x="2377935" y="538490"/>
                </a:cubicBezTo>
                <a:cubicBezTo>
                  <a:pt x="2375707" y="536261"/>
                  <a:pt x="2374035" y="535147"/>
                  <a:pt x="2372921" y="535147"/>
                </a:cubicBezTo>
                <a:cubicBezTo>
                  <a:pt x="2371806" y="535147"/>
                  <a:pt x="2369763" y="536261"/>
                  <a:pt x="2366791" y="538490"/>
                </a:cubicBezTo>
                <a:cubicBezTo>
                  <a:pt x="2363819" y="541462"/>
                  <a:pt x="2360662" y="544062"/>
                  <a:pt x="2357319" y="546291"/>
                </a:cubicBezTo>
                <a:cubicBezTo>
                  <a:pt x="2353975" y="548520"/>
                  <a:pt x="2350818" y="551120"/>
                  <a:pt x="2347846" y="554092"/>
                </a:cubicBezTo>
                <a:cubicBezTo>
                  <a:pt x="2341159" y="560779"/>
                  <a:pt x="2337073" y="566722"/>
                  <a:pt x="2335587" y="571923"/>
                </a:cubicBezTo>
                <a:cubicBezTo>
                  <a:pt x="2333358" y="576380"/>
                  <a:pt x="2332244" y="579352"/>
                  <a:pt x="2332244" y="580838"/>
                </a:cubicBezTo>
                <a:cubicBezTo>
                  <a:pt x="2330015" y="583067"/>
                  <a:pt x="2329272" y="584553"/>
                  <a:pt x="2330015" y="585296"/>
                </a:cubicBezTo>
                <a:lnTo>
                  <a:pt x="2331129" y="588639"/>
                </a:lnTo>
                <a:cubicBezTo>
                  <a:pt x="2331129" y="590125"/>
                  <a:pt x="2330201" y="591611"/>
                  <a:pt x="2328344" y="593097"/>
                </a:cubicBezTo>
                <a:cubicBezTo>
                  <a:pt x="2326486" y="594583"/>
                  <a:pt x="2325186" y="595697"/>
                  <a:pt x="2324443" y="596440"/>
                </a:cubicBezTo>
                <a:cubicBezTo>
                  <a:pt x="2322214" y="597926"/>
                  <a:pt x="2318128" y="598669"/>
                  <a:pt x="2312184" y="598669"/>
                </a:cubicBezTo>
                <a:cubicBezTo>
                  <a:pt x="2305498" y="598669"/>
                  <a:pt x="2299368" y="597369"/>
                  <a:pt x="2293796" y="594768"/>
                </a:cubicBezTo>
                <a:cubicBezTo>
                  <a:pt x="2288224" y="592168"/>
                  <a:pt x="2281723" y="588268"/>
                  <a:pt x="2274294" y="583067"/>
                </a:cubicBezTo>
                <a:cubicBezTo>
                  <a:pt x="2272808" y="582324"/>
                  <a:pt x="2271508" y="581581"/>
                  <a:pt x="2270393" y="580838"/>
                </a:cubicBezTo>
                <a:cubicBezTo>
                  <a:pt x="2269279" y="580095"/>
                  <a:pt x="2267607" y="579724"/>
                  <a:pt x="2265379" y="579724"/>
                </a:cubicBezTo>
                <a:cubicBezTo>
                  <a:pt x="2262407" y="578238"/>
                  <a:pt x="2259806" y="575452"/>
                  <a:pt x="2257578" y="571366"/>
                </a:cubicBezTo>
                <a:cubicBezTo>
                  <a:pt x="2255349" y="567279"/>
                  <a:pt x="2254234" y="563379"/>
                  <a:pt x="2254234" y="559664"/>
                </a:cubicBezTo>
                <a:lnTo>
                  <a:pt x="2254234" y="557435"/>
                </a:lnTo>
                <a:cubicBezTo>
                  <a:pt x="2254234" y="555206"/>
                  <a:pt x="2252748" y="551863"/>
                  <a:pt x="2249777" y="547405"/>
                </a:cubicBezTo>
                <a:cubicBezTo>
                  <a:pt x="2243090" y="539233"/>
                  <a:pt x="2240118" y="532546"/>
                  <a:pt x="2240861" y="527346"/>
                </a:cubicBezTo>
                <a:lnTo>
                  <a:pt x="2241976" y="516202"/>
                </a:lnTo>
                <a:cubicBezTo>
                  <a:pt x="2241976" y="513973"/>
                  <a:pt x="2241232" y="511372"/>
                  <a:pt x="2239747" y="508401"/>
                </a:cubicBezTo>
                <a:cubicBezTo>
                  <a:pt x="2239004" y="506915"/>
                  <a:pt x="2238818" y="505614"/>
                  <a:pt x="2239189" y="504500"/>
                </a:cubicBezTo>
                <a:cubicBezTo>
                  <a:pt x="2239561" y="503386"/>
                  <a:pt x="2240861" y="502457"/>
                  <a:pt x="2243090" y="501714"/>
                </a:cubicBezTo>
                <a:cubicBezTo>
                  <a:pt x="2246805" y="509886"/>
                  <a:pt x="2253120" y="516945"/>
                  <a:pt x="2262035" y="522888"/>
                </a:cubicBezTo>
                <a:lnTo>
                  <a:pt x="2275408" y="535147"/>
                </a:lnTo>
                <a:cubicBezTo>
                  <a:pt x="2277637" y="537376"/>
                  <a:pt x="2280237" y="537747"/>
                  <a:pt x="2283209" y="536261"/>
                </a:cubicBezTo>
                <a:lnTo>
                  <a:pt x="2303269" y="525117"/>
                </a:lnTo>
                <a:cubicBezTo>
                  <a:pt x="2315899" y="517687"/>
                  <a:pt x="2326672" y="512115"/>
                  <a:pt x="2335587" y="508401"/>
                </a:cubicBezTo>
                <a:lnTo>
                  <a:pt x="2337816" y="508401"/>
                </a:lnTo>
                <a:cubicBezTo>
                  <a:pt x="2335587" y="506915"/>
                  <a:pt x="2333173" y="505614"/>
                  <a:pt x="2330573" y="504500"/>
                </a:cubicBezTo>
                <a:cubicBezTo>
                  <a:pt x="2327972" y="503386"/>
                  <a:pt x="2325186" y="501714"/>
                  <a:pt x="2322214" y="499485"/>
                </a:cubicBezTo>
                <a:lnTo>
                  <a:pt x="2322214" y="498371"/>
                </a:lnTo>
                <a:cubicBezTo>
                  <a:pt x="2324443" y="499114"/>
                  <a:pt x="2327043" y="499857"/>
                  <a:pt x="2330015" y="500600"/>
                </a:cubicBezTo>
                <a:cubicBezTo>
                  <a:pt x="2332987" y="501343"/>
                  <a:pt x="2335587" y="502457"/>
                  <a:pt x="2337816" y="503943"/>
                </a:cubicBezTo>
                <a:cubicBezTo>
                  <a:pt x="2340788" y="506172"/>
                  <a:pt x="2344874" y="506543"/>
                  <a:pt x="2350075" y="505057"/>
                </a:cubicBezTo>
                <a:cubicBezTo>
                  <a:pt x="2361219" y="502085"/>
                  <a:pt x="2378678" y="498371"/>
                  <a:pt x="2402453" y="493913"/>
                </a:cubicBezTo>
                <a:cubicBezTo>
                  <a:pt x="2414340" y="492427"/>
                  <a:pt x="2423998" y="491684"/>
                  <a:pt x="2431428" y="491684"/>
                </a:cubicBezTo>
                <a:cubicBezTo>
                  <a:pt x="2444801" y="488712"/>
                  <a:pt x="2455202" y="486855"/>
                  <a:pt x="2462632" y="486112"/>
                </a:cubicBezTo>
                <a:cubicBezTo>
                  <a:pt x="2465604" y="485369"/>
                  <a:pt x="2470804" y="484998"/>
                  <a:pt x="2478234" y="484998"/>
                </a:cubicBezTo>
                <a:close/>
                <a:moveTo>
                  <a:pt x="2574074" y="474968"/>
                </a:moveTo>
                <a:cubicBezTo>
                  <a:pt x="2575560" y="474968"/>
                  <a:pt x="2577232" y="475339"/>
                  <a:pt x="2579089" y="476082"/>
                </a:cubicBezTo>
                <a:cubicBezTo>
                  <a:pt x="2580946" y="476825"/>
                  <a:pt x="2582618" y="477197"/>
                  <a:pt x="2584104" y="477197"/>
                </a:cubicBezTo>
                <a:cubicBezTo>
                  <a:pt x="2586333" y="477197"/>
                  <a:pt x="2588004" y="476825"/>
                  <a:pt x="2589119" y="476082"/>
                </a:cubicBezTo>
                <a:cubicBezTo>
                  <a:pt x="2590233" y="475339"/>
                  <a:pt x="2591533" y="474968"/>
                  <a:pt x="2593020" y="474968"/>
                </a:cubicBezTo>
                <a:cubicBezTo>
                  <a:pt x="2596734" y="474968"/>
                  <a:pt x="2600821" y="475711"/>
                  <a:pt x="2605278" y="477197"/>
                </a:cubicBezTo>
                <a:cubicBezTo>
                  <a:pt x="2619394" y="482397"/>
                  <a:pt x="2629053" y="487226"/>
                  <a:pt x="2634253" y="491684"/>
                </a:cubicBezTo>
                <a:cubicBezTo>
                  <a:pt x="2640940" y="494656"/>
                  <a:pt x="2646512" y="499857"/>
                  <a:pt x="2650970" y="507286"/>
                </a:cubicBezTo>
                <a:cubicBezTo>
                  <a:pt x="2655427" y="512487"/>
                  <a:pt x="2657656" y="519545"/>
                  <a:pt x="2657656" y="528460"/>
                </a:cubicBezTo>
                <a:lnTo>
                  <a:pt x="2657656" y="535147"/>
                </a:lnTo>
                <a:lnTo>
                  <a:pt x="2652084" y="554092"/>
                </a:lnTo>
                <a:cubicBezTo>
                  <a:pt x="2651341" y="555578"/>
                  <a:pt x="2650970" y="557807"/>
                  <a:pt x="2650970" y="560779"/>
                </a:cubicBezTo>
                <a:cubicBezTo>
                  <a:pt x="2650970" y="564493"/>
                  <a:pt x="2649112" y="566351"/>
                  <a:pt x="2645397" y="566351"/>
                </a:cubicBezTo>
                <a:cubicBezTo>
                  <a:pt x="2643912" y="567094"/>
                  <a:pt x="2641311" y="570065"/>
                  <a:pt x="2637597" y="575266"/>
                </a:cubicBezTo>
                <a:cubicBezTo>
                  <a:pt x="2636111" y="579724"/>
                  <a:pt x="2633882" y="582324"/>
                  <a:pt x="2630910" y="583067"/>
                </a:cubicBezTo>
                <a:cubicBezTo>
                  <a:pt x="2627938" y="584553"/>
                  <a:pt x="2625895" y="587153"/>
                  <a:pt x="2624780" y="590868"/>
                </a:cubicBezTo>
                <a:cubicBezTo>
                  <a:pt x="2623666" y="594583"/>
                  <a:pt x="2622737" y="596812"/>
                  <a:pt x="2621995" y="597555"/>
                </a:cubicBezTo>
                <a:cubicBezTo>
                  <a:pt x="2621252" y="599783"/>
                  <a:pt x="2619394" y="600526"/>
                  <a:pt x="2616423" y="599783"/>
                </a:cubicBezTo>
                <a:lnTo>
                  <a:pt x="2615308" y="605356"/>
                </a:lnTo>
                <a:lnTo>
                  <a:pt x="2614194" y="603127"/>
                </a:lnTo>
                <a:lnTo>
                  <a:pt x="2610850" y="603127"/>
                </a:lnTo>
                <a:cubicBezTo>
                  <a:pt x="2608622" y="603127"/>
                  <a:pt x="2606578" y="601827"/>
                  <a:pt x="2604721" y="599226"/>
                </a:cubicBezTo>
                <a:cubicBezTo>
                  <a:pt x="2602863" y="596626"/>
                  <a:pt x="2601192" y="594583"/>
                  <a:pt x="2599706" y="593097"/>
                </a:cubicBezTo>
                <a:cubicBezTo>
                  <a:pt x="2599706" y="593097"/>
                  <a:pt x="2597477" y="590868"/>
                  <a:pt x="2593020" y="586410"/>
                </a:cubicBezTo>
                <a:cubicBezTo>
                  <a:pt x="2592276" y="584924"/>
                  <a:pt x="2591533" y="582696"/>
                  <a:pt x="2590791" y="579724"/>
                </a:cubicBezTo>
                <a:cubicBezTo>
                  <a:pt x="2590048" y="576752"/>
                  <a:pt x="2588933" y="574523"/>
                  <a:pt x="2587447" y="573037"/>
                </a:cubicBezTo>
                <a:cubicBezTo>
                  <a:pt x="2585219" y="570065"/>
                  <a:pt x="2583918" y="566165"/>
                  <a:pt x="2583547" y="561336"/>
                </a:cubicBezTo>
                <a:cubicBezTo>
                  <a:pt x="2583175" y="556507"/>
                  <a:pt x="2582618" y="552606"/>
                  <a:pt x="2581875" y="549634"/>
                </a:cubicBezTo>
                <a:cubicBezTo>
                  <a:pt x="2581875" y="546662"/>
                  <a:pt x="2581503" y="544434"/>
                  <a:pt x="2580761" y="542948"/>
                </a:cubicBezTo>
                <a:lnTo>
                  <a:pt x="2574074" y="530689"/>
                </a:lnTo>
                <a:cubicBezTo>
                  <a:pt x="2578532" y="524745"/>
                  <a:pt x="2580761" y="516573"/>
                  <a:pt x="2580761" y="506172"/>
                </a:cubicBezTo>
                <a:cubicBezTo>
                  <a:pt x="2580761" y="495027"/>
                  <a:pt x="2578532" y="484626"/>
                  <a:pt x="2574074" y="474968"/>
                </a:cubicBezTo>
                <a:close/>
                <a:moveTo>
                  <a:pt x="348815" y="382470"/>
                </a:moveTo>
                <a:lnTo>
                  <a:pt x="277492" y="468281"/>
                </a:lnTo>
                <a:cubicBezTo>
                  <a:pt x="281950" y="469767"/>
                  <a:pt x="287150" y="471253"/>
                  <a:pt x="293094" y="472739"/>
                </a:cubicBezTo>
                <a:cubicBezTo>
                  <a:pt x="296066" y="474225"/>
                  <a:pt x="301266" y="476082"/>
                  <a:pt x="308696" y="478311"/>
                </a:cubicBezTo>
                <a:cubicBezTo>
                  <a:pt x="316125" y="480540"/>
                  <a:pt x="322069" y="483512"/>
                  <a:pt x="326527" y="487226"/>
                </a:cubicBezTo>
                <a:lnTo>
                  <a:pt x="327641" y="488341"/>
                </a:lnTo>
                <a:cubicBezTo>
                  <a:pt x="330613" y="489827"/>
                  <a:pt x="334328" y="491498"/>
                  <a:pt x="338785" y="493356"/>
                </a:cubicBezTo>
                <a:cubicBezTo>
                  <a:pt x="343243" y="495213"/>
                  <a:pt x="348444" y="496885"/>
                  <a:pt x="354387" y="498371"/>
                </a:cubicBezTo>
                <a:cubicBezTo>
                  <a:pt x="358102" y="500600"/>
                  <a:pt x="360331" y="500228"/>
                  <a:pt x="361074" y="497256"/>
                </a:cubicBezTo>
                <a:cubicBezTo>
                  <a:pt x="376676" y="476454"/>
                  <a:pt x="392649" y="453794"/>
                  <a:pt x="408994" y="429276"/>
                </a:cubicBezTo>
                <a:cubicBezTo>
                  <a:pt x="412709" y="424819"/>
                  <a:pt x="416795" y="418132"/>
                  <a:pt x="421253" y="409217"/>
                </a:cubicBezTo>
                <a:cubicBezTo>
                  <a:pt x="421253" y="409217"/>
                  <a:pt x="421067" y="409031"/>
                  <a:pt x="420696" y="408660"/>
                </a:cubicBezTo>
                <a:cubicBezTo>
                  <a:pt x="420324" y="408288"/>
                  <a:pt x="420138" y="408102"/>
                  <a:pt x="420138" y="408102"/>
                </a:cubicBezTo>
                <a:lnTo>
                  <a:pt x="414566" y="408102"/>
                </a:lnTo>
                <a:cubicBezTo>
                  <a:pt x="404165" y="408102"/>
                  <a:pt x="393764" y="405130"/>
                  <a:pt x="383362" y="399187"/>
                </a:cubicBezTo>
                <a:cubicBezTo>
                  <a:pt x="369989" y="391757"/>
                  <a:pt x="358473" y="386185"/>
                  <a:pt x="348815" y="382470"/>
                </a:cubicBezTo>
                <a:close/>
                <a:moveTo>
                  <a:pt x="1239117" y="328978"/>
                </a:moveTo>
                <a:cubicBezTo>
                  <a:pt x="1236888" y="329721"/>
                  <a:pt x="1234659" y="329907"/>
                  <a:pt x="1232430" y="329535"/>
                </a:cubicBezTo>
                <a:cubicBezTo>
                  <a:pt x="1230202" y="329164"/>
                  <a:pt x="1228344" y="329350"/>
                  <a:pt x="1226858" y="330093"/>
                </a:cubicBezTo>
                <a:cubicBezTo>
                  <a:pt x="1226115" y="330093"/>
                  <a:pt x="1225187" y="330650"/>
                  <a:pt x="1224072" y="331764"/>
                </a:cubicBezTo>
                <a:cubicBezTo>
                  <a:pt x="1222958" y="332879"/>
                  <a:pt x="1222401" y="334179"/>
                  <a:pt x="1222401" y="335665"/>
                </a:cubicBezTo>
                <a:cubicBezTo>
                  <a:pt x="1221658" y="338636"/>
                  <a:pt x="1221472" y="341608"/>
                  <a:pt x="1221843" y="344580"/>
                </a:cubicBezTo>
                <a:cubicBezTo>
                  <a:pt x="1222215" y="347552"/>
                  <a:pt x="1222029" y="350524"/>
                  <a:pt x="1221286" y="353495"/>
                </a:cubicBezTo>
                <a:lnTo>
                  <a:pt x="1220172" y="366869"/>
                </a:lnTo>
                <a:cubicBezTo>
                  <a:pt x="1220172" y="366869"/>
                  <a:pt x="1220172" y="367612"/>
                  <a:pt x="1220172" y="369097"/>
                </a:cubicBezTo>
                <a:lnTo>
                  <a:pt x="1221286" y="369097"/>
                </a:lnTo>
                <a:cubicBezTo>
                  <a:pt x="1222772" y="364640"/>
                  <a:pt x="1224258" y="360925"/>
                  <a:pt x="1225744" y="357953"/>
                </a:cubicBezTo>
                <a:cubicBezTo>
                  <a:pt x="1227230" y="356467"/>
                  <a:pt x="1229830" y="352010"/>
                  <a:pt x="1233545" y="344580"/>
                </a:cubicBezTo>
                <a:close/>
                <a:moveTo>
                  <a:pt x="3328416" y="321177"/>
                </a:moveTo>
                <a:cubicBezTo>
                  <a:pt x="3331388" y="322663"/>
                  <a:pt x="3333617" y="324149"/>
                  <a:pt x="3335103" y="325635"/>
                </a:cubicBezTo>
                <a:cubicBezTo>
                  <a:pt x="3337332" y="328607"/>
                  <a:pt x="3340675" y="331950"/>
                  <a:pt x="3345133" y="335665"/>
                </a:cubicBezTo>
                <a:cubicBezTo>
                  <a:pt x="3349590" y="339379"/>
                  <a:pt x="3352934" y="343094"/>
                  <a:pt x="3355162" y="346809"/>
                </a:cubicBezTo>
                <a:cubicBezTo>
                  <a:pt x="3355905" y="348295"/>
                  <a:pt x="3357577" y="350152"/>
                  <a:pt x="3360177" y="352381"/>
                </a:cubicBezTo>
                <a:cubicBezTo>
                  <a:pt x="3362778" y="354610"/>
                  <a:pt x="3364820" y="356839"/>
                  <a:pt x="3366307" y="359068"/>
                </a:cubicBezTo>
                <a:lnTo>
                  <a:pt x="3375222" y="365754"/>
                </a:lnTo>
                <a:cubicBezTo>
                  <a:pt x="3377451" y="369469"/>
                  <a:pt x="3378194" y="372812"/>
                  <a:pt x="3377451" y="375784"/>
                </a:cubicBezTo>
                <a:cubicBezTo>
                  <a:pt x="3376708" y="378013"/>
                  <a:pt x="3375593" y="381356"/>
                  <a:pt x="3374108" y="385814"/>
                </a:cubicBezTo>
                <a:cubicBezTo>
                  <a:pt x="3372621" y="390271"/>
                  <a:pt x="3371879" y="393986"/>
                  <a:pt x="3371879" y="396958"/>
                </a:cubicBezTo>
                <a:cubicBezTo>
                  <a:pt x="3368907" y="409588"/>
                  <a:pt x="3367049" y="419989"/>
                  <a:pt x="3366307" y="428162"/>
                </a:cubicBezTo>
                <a:cubicBezTo>
                  <a:pt x="3366307" y="437077"/>
                  <a:pt x="3364449" y="446364"/>
                  <a:pt x="3360735" y="456023"/>
                </a:cubicBezTo>
                <a:cubicBezTo>
                  <a:pt x="3359248" y="461966"/>
                  <a:pt x="3358506" y="466424"/>
                  <a:pt x="3358506" y="469396"/>
                </a:cubicBezTo>
                <a:cubicBezTo>
                  <a:pt x="3358506" y="471624"/>
                  <a:pt x="3359248" y="475711"/>
                  <a:pt x="3360735" y="481654"/>
                </a:cubicBezTo>
                <a:cubicBezTo>
                  <a:pt x="3361477" y="486112"/>
                  <a:pt x="3364820" y="489084"/>
                  <a:pt x="3370764" y="490570"/>
                </a:cubicBezTo>
                <a:cubicBezTo>
                  <a:pt x="3377451" y="492799"/>
                  <a:pt x="3384137" y="493913"/>
                  <a:pt x="3390824" y="493913"/>
                </a:cubicBezTo>
                <a:lnTo>
                  <a:pt x="3409769" y="492799"/>
                </a:lnTo>
                <a:cubicBezTo>
                  <a:pt x="3434287" y="489827"/>
                  <a:pt x="3453603" y="484998"/>
                  <a:pt x="3467719" y="478311"/>
                </a:cubicBezTo>
                <a:cubicBezTo>
                  <a:pt x="3487779" y="471624"/>
                  <a:pt x="3509696" y="460109"/>
                  <a:pt x="3533470" y="443764"/>
                </a:cubicBezTo>
                <a:cubicBezTo>
                  <a:pt x="3534956" y="440792"/>
                  <a:pt x="3535327" y="438935"/>
                  <a:pt x="3534585" y="438192"/>
                </a:cubicBezTo>
                <a:lnTo>
                  <a:pt x="3525669" y="423704"/>
                </a:lnTo>
                <a:lnTo>
                  <a:pt x="3508953" y="399187"/>
                </a:lnTo>
                <a:cubicBezTo>
                  <a:pt x="3500038" y="386557"/>
                  <a:pt x="3492237" y="376341"/>
                  <a:pt x="3485550" y="368540"/>
                </a:cubicBezTo>
                <a:cubicBezTo>
                  <a:pt x="3478863" y="360739"/>
                  <a:pt x="3471063" y="353495"/>
                  <a:pt x="3462147" y="346809"/>
                </a:cubicBezTo>
                <a:lnTo>
                  <a:pt x="3463262" y="346809"/>
                </a:lnTo>
                <a:cubicBezTo>
                  <a:pt x="3467719" y="349038"/>
                  <a:pt x="3470320" y="350524"/>
                  <a:pt x="3471063" y="351267"/>
                </a:cubicBezTo>
                <a:cubicBezTo>
                  <a:pt x="3471805" y="351267"/>
                  <a:pt x="3472362" y="351452"/>
                  <a:pt x="3472734" y="351824"/>
                </a:cubicBezTo>
                <a:cubicBezTo>
                  <a:pt x="3473106" y="352195"/>
                  <a:pt x="3473663" y="352381"/>
                  <a:pt x="3474406" y="352381"/>
                </a:cubicBezTo>
                <a:cubicBezTo>
                  <a:pt x="3481092" y="352381"/>
                  <a:pt x="3488522" y="356467"/>
                  <a:pt x="3496694" y="364640"/>
                </a:cubicBezTo>
                <a:cubicBezTo>
                  <a:pt x="3499666" y="366869"/>
                  <a:pt x="3502824" y="369469"/>
                  <a:pt x="3506167" y="372441"/>
                </a:cubicBezTo>
                <a:cubicBezTo>
                  <a:pt x="3509510" y="375412"/>
                  <a:pt x="3512296" y="377270"/>
                  <a:pt x="3514525" y="378013"/>
                </a:cubicBezTo>
                <a:cubicBezTo>
                  <a:pt x="3518240" y="380242"/>
                  <a:pt x="3523069" y="384142"/>
                  <a:pt x="3529013" y="389714"/>
                </a:cubicBezTo>
                <a:cubicBezTo>
                  <a:pt x="3534956" y="395286"/>
                  <a:pt x="3539414" y="399187"/>
                  <a:pt x="3542386" y="401416"/>
                </a:cubicBezTo>
                <a:lnTo>
                  <a:pt x="3570246" y="422590"/>
                </a:lnTo>
                <a:lnTo>
                  <a:pt x="3592535" y="437077"/>
                </a:lnTo>
                <a:cubicBezTo>
                  <a:pt x="3596993" y="439306"/>
                  <a:pt x="3599222" y="443764"/>
                  <a:pt x="3599222" y="450450"/>
                </a:cubicBezTo>
                <a:cubicBezTo>
                  <a:pt x="3599222" y="453422"/>
                  <a:pt x="3598107" y="456766"/>
                  <a:pt x="3595878" y="460480"/>
                </a:cubicBezTo>
                <a:lnTo>
                  <a:pt x="3594764" y="468281"/>
                </a:lnTo>
                <a:cubicBezTo>
                  <a:pt x="3594021" y="469024"/>
                  <a:pt x="3594021" y="469581"/>
                  <a:pt x="3594764" y="469953"/>
                </a:cubicBezTo>
                <a:cubicBezTo>
                  <a:pt x="3595507" y="470324"/>
                  <a:pt x="3595878" y="470882"/>
                  <a:pt x="3595878" y="471624"/>
                </a:cubicBezTo>
                <a:cubicBezTo>
                  <a:pt x="3591421" y="478311"/>
                  <a:pt x="3589192" y="481654"/>
                  <a:pt x="3589192" y="481654"/>
                </a:cubicBezTo>
                <a:cubicBezTo>
                  <a:pt x="3589934" y="481654"/>
                  <a:pt x="3590306" y="482397"/>
                  <a:pt x="3590306" y="483883"/>
                </a:cubicBezTo>
                <a:lnTo>
                  <a:pt x="3601450" y="477197"/>
                </a:lnTo>
                <a:lnTo>
                  <a:pt x="3601450" y="478311"/>
                </a:lnTo>
                <a:cubicBezTo>
                  <a:pt x="3594764" y="484998"/>
                  <a:pt x="3591421" y="488341"/>
                  <a:pt x="3591421" y="488341"/>
                </a:cubicBezTo>
                <a:cubicBezTo>
                  <a:pt x="3586220" y="491313"/>
                  <a:pt x="3579905" y="495770"/>
                  <a:pt x="3572475" y="501714"/>
                </a:cubicBezTo>
                <a:cubicBezTo>
                  <a:pt x="3565046" y="507658"/>
                  <a:pt x="3558359" y="512115"/>
                  <a:pt x="3552416" y="515087"/>
                </a:cubicBezTo>
                <a:cubicBezTo>
                  <a:pt x="3540528" y="522517"/>
                  <a:pt x="3527526" y="528089"/>
                  <a:pt x="3513411" y="531803"/>
                </a:cubicBezTo>
                <a:cubicBezTo>
                  <a:pt x="3512668" y="532546"/>
                  <a:pt x="3511739" y="532732"/>
                  <a:pt x="3510625" y="532361"/>
                </a:cubicBezTo>
                <a:cubicBezTo>
                  <a:pt x="3509510" y="531989"/>
                  <a:pt x="3508581" y="532175"/>
                  <a:pt x="3507838" y="532918"/>
                </a:cubicBezTo>
                <a:lnTo>
                  <a:pt x="3514525" y="529575"/>
                </a:lnTo>
                <a:lnTo>
                  <a:pt x="3513411" y="529575"/>
                </a:lnTo>
                <a:cubicBezTo>
                  <a:pt x="3507467" y="531061"/>
                  <a:pt x="3503009" y="531803"/>
                  <a:pt x="3500038" y="531803"/>
                </a:cubicBezTo>
                <a:cubicBezTo>
                  <a:pt x="3491865" y="534775"/>
                  <a:pt x="3484807" y="536633"/>
                  <a:pt x="3478863" y="537376"/>
                </a:cubicBezTo>
                <a:cubicBezTo>
                  <a:pt x="3462519" y="538861"/>
                  <a:pt x="3450260" y="539604"/>
                  <a:pt x="3442088" y="539604"/>
                </a:cubicBezTo>
                <a:lnTo>
                  <a:pt x="3429829" y="539604"/>
                </a:lnTo>
                <a:cubicBezTo>
                  <a:pt x="3416456" y="539604"/>
                  <a:pt x="3406797" y="539233"/>
                  <a:pt x="3400854" y="538490"/>
                </a:cubicBezTo>
                <a:cubicBezTo>
                  <a:pt x="3392681" y="537747"/>
                  <a:pt x="3384323" y="535518"/>
                  <a:pt x="3375779" y="531803"/>
                </a:cubicBezTo>
                <a:cubicBezTo>
                  <a:pt x="3367235" y="528089"/>
                  <a:pt x="3361849" y="525860"/>
                  <a:pt x="3359620" y="525117"/>
                </a:cubicBezTo>
                <a:cubicBezTo>
                  <a:pt x="3353676" y="520659"/>
                  <a:pt x="3344761" y="513601"/>
                  <a:pt x="3332874" y="503943"/>
                </a:cubicBezTo>
                <a:cubicBezTo>
                  <a:pt x="3329902" y="500228"/>
                  <a:pt x="3327673" y="494284"/>
                  <a:pt x="3326187" y="486112"/>
                </a:cubicBezTo>
                <a:cubicBezTo>
                  <a:pt x="3324701" y="472739"/>
                  <a:pt x="3323958" y="463081"/>
                  <a:pt x="3323958" y="457137"/>
                </a:cubicBezTo>
                <a:cubicBezTo>
                  <a:pt x="3323958" y="443021"/>
                  <a:pt x="3325073" y="429276"/>
                  <a:pt x="3327302" y="415903"/>
                </a:cubicBezTo>
                <a:lnTo>
                  <a:pt x="3337332" y="362411"/>
                </a:lnTo>
                <a:cubicBezTo>
                  <a:pt x="3337332" y="358696"/>
                  <a:pt x="3336960" y="356096"/>
                  <a:pt x="3336217" y="354610"/>
                </a:cubicBezTo>
                <a:cubicBezTo>
                  <a:pt x="3336217" y="351638"/>
                  <a:pt x="3333988" y="344209"/>
                  <a:pt x="3329531" y="332321"/>
                </a:cubicBezTo>
                <a:cubicBezTo>
                  <a:pt x="3329531" y="331578"/>
                  <a:pt x="3328974" y="330650"/>
                  <a:pt x="3327859" y="329535"/>
                </a:cubicBezTo>
                <a:cubicBezTo>
                  <a:pt x="3326745" y="328421"/>
                  <a:pt x="3325816" y="327864"/>
                  <a:pt x="3325073" y="327864"/>
                </a:cubicBezTo>
                <a:close/>
                <a:moveTo>
                  <a:pt x="1354739" y="282172"/>
                </a:moveTo>
                <a:cubicBezTo>
                  <a:pt x="1353810" y="281801"/>
                  <a:pt x="1352417" y="282172"/>
                  <a:pt x="1350559" y="283287"/>
                </a:cubicBezTo>
                <a:lnTo>
                  <a:pt x="1346102" y="285516"/>
                </a:lnTo>
                <a:cubicBezTo>
                  <a:pt x="1341644" y="290716"/>
                  <a:pt x="1338301" y="294431"/>
                  <a:pt x="1336072" y="296660"/>
                </a:cubicBezTo>
                <a:cubicBezTo>
                  <a:pt x="1335329" y="297403"/>
                  <a:pt x="1333472" y="298331"/>
                  <a:pt x="1330500" y="299446"/>
                </a:cubicBezTo>
                <a:cubicBezTo>
                  <a:pt x="1327528" y="300560"/>
                  <a:pt x="1325671" y="302232"/>
                  <a:pt x="1324928" y="304461"/>
                </a:cubicBezTo>
                <a:cubicBezTo>
                  <a:pt x="1321956" y="308918"/>
                  <a:pt x="1318241" y="311147"/>
                  <a:pt x="1313784" y="311147"/>
                </a:cubicBezTo>
                <a:cubicBezTo>
                  <a:pt x="1313040" y="311147"/>
                  <a:pt x="1311926" y="311890"/>
                  <a:pt x="1310440" y="313376"/>
                </a:cubicBezTo>
                <a:cubicBezTo>
                  <a:pt x="1304497" y="320806"/>
                  <a:pt x="1299667" y="326378"/>
                  <a:pt x="1295953" y="330093"/>
                </a:cubicBezTo>
                <a:cubicBezTo>
                  <a:pt x="1292238" y="334550"/>
                  <a:pt x="1288523" y="339008"/>
                  <a:pt x="1284808" y="343466"/>
                </a:cubicBezTo>
                <a:cubicBezTo>
                  <a:pt x="1281094" y="347923"/>
                  <a:pt x="1277379" y="352381"/>
                  <a:pt x="1273664" y="356839"/>
                </a:cubicBezTo>
                <a:cubicBezTo>
                  <a:pt x="1264749" y="371698"/>
                  <a:pt x="1258434" y="380985"/>
                  <a:pt x="1254719" y="384699"/>
                </a:cubicBezTo>
                <a:cubicBezTo>
                  <a:pt x="1252490" y="387671"/>
                  <a:pt x="1250447" y="390643"/>
                  <a:pt x="1248590" y="393615"/>
                </a:cubicBezTo>
                <a:cubicBezTo>
                  <a:pt x="1246732" y="396587"/>
                  <a:pt x="1245061" y="399558"/>
                  <a:pt x="1243575" y="402530"/>
                </a:cubicBezTo>
                <a:lnTo>
                  <a:pt x="1230202" y="427047"/>
                </a:lnTo>
                <a:lnTo>
                  <a:pt x="1231316" y="428162"/>
                </a:lnTo>
                <a:lnTo>
                  <a:pt x="1240231" y="423704"/>
                </a:lnTo>
                <a:lnTo>
                  <a:pt x="1266978" y="410331"/>
                </a:lnTo>
                <a:lnTo>
                  <a:pt x="1316012" y="390271"/>
                </a:lnTo>
                <a:cubicBezTo>
                  <a:pt x="1321956" y="388043"/>
                  <a:pt x="1327714" y="385999"/>
                  <a:pt x="1333286" y="384142"/>
                </a:cubicBezTo>
                <a:cubicBezTo>
                  <a:pt x="1338858" y="382285"/>
                  <a:pt x="1344245" y="380242"/>
                  <a:pt x="1349445" y="378013"/>
                </a:cubicBezTo>
                <a:cubicBezTo>
                  <a:pt x="1352417" y="376527"/>
                  <a:pt x="1353903" y="375041"/>
                  <a:pt x="1353903" y="373555"/>
                </a:cubicBezTo>
                <a:cubicBezTo>
                  <a:pt x="1353903" y="370583"/>
                  <a:pt x="1353717" y="367054"/>
                  <a:pt x="1353346" y="362968"/>
                </a:cubicBezTo>
                <a:cubicBezTo>
                  <a:pt x="1352974" y="358882"/>
                  <a:pt x="1353160" y="354238"/>
                  <a:pt x="1353903" y="349038"/>
                </a:cubicBezTo>
                <a:cubicBezTo>
                  <a:pt x="1353903" y="334922"/>
                  <a:pt x="1354646" y="313748"/>
                  <a:pt x="1356132" y="285516"/>
                </a:cubicBezTo>
                <a:cubicBezTo>
                  <a:pt x="1356132" y="283658"/>
                  <a:pt x="1355667" y="282544"/>
                  <a:pt x="1354739" y="282172"/>
                </a:cubicBezTo>
                <a:close/>
                <a:moveTo>
                  <a:pt x="3378565" y="262113"/>
                </a:moveTo>
                <a:lnTo>
                  <a:pt x="3372993" y="267685"/>
                </a:lnTo>
                <a:lnTo>
                  <a:pt x="3371879" y="267685"/>
                </a:lnTo>
                <a:close/>
                <a:moveTo>
                  <a:pt x="3388595" y="250968"/>
                </a:moveTo>
                <a:lnTo>
                  <a:pt x="3390824" y="252083"/>
                </a:lnTo>
                <a:lnTo>
                  <a:pt x="3378565" y="262113"/>
                </a:lnTo>
                <a:close/>
                <a:moveTo>
                  <a:pt x="441312" y="221993"/>
                </a:moveTo>
                <a:lnTo>
                  <a:pt x="422971" y="228447"/>
                </a:lnTo>
                <a:lnTo>
                  <a:pt x="415123" y="230909"/>
                </a:lnTo>
                <a:lnTo>
                  <a:pt x="412717" y="232055"/>
                </a:lnTo>
                <a:lnTo>
                  <a:pt x="381133" y="243167"/>
                </a:lnTo>
                <a:cubicBezTo>
                  <a:pt x="381133" y="243167"/>
                  <a:pt x="380019" y="244282"/>
                  <a:pt x="377790" y="246511"/>
                </a:cubicBezTo>
                <a:lnTo>
                  <a:pt x="380019" y="247625"/>
                </a:lnTo>
                <a:lnTo>
                  <a:pt x="412717" y="232055"/>
                </a:lnTo>
                <a:lnTo>
                  <a:pt x="422971" y="228447"/>
                </a:lnTo>
                <a:lnTo>
                  <a:pt x="443541" y="221993"/>
                </a:lnTo>
                <a:close/>
                <a:moveTo>
                  <a:pt x="3368535" y="198590"/>
                </a:moveTo>
                <a:cubicBezTo>
                  <a:pt x="3370021" y="198590"/>
                  <a:pt x="3372436" y="198776"/>
                  <a:pt x="3375779" y="199148"/>
                </a:cubicBezTo>
                <a:cubicBezTo>
                  <a:pt x="3379122" y="199519"/>
                  <a:pt x="3381909" y="200819"/>
                  <a:pt x="3384137" y="203048"/>
                </a:cubicBezTo>
                <a:cubicBezTo>
                  <a:pt x="3392310" y="210478"/>
                  <a:pt x="3396768" y="216050"/>
                  <a:pt x="3397511" y="219764"/>
                </a:cubicBezTo>
                <a:cubicBezTo>
                  <a:pt x="3397511" y="220507"/>
                  <a:pt x="3398068" y="222365"/>
                  <a:pt x="3399182" y="225337"/>
                </a:cubicBezTo>
                <a:cubicBezTo>
                  <a:pt x="3400296" y="228308"/>
                  <a:pt x="3400111" y="230909"/>
                  <a:pt x="3398625" y="233138"/>
                </a:cubicBezTo>
                <a:cubicBezTo>
                  <a:pt x="3398625" y="234623"/>
                  <a:pt x="3397139" y="236852"/>
                  <a:pt x="3394167" y="239824"/>
                </a:cubicBezTo>
                <a:cubicBezTo>
                  <a:pt x="3377822" y="252454"/>
                  <a:pt x="3368164" y="260255"/>
                  <a:pt x="3365192" y="263227"/>
                </a:cubicBezTo>
                <a:cubicBezTo>
                  <a:pt x="3358506" y="269914"/>
                  <a:pt x="3352190" y="278086"/>
                  <a:pt x="3346247" y="287744"/>
                </a:cubicBezTo>
                <a:lnTo>
                  <a:pt x="3318386" y="322292"/>
                </a:lnTo>
                <a:cubicBezTo>
                  <a:pt x="3313186" y="328978"/>
                  <a:pt x="3308356" y="337151"/>
                  <a:pt x="3303899" y="346809"/>
                </a:cubicBezTo>
                <a:cubicBezTo>
                  <a:pt x="3297955" y="355724"/>
                  <a:pt x="3289783" y="369840"/>
                  <a:pt x="3279381" y="389157"/>
                </a:cubicBezTo>
                <a:cubicBezTo>
                  <a:pt x="3276410" y="392872"/>
                  <a:pt x="3273809" y="396587"/>
                  <a:pt x="3271580" y="400301"/>
                </a:cubicBezTo>
                <a:cubicBezTo>
                  <a:pt x="3269352" y="404016"/>
                  <a:pt x="3267123" y="407731"/>
                  <a:pt x="3264894" y="411446"/>
                </a:cubicBezTo>
                <a:cubicBezTo>
                  <a:pt x="3260436" y="419618"/>
                  <a:pt x="3256536" y="426862"/>
                  <a:pt x="3253192" y="433177"/>
                </a:cubicBezTo>
                <a:cubicBezTo>
                  <a:pt x="3249849" y="439492"/>
                  <a:pt x="3246692" y="444878"/>
                  <a:pt x="3243720" y="449336"/>
                </a:cubicBezTo>
                <a:lnTo>
                  <a:pt x="3218088" y="495027"/>
                </a:lnTo>
                <a:cubicBezTo>
                  <a:pt x="3210659" y="509886"/>
                  <a:pt x="3204343" y="521031"/>
                  <a:pt x="3199143" y="528460"/>
                </a:cubicBezTo>
                <a:cubicBezTo>
                  <a:pt x="3196171" y="532918"/>
                  <a:pt x="3193013" y="537190"/>
                  <a:pt x="3189670" y="541276"/>
                </a:cubicBezTo>
                <a:cubicBezTo>
                  <a:pt x="3186327" y="545362"/>
                  <a:pt x="3183541" y="548891"/>
                  <a:pt x="3181312" y="551863"/>
                </a:cubicBezTo>
                <a:cubicBezTo>
                  <a:pt x="3179826" y="554092"/>
                  <a:pt x="3176483" y="555206"/>
                  <a:pt x="3171282" y="555206"/>
                </a:cubicBezTo>
                <a:lnTo>
                  <a:pt x="3162367" y="558550"/>
                </a:lnTo>
                <a:cubicBezTo>
                  <a:pt x="3160881" y="560036"/>
                  <a:pt x="3159395" y="560779"/>
                  <a:pt x="3157909" y="560779"/>
                </a:cubicBezTo>
                <a:lnTo>
                  <a:pt x="3172397" y="563007"/>
                </a:lnTo>
                <a:lnTo>
                  <a:pt x="3219203" y="569694"/>
                </a:lnTo>
                <a:lnTo>
                  <a:pt x="3258207" y="576380"/>
                </a:lnTo>
                <a:cubicBezTo>
                  <a:pt x="3277524" y="580838"/>
                  <a:pt x="3292012" y="583810"/>
                  <a:pt x="3301670" y="585296"/>
                </a:cubicBezTo>
                <a:lnTo>
                  <a:pt x="3342904" y="593097"/>
                </a:lnTo>
                <a:cubicBezTo>
                  <a:pt x="3348847" y="593840"/>
                  <a:pt x="3357205" y="595140"/>
                  <a:pt x="3367978" y="596997"/>
                </a:cubicBezTo>
                <a:cubicBezTo>
                  <a:pt x="3378751" y="598855"/>
                  <a:pt x="3387852" y="600898"/>
                  <a:pt x="3395282" y="603127"/>
                </a:cubicBezTo>
                <a:lnTo>
                  <a:pt x="3439859" y="610928"/>
                </a:lnTo>
                <a:cubicBezTo>
                  <a:pt x="3448774" y="613157"/>
                  <a:pt x="3462147" y="615757"/>
                  <a:pt x="3479978" y="618729"/>
                </a:cubicBezTo>
                <a:cubicBezTo>
                  <a:pt x="3499294" y="621700"/>
                  <a:pt x="3513782" y="623558"/>
                  <a:pt x="3523440" y="624301"/>
                </a:cubicBezTo>
                <a:cubicBezTo>
                  <a:pt x="3536814" y="625787"/>
                  <a:pt x="3547215" y="627273"/>
                  <a:pt x="3554644" y="628758"/>
                </a:cubicBezTo>
                <a:cubicBezTo>
                  <a:pt x="3565789" y="628758"/>
                  <a:pt x="3573961" y="629130"/>
                  <a:pt x="3579162" y="629873"/>
                </a:cubicBezTo>
                <a:lnTo>
                  <a:pt x="3605908" y="630987"/>
                </a:lnTo>
                <a:lnTo>
                  <a:pt x="3654943" y="633216"/>
                </a:lnTo>
                <a:cubicBezTo>
                  <a:pt x="3666087" y="633216"/>
                  <a:pt x="3682060" y="633959"/>
                  <a:pt x="3702863" y="635445"/>
                </a:cubicBezTo>
                <a:cubicBezTo>
                  <a:pt x="3709549" y="636188"/>
                  <a:pt x="3718836" y="636559"/>
                  <a:pt x="3730724" y="636559"/>
                </a:cubicBezTo>
                <a:cubicBezTo>
                  <a:pt x="3732952" y="636559"/>
                  <a:pt x="3734810" y="636931"/>
                  <a:pt x="3736296" y="637674"/>
                </a:cubicBezTo>
                <a:lnTo>
                  <a:pt x="3731838" y="639903"/>
                </a:lnTo>
                <a:cubicBezTo>
                  <a:pt x="3734067" y="639903"/>
                  <a:pt x="3735181" y="640646"/>
                  <a:pt x="3735181" y="642132"/>
                </a:cubicBezTo>
                <a:lnTo>
                  <a:pt x="3717350" y="647704"/>
                </a:lnTo>
                <a:lnTo>
                  <a:pt x="3717350" y="648818"/>
                </a:lnTo>
                <a:lnTo>
                  <a:pt x="3721808" y="649933"/>
                </a:lnTo>
                <a:lnTo>
                  <a:pt x="3722923" y="652161"/>
                </a:lnTo>
                <a:lnTo>
                  <a:pt x="3712893" y="655505"/>
                </a:lnTo>
                <a:cubicBezTo>
                  <a:pt x="3711407" y="656991"/>
                  <a:pt x="3709921" y="657734"/>
                  <a:pt x="3708435" y="657734"/>
                </a:cubicBezTo>
                <a:lnTo>
                  <a:pt x="3691719" y="665534"/>
                </a:lnTo>
                <a:cubicBezTo>
                  <a:pt x="3686518" y="667020"/>
                  <a:pt x="3681317" y="668506"/>
                  <a:pt x="3676117" y="669992"/>
                </a:cubicBezTo>
                <a:cubicBezTo>
                  <a:pt x="3670916" y="671478"/>
                  <a:pt x="3666087" y="672964"/>
                  <a:pt x="3661629" y="674450"/>
                </a:cubicBezTo>
                <a:cubicBezTo>
                  <a:pt x="3653457" y="676679"/>
                  <a:pt x="3646027" y="679279"/>
                  <a:pt x="3639341" y="682251"/>
                </a:cubicBezTo>
                <a:cubicBezTo>
                  <a:pt x="3622996" y="686709"/>
                  <a:pt x="3602565" y="689680"/>
                  <a:pt x="3578047" y="691166"/>
                </a:cubicBezTo>
                <a:cubicBezTo>
                  <a:pt x="3563931" y="691166"/>
                  <a:pt x="3548515" y="690423"/>
                  <a:pt x="3531799" y="688937"/>
                </a:cubicBezTo>
                <a:cubicBezTo>
                  <a:pt x="3515082" y="687452"/>
                  <a:pt x="3503381" y="686337"/>
                  <a:pt x="3496694" y="685594"/>
                </a:cubicBezTo>
                <a:cubicBezTo>
                  <a:pt x="3468462" y="683365"/>
                  <a:pt x="3426857" y="675564"/>
                  <a:pt x="3371879" y="662191"/>
                </a:cubicBezTo>
                <a:lnTo>
                  <a:pt x="3323958" y="651047"/>
                </a:lnTo>
                <a:cubicBezTo>
                  <a:pt x="3320244" y="650304"/>
                  <a:pt x="3300927" y="644732"/>
                  <a:pt x="3266008" y="634331"/>
                </a:cubicBezTo>
                <a:lnTo>
                  <a:pt x="3231461" y="623186"/>
                </a:lnTo>
                <a:cubicBezTo>
                  <a:pt x="3212144" y="615757"/>
                  <a:pt x="3194685" y="610185"/>
                  <a:pt x="3179083" y="606470"/>
                </a:cubicBezTo>
                <a:cubicBezTo>
                  <a:pt x="3146393" y="596069"/>
                  <a:pt x="3114075" y="588268"/>
                  <a:pt x="3082128" y="583067"/>
                </a:cubicBezTo>
                <a:cubicBezTo>
                  <a:pt x="3071727" y="580095"/>
                  <a:pt x="3059840" y="578052"/>
                  <a:pt x="3046467" y="576938"/>
                </a:cubicBezTo>
                <a:cubicBezTo>
                  <a:pt x="3033094" y="575823"/>
                  <a:pt x="3024178" y="574895"/>
                  <a:pt x="3019721" y="574152"/>
                </a:cubicBezTo>
                <a:lnTo>
                  <a:pt x="3015263" y="574152"/>
                </a:lnTo>
                <a:cubicBezTo>
                  <a:pt x="3009319" y="574152"/>
                  <a:pt x="3000403" y="576380"/>
                  <a:pt x="2988517" y="580838"/>
                </a:cubicBezTo>
                <a:cubicBezTo>
                  <a:pt x="2982573" y="583810"/>
                  <a:pt x="2974772" y="586967"/>
                  <a:pt x="2965114" y="590311"/>
                </a:cubicBezTo>
                <a:cubicBezTo>
                  <a:pt x="2955455" y="593654"/>
                  <a:pt x="2947654" y="596812"/>
                  <a:pt x="2941711" y="599783"/>
                </a:cubicBezTo>
                <a:cubicBezTo>
                  <a:pt x="2928337" y="604984"/>
                  <a:pt x="2907535" y="610556"/>
                  <a:pt x="2879303" y="616500"/>
                </a:cubicBezTo>
                <a:cubicBezTo>
                  <a:pt x="2876331" y="617243"/>
                  <a:pt x="2873359" y="618171"/>
                  <a:pt x="2870388" y="619286"/>
                </a:cubicBezTo>
                <a:cubicBezTo>
                  <a:pt x="2867416" y="620400"/>
                  <a:pt x="2864444" y="621329"/>
                  <a:pt x="2861472" y="622072"/>
                </a:cubicBezTo>
                <a:lnTo>
                  <a:pt x="2857015" y="622072"/>
                </a:lnTo>
                <a:cubicBezTo>
                  <a:pt x="2851071" y="622072"/>
                  <a:pt x="2846799" y="620215"/>
                  <a:pt x="2844198" y="616500"/>
                </a:cubicBezTo>
                <a:cubicBezTo>
                  <a:pt x="2841598" y="612785"/>
                  <a:pt x="2840669" y="608327"/>
                  <a:pt x="2841413" y="603127"/>
                </a:cubicBezTo>
                <a:lnTo>
                  <a:pt x="2844756" y="593097"/>
                </a:lnTo>
                <a:cubicBezTo>
                  <a:pt x="2844756" y="592354"/>
                  <a:pt x="2844756" y="591797"/>
                  <a:pt x="2844756" y="591425"/>
                </a:cubicBezTo>
                <a:cubicBezTo>
                  <a:pt x="2844756" y="591054"/>
                  <a:pt x="2844384" y="590868"/>
                  <a:pt x="2843641" y="590868"/>
                </a:cubicBezTo>
                <a:lnTo>
                  <a:pt x="2843641" y="587525"/>
                </a:lnTo>
                <a:cubicBezTo>
                  <a:pt x="2843641" y="582324"/>
                  <a:pt x="2845498" y="578609"/>
                  <a:pt x="2849214" y="576380"/>
                </a:cubicBezTo>
                <a:lnTo>
                  <a:pt x="2852557" y="571923"/>
                </a:lnTo>
                <a:cubicBezTo>
                  <a:pt x="2853299" y="570437"/>
                  <a:pt x="2854414" y="569694"/>
                  <a:pt x="2855900" y="569694"/>
                </a:cubicBezTo>
                <a:cubicBezTo>
                  <a:pt x="2857386" y="569694"/>
                  <a:pt x="2858500" y="569694"/>
                  <a:pt x="2859243" y="569694"/>
                </a:cubicBezTo>
                <a:cubicBezTo>
                  <a:pt x="2861472" y="571180"/>
                  <a:pt x="2863515" y="572109"/>
                  <a:pt x="2865373" y="572480"/>
                </a:cubicBezTo>
                <a:cubicBezTo>
                  <a:pt x="2867230" y="572851"/>
                  <a:pt x="2868901" y="571923"/>
                  <a:pt x="2870388" y="569694"/>
                </a:cubicBezTo>
                <a:cubicBezTo>
                  <a:pt x="2871873" y="567465"/>
                  <a:pt x="2873731" y="565979"/>
                  <a:pt x="2875960" y="565236"/>
                </a:cubicBezTo>
                <a:cubicBezTo>
                  <a:pt x="2878189" y="564493"/>
                  <a:pt x="2880046" y="563750"/>
                  <a:pt x="2881532" y="563007"/>
                </a:cubicBezTo>
                <a:lnTo>
                  <a:pt x="2897134" y="551863"/>
                </a:lnTo>
                <a:cubicBezTo>
                  <a:pt x="2899363" y="550377"/>
                  <a:pt x="2901963" y="548520"/>
                  <a:pt x="2904935" y="546291"/>
                </a:cubicBezTo>
                <a:cubicBezTo>
                  <a:pt x="2907906" y="544062"/>
                  <a:pt x="2911250" y="541462"/>
                  <a:pt x="2914964" y="538490"/>
                </a:cubicBezTo>
                <a:cubicBezTo>
                  <a:pt x="2915707" y="537747"/>
                  <a:pt x="2916636" y="537747"/>
                  <a:pt x="2917751" y="538490"/>
                </a:cubicBezTo>
                <a:cubicBezTo>
                  <a:pt x="2918865" y="539233"/>
                  <a:pt x="2919422" y="539976"/>
                  <a:pt x="2919422" y="540719"/>
                </a:cubicBezTo>
                <a:cubicBezTo>
                  <a:pt x="2920165" y="542205"/>
                  <a:pt x="2920537" y="544062"/>
                  <a:pt x="2920537" y="546291"/>
                </a:cubicBezTo>
                <a:cubicBezTo>
                  <a:pt x="2920537" y="550006"/>
                  <a:pt x="2918308" y="553721"/>
                  <a:pt x="2913850" y="557435"/>
                </a:cubicBezTo>
                <a:lnTo>
                  <a:pt x="2910507" y="563007"/>
                </a:lnTo>
                <a:lnTo>
                  <a:pt x="2911621" y="563007"/>
                </a:lnTo>
                <a:cubicBezTo>
                  <a:pt x="2913107" y="562264"/>
                  <a:pt x="2915522" y="561336"/>
                  <a:pt x="2918865" y="560221"/>
                </a:cubicBezTo>
                <a:cubicBezTo>
                  <a:pt x="2922208" y="559107"/>
                  <a:pt x="2924994" y="557807"/>
                  <a:pt x="2927223" y="556321"/>
                </a:cubicBezTo>
                <a:cubicBezTo>
                  <a:pt x="2927966" y="555578"/>
                  <a:pt x="2928709" y="554092"/>
                  <a:pt x="2929452" y="551863"/>
                </a:cubicBezTo>
                <a:cubicBezTo>
                  <a:pt x="2930195" y="549634"/>
                  <a:pt x="2930938" y="547777"/>
                  <a:pt x="2931681" y="546291"/>
                </a:cubicBezTo>
                <a:cubicBezTo>
                  <a:pt x="2942825" y="540347"/>
                  <a:pt x="2955455" y="529203"/>
                  <a:pt x="2969571" y="512858"/>
                </a:cubicBezTo>
                <a:lnTo>
                  <a:pt x="3004119" y="468281"/>
                </a:lnTo>
                <a:lnTo>
                  <a:pt x="3010805" y="456023"/>
                </a:lnTo>
                <a:cubicBezTo>
                  <a:pt x="2995203" y="444878"/>
                  <a:pt x="2982944" y="430019"/>
                  <a:pt x="2974029" y="411446"/>
                </a:cubicBezTo>
                <a:cubicBezTo>
                  <a:pt x="2968828" y="401787"/>
                  <a:pt x="2965856" y="390643"/>
                  <a:pt x="2965114" y="378013"/>
                </a:cubicBezTo>
                <a:cubicBezTo>
                  <a:pt x="2964370" y="365383"/>
                  <a:pt x="2963999" y="357953"/>
                  <a:pt x="2963999" y="355724"/>
                </a:cubicBezTo>
                <a:lnTo>
                  <a:pt x="2962885" y="355724"/>
                </a:lnTo>
                <a:lnTo>
                  <a:pt x="2955084" y="362411"/>
                </a:lnTo>
                <a:cubicBezTo>
                  <a:pt x="2953598" y="366126"/>
                  <a:pt x="2950626" y="368540"/>
                  <a:pt x="2946168" y="369655"/>
                </a:cubicBezTo>
                <a:cubicBezTo>
                  <a:pt x="2941711" y="370769"/>
                  <a:pt x="2938739" y="371698"/>
                  <a:pt x="2937253" y="372441"/>
                </a:cubicBezTo>
                <a:lnTo>
                  <a:pt x="2933910" y="372441"/>
                </a:lnTo>
                <a:cubicBezTo>
                  <a:pt x="2930195" y="372441"/>
                  <a:pt x="2925366" y="370955"/>
                  <a:pt x="2919422" y="367983"/>
                </a:cubicBezTo>
                <a:lnTo>
                  <a:pt x="2913850" y="365754"/>
                </a:lnTo>
                <a:lnTo>
                  <a:pt x="2899363" y="359068"/>
                </a:lnTo>
                <a:cubicBezTo>
                  <a:pt x="2897877" y="359068"/>
                  <a:pt x="2897134" y="358325"/>
                  <a:pt x="2897134" y="356839"/>
                </a:cubicBezTo>
                <a:cubicBezTo>
                  <a:pt x="2894162" y="355353"/>
                  <a:pt x="2892304" y="354238"/>
                  <a:pt x="2891562" y="353495"/>
                </a:cubicBezTo>
                <a:cubicBezTo>
                  <a:pt x="2890819" y="352753"/>
                  <a:pt x="2890447" y="350524"/>
                  <a:pt x="2890447" y="346809"/>
                </a:cubicBezTo>
                <a:lnTo>
                  <a:pt x="2891562" y="344580"/>
                </a:lnTo>
                <a:cubicBezTo>
                  <a:pt x="2891562" y="343094"/>
                  <a:pt x="2889704" y="336779"/>
                  <a:pt x="2885989" y="325635"/>
                </a:cubicBezTo>
                <a:cubicBezTo>
                  <a:pt x="2885989" y="325635"/>
                  <a:pt x="2885247" y="324892"/>
                  <a:pt x="2883761" y="323406"/>
                </a:cubicBezTo>
                <a:cubicBezTo>
                  <a:pt x="2885247" y="324149"/>
                  <a:pt x="2891562" y="327121"/>
                  <a:pt x="2902706" y="332321"/>
                </a:cubicBezTo>
                <a:cubicBezTo>
                  <a:pt x="2907906" y="333064"/>
                  <a:pt x="2911993" y="332321"/>
                  <a:pt x="2914964" y="330093"/>
                </a:cubicBezTo>
                <a:cubicBezTo>
                  <a:pt x="2920165" y="324892"/>
                  <a:pt x="2930566" y="317091"/>
                  <a:pt x="2946168" y="306690"/>
                </a:cubicBezTo>
                <a:cubicBezTo>
                  <a:pt x="2950626" y="302975"/>
                  <a:pt x="2954527" y="299817"/>
                  <a:pt x="2957870" y="297217"/>
                </a:cubicBezTo>
                <a:cubicBezTo>
                  <a:pt x="2961213" y="294617"/>
                  <a:pt x="2964370" y="292202"/>
                  <a:pt x="2967342" y="289973"/>
                </a:cubicBezTo>
                <a:lnTo>
                  <a:pt x="2982944" y="278829"/>
                </a:lnTo>
                <a:cubicBezTo>
                  <a:pt x="2984430" y="278829"/>
                  <a:pt x="2985173" y="277343"/>
                  <a:pt x="2985173" y="274371"/>
                </a:cubicBezTo>
                <a:cubicBezTo>
                  <a:pt x="2985173" y="271400"/>
                  <a:pt x="2986659" y="270285"/>
                  <a:pt x="2989631" y="271028"/>
                </a:cubicBezTo>
                <a:cubicBezTo>
                  <a:pt x="2992602" y="271771"/>
                  <a:pt x="2995203" y="270657"/>
                  <a:pt x="2997432" y="267685"/>
                </a:cubicBezTo>
                <a:cubicBezTo>
                  <a:pt x="2999661" y="269914"/>
                  <a:pt x="3003004" y="271028"/>
                  <a:pt x="3007462" y="271028"/>
                </a:cubicBezTo>
                <a:lnTo>
                  <a:pt x="3014148" y="271028"/>
                </a:lnTo>
                <a:cubicBezTo>
                  <a:pt x="3017120" y="271028"/>
                  <a:pt x="3018977" y="271400"/>
                  <a:pt x="3019721" y="272142"/>
                </a:cubicBezTo>
                <a:cubicBezTo>
                  <a:pt x="3020463" y="272885"/>
                  <a:pt x="3020835" y="275114"/>
                  <a:pt x="3020835" y="278829"/>
                </a:cubicBezTo>
                <a:lnTo>
                  <a:pt x="3020835" y="287744"/>
                </a:lnTo>
                <a:cubicBezTo>
                  <a:pt x="3020835" y="295174"/>
                  <a:pt x="3020092" y="300746"/>
                  <a:pt x="3018606" y="304461"/>
                </a:cubicBezTo>
                <a:cubicBezTo>
                  <a:pt x="3018606" y="311890"/>
                  <a:pt x="3017492" y="319691"/>
                  <a:pt x="3015263" y="327864"/>
                </a:cubicBezTo>
                <a:cubicBezTo>
                  <a:pt x="3010805" y="338265"/>
                  <a:pt x="3009319" y="352753"/>
                  <a:pt x="3010805" y="371326"/>
                </a:cubicBezTo>
                <a:cubicBezTo>
                  <a:pt x="3011548" y="374298"/>
                  <a:pt x="3012477" y="379499"/>
                  <a:pt x="3013591" y="386928"/>
                </a:cubicBezTo>
                <a:cubicBezTo>
                  <a:pt x="3014705" y="394358"/>
                  <a:pt x="3016377" y="400673"/>
                  <a:pt x="3018606" y="405873"/>
                </a:cubicBezTo>
                <a:cubicBezTo>
                  <a:pt x="3026778" y="424447"/>
                  <a:pt x="3036065" y="437820"/>
                  <a:pt x="3046467" y="445993"/>
                </a:cubicBezTo>
                <a:cubicBezTo>
                  <a:pt x="3048696" y="448222"/>
                  <a:pt x="3049067" y="450822"/>
                  <a:pt x="3047581" y="453794"/>
                </a:cubicBezTo>
                <a:cubicBezTo>
                  <a:pt x="3039408" y="474596"/>
                  <a:pt x="3031979" y="488712"/>
                  <a:pt x="3025293" y="496142"/>
                </a:cubicBezTo>
                <a:cubicBezTo>
                  <a:pt x="3021578" y="501343"/>
                  <a:pt x="3016563" y="507286"/>
                  <a:pt x="3010248" y="513973"/>
                </a:cubicBezTo>
                <a:cubicBezTo>
                  <a:pt x="3003933" y="520659"/>
                  <a:pt x="2998918" y="525860"/>
                  <a:pt x="2995203" y="529575"/>
                </a:cubicBezTo>
                <a:cubicBezTo>
                  <a:pt x="2985545" y="539233"/>
                  <a:pt x="2980716" y="544062"/>
                  <a:pt x="2980716" y="544062"/>
                </a:cubicBezTo>
                <a:lnTo>
                  <a:pt x="2987402" y="544062"/>
                </a:lnTo>
                <a:cubicBezTo>
                  <a:pt x="2991117" y="543319"/>
                  <a:pt x="2996318" y="542948"/>
                  <a:pt x="3003004" y="542948"/>
                </a:cubicBezTo>
                <a:cubicBezTo>
                  <a:pt x="3011176" y="542948"/>
                  <a:pt x="3024178" y="544434"/>
                  <a:pt x="3042009" y="547405"/>
                </a:cubicBezTo>
                <a:cubicBezTo>
                  <a:pt x="3047953" y="548148"/>
                  <a:pt x="3055010" y="548891"/>
                  <a:pt x="3063183" y="549634"/>
                </a:cubicBezTo>
                <a:cubicBezTo>
                  <a:pt x="3071356" y="550377"/>
                  <a:pt x="3077671" y="550749"/>
                  <a:pt x="3082128" y="550749"/>
                </a:cubicBezTo>
                <a:cubicBezTo>
                  <a:pt x="3094758" y="552978"/>
                  <a:pt x="3114446" y="555578"/>
                  <a:pt x="3141193" y="558550"/>
                </a:cubicBezTo>
                <a:cubicBezTo>
                  <a:pt x="3138964" y="555578"/>
                  <a:pt x="3137664" y="552049"/>
                  <a:pt x="3137292" y="547963"/>
                </a:cubicBezTo>
                <a:cubicBezTo>
                  <a:pt x="3136921" y="543876"/>
                  <a:pt x="3136735" y="540719"/>
                  <a:pt x="3136735" y="538490"/>
                </a:cubicBezTo>
                <a:cubicBezTo>
                  <a:pt x="3136735" y="535518"/>
                  <a:pt x="3137106" y="533661"/>
                  <a:pt x="3137849" y="532918"/>
                </a:cubicBezTo>
                <a:cubicBezTo>
                  <a:pt x="3147508" y="515087"/>
                  <a:pt x="3162738" y="486483"/>
                  <a:pt x="3183541" y="447107"/>
                </a:cubicBezTo>
                <a:lnTo>
                  <a:pt x="3221432" y="375784"/>
                </a:lnTo>
                <a:cubicBezTo>
                  <a:pt x="3228861" y="363154"/>
                  <a:pt x="3233690" y="355353"/>
                  <a:pt x="3235919" y="352381"/>
                </a:cubicBezTo>
                <a:lnTo>
                  <a:pt x="3235919" y="349038"/>
                </a:lnTo>
                <a:lnTo>
                  <a:pt x="3218088" y="359068"/>
                </a:lnTo>
                <a:cubicBezTo>
                  <a:pt x="3210659" y="363525"/>
                  <a:pt x="3201000" y="366497"/>
                  <a:pt x="3189113" y="367983"/>
                </a:cubicBezTo>
                <a:cubicBezTo>
                  <a:pt x="3183912" y="367983"/>
                  <a:pt x="3180198" y="367240"/>
                  <a:pt x="3177969" y="365754"/>
                </a:cubicBezTo>
                <a:cubicBezTo>
                  <a:pt x="3174254" y="365011"/>
                  <a:pt x="3169425" y="363154"/>
                  <a:pt x="3163481" y="360182"/>
                </a:cubicBezTo>
                <a:cubicBezTo>
                  <a:pt x="3161252" y="359439"/>
                  <a:pt x="3157723" y="358139"/>
                  <a:pt x="3152894" y="356282"/>
                </a:cubicBezTo>
                <a:cubicBezTo>
                  <a:pt x="3148065" y="354424"/>
                  <a:pt x="3144164" y="352381"/>
                  <a:pt x="3141193" y="350152"/>
                </a:cubicBezTo>
                <a:cubicBezTo>
                  <a:pt x="3138221" y="349409"/>
                  <a:pt x="3135249" y="346066"/>
                  <a:pt x="3132277" y="340122"/>
                </a:cubicBezTo>
                <a:cubicBezTo>
                  <a:pt x="3127820" y="335665"/>
                  <a:pt x="3125219" y="331578"/>
                  <a:pt x="3124476" y="327864"/>
                </a:cubicBezTo>
                <a:cubicBezTo>
                  <a:pt x="3122247" y="324149"/>
                  <a:pt x="3122990" y="320434"/>
                  <a:pt x="3126705" y="316719"/>
                </a:cubicBezTo>
                <a:cubicBezTo>
                  <a:pt x="3127448" y="318948"/>
                  <a:pt x="3128748" y="320434"/>
                  <a:pt x="3130606" y="321177"/>
                </a:cubicBezTo>
                <a:cubicBezTo>
                  <a:pt x="3132463" y="321920"/>
                  <a:pt x="3133763" y="322292"/>
                  <a:pt x="3134506" y="322292"/>
                </a:cubicBezTo>
                <a:cubicBezTo>
                  <a:pt x="3136735" y="323035"/>
                  <a:pt x="3139150" y="323777"/>
                  <a:pt x="3141750" y="324520"/>
                </a:cubicBezTo>
                <a:cubicBezTo>
                  <a:pt x="3144350" y="325263"/>
                  <a:pt x="3147136" y="325635"/>
                  <a:pt x="3150108" y="325635"/>
                </a:cubicBezTo>
                <a:lnTo>
                  <a:pt x="3153451" y="326749"/>
                </a:lnTo>
                <a:cubicBezTo>
                  <a:pt x="3156423" y="326749"/>
                  <a:pt x="3159766" y="324892"/>
                  <a:pt x="3163481" y="321177"/>
                </a:cubicBezTo>
                <a:cubicBezTo>
                  <a:pt x="3171654" y="316719"/>
                  <a:pt x="3183169" y="309290"/>
                  <a:pt x="3198029" y="298889"/>
                </a:cubicBezTo>
                <a:lnTo>
                  <a:pt x="3263780" y="256540"/>
                </a:lnTo>
                <a:lnTo>
                  <a:pt x="3309471" y="226451"/>
                </a:lnTo>
                <a:cubicBezTo>
                  <a:pt x="3313186" y="224222"/>
                  <a:pt x="3317272" y="221622"/>
                  <a:pt x="3321730" y="218650"/>
                </a:cubicBezTo>
                <a:cubicBezTo>
                  <a:pt x="3326187" y="215678"/>
                  <a:pt x="3331388" y="212335"/>
                  <a:pt x="3337332" y="208620"/>
                </a:cubicBezTo>
                <a:lnTo>
                  <a:pt x="3349590" y="199705"/>
                </a:lnTo>
                <a:cubicBezTo>
                  <a:pt x="3349590" y="199705"/>
                  <a:pt x="3349776" y="199891"/>
                  <a:pt x="3350147" y="200262"/>
                </a:cubicBezTo>
                <a:cubicBezTo>
                  <a:pt x="3350519" y="200633"/>
                  <a:pt x="3350705" y="200819"/>
                  <a:pt x="3350705" y="200819"/>
                </a:cubicBezTo>
                <a:lnTo>
                  <a:pt x="3356277" y="200819"/>
                </a:lnTo>
                <a:cubicBezTo>
                  <a:pt x="3358506" y="200819"/>
                  <a:pt x="3360549" y="200448"/>
                  <a:pt x="3362406" y="199705"/>
                </a:cubicBezTo>
                <a:cubicBezTo>
                  <a:pt x="3364263" y="198962"/>
                  <a:pt x="3366307" y="198590"/>
                  <a:pt x="3368535" y="198590"/>
                </a:cubicBezTo>
                <a:close/>
                <a:moveTo>
                  <a:pt x="2962885" y="110551"/>
                </a:moveTo>
                <a:cubicBezTo>
                  <a:pt x="2963627" y="111294"/>
                  <a:pt x="2964742" y="111665"/>
                  <a:pt x="2966228" y="111665"/>
                </a:cubicBezTo>
                <a:cubicBezTo>
                  <a:pt x="2966971" y="111665"/>
                  <a:pt x="2968457" y="111665"/>
                  <a:pt x="2970686" y="111665"/>
                </a:cubicBezTo>
                <a:cubicBezTo>
                  <a:pt x="2972915" y="111665"/>
                  <a:pt x="2974400" y="112037"/>
                  <a:pt x="2975143" y="112780"/>
                </a:cubicBezTo>
                <a:cubicBezTo>
                  <a:pt x="2976629" y="113523"/>
                  <a:pt x="2977930" y="113708"/>
                  <a:pt x="2979044" y="113337"/>
                </a:cubicBezTo>
                <a:cubicBezTo>
                  <a:pt x="2980158" y="112965"/>
                  <a:pt x="2981458" y="113151"/>
                  <a:pt x="2982944" y="113894"/>
                </a:cubicBezTo>
                <a:lnTo>
                  <a:pt x="2996318" y="126153"/>
                </a:lnTo>
                <a:cubicBezTo>
                  <a:pt x="2997060" y="126896"/>
                  <a:pt x="2998732" y="128382"/>
                  <a:pt x="3001332" y="130610"/>
                </a:cubicBezTo>
                <a:cubicBezTo>
                  <a:pt x="3003933" y="132839"/>
                  <a:pt x="3006719" y="133954"/>
                  <a:pt x="3009691" y="133954"/>
                </a:cubicBezTo>
                <a:cubicBezTo>
                  <a:pt x="3015634" y="133954"/>
                  <a:pt x="3021763" y="134697"/>
                  <a:pt x="3028078" y="136183"/>
                </a:cubicBezTo>
                <a:cubicBezTo>
                  <a:pt x="3034394" y="137669"/>
                  <a:pt x="3038666" y="138783"/>
                  <a:pt x="3040895" y="139526"/>
                </a:cubicBezTo>
                <a:cubicBezTo>
                  <a:pt x="3047581" y="141012"/>
                  <a:pt x="3049810" y="144355"/>
                  <a:pt x="3047581" y="149556"/>
                </a:cubicBezTo>
                <a:lnTo>
                  <a:pt x="3047581" y="155128"/>
                </a:lnTo>
                <a:cubicBezTo>
                  <a:pt x="3047581" y="158843"/>
                  <a:pt x="3045724" y="161814"/>
                  <a:pt x="3042009" y="164043"/>
                </a:cubicBezTo>
                <a:cubicBezTo>
                  <a:pt x="3042009" y="164043"/>
                  <a:pt x="3040152" y="165901"/>
                  <a:pt x="3036437" y="169615"/>
                </a:cubicBezTo>
                <a:cubicBezTo>
                  <a:pt x="3031979" y="173330"/>
                  <a:pt x="3027707" y="177231"/>
                  <a:pt x="3023621" y="181317"/>
                </a:cubicBezTo>
                <a:cubicBezTo>
                  <a:pt x="3019535" y="185403"/>
                  <a:pt x="3015263" y="189304"/>
                  <a:pt x="3010805" y="193018"/>
                </a:cubicBezTo>
                <a:lnTo>
                  <a:pt x="2995203" y="209735"/>
                </a:lnTo>
                <a:cubicBezTo>
                  <a:pt x="2992231" y="212706"/>
                  <a:pt x="2990002" y="214564"/>
                  <a:pt x="2988517" y="215307"/>
                </a:cubicBezTo>
                <a:lnTo>
                  <a:pt x="2971800" y="227565"/>
                </a:lnTo>
                <a:cubicBezTo>
                  <a:pt x="2971057" y="228308"/>
                  <a:pt x="2970129" y="228680"/>
                  <a:pt x="2969014" y="228680"/>
                </a:cubicBezTo>
                <a:cubicBezTo>
                  <a:pt x="2967900" y="228680"/>
                  <a:pt x="2966599" y="229423"/>
                  <a:pt x="2965114" y="230909"/>
                </a:cubicBezTo>
                <a:cubicBezTo>
                  <a:pt x="2964370" y="230909"/>
                  <a:pt x="2963813" y="230909"/>
                  <a:pt x="2963442" y="230909"/>
                </a:cubicBezTo>
                <a:cubicBezTo>
                  <a:pt x="2963070" y="230909"/>
                  <a:pt x="2962885" y="230537"/>
                  <a:pt x="2962885" y="229794"/>
                </a:cubicBezTo>
                <a:lnTo>
                  <a:pt x="2962885" y="227565"/>
                </a:lnTo>
                <a:cubicBezTo>
                  <a:pt x="2968828" y="221622"/>
                  <a:pt x="2974029" y="213449"/>
                  <a:pt x="2978487" y="203048"/>
                </a:cubicBezTo>
                <a:cubicBezTo>
                  <a:pt x="2982944" y="192647"/>
                  <a:pt x="2987030" y="184474"/>
                  <a:pt x="2990745" y="178531"/>
                </a:cubicBezTo>
                <a:cubicBezTo>
                  <a:pt x="2992231" y="176302"/>
                  <a:pt x="2992231" y="174259"/>
                  <a:pt x="2990745" y="172401"/>
                </a:cubicBezTo>
                <a:cubicBezTo>
                  <a:pt x="2989259" y="170544"/>
                  <a:pt x="2988145" y="169244"/>
                  <a:pt x="2987402" y="168501"/>
                </a:cubicBezTo>
                <a:lnTo>
                  <a:pt x="2980716" y="158471"/>
                </a:lnTo>
                <a:lnTo>
                  <a:pt x="2976258" y="155128"/>
                </a:lnTo>
                <a:cubicBezTo>
                  <a:pt x="2973286" y="154385"/>
                  <a:pt x="2971057" y="151413"/>
                  <a:pt x="2969571" y="146212"/>
                </a:cubicBezTo>
                <a:cubicBezTo>
                  <a:pt x="2969571" y="143984"/>
                  <a:pt x="2969014" y="140269"/>
                  <a:pt x="2967900" y="135068"/>
                </a:cubicBezTo>
                <a:cubicBezTo>
                  <a:pt x="2966785" y="129868"/>
                  <a:pt x="2966971" y="125410"/>
                  <a:pt x="2968457" y="121695"/>
                </a:cubicBezTo>
                <a:cubicBezTo>
                  <a:pt x="2968457" y="117237"/>
                  <a:pt x="2966971" y="114266"/>
                  <a:pt x="2963999" y="112780"/>
                </a:cubicBezTo>
                <a:cubicBezTo>
                  <a:pt x="2963256" y="112780"/>
                  <a:pt x="2962885" y="112037"/>
                  <a:pt x="2962885" y="110551"/>
                </a:cubicBezTo>
                <a:close/>
                <a:moveTo>
                  <a:pt x="3224775" y="96063"/>
                </a:moveTo>
                <a:lnTo>
                  <a:pt x="3235919" y="108322"/>
                </a:lnTo>
                <a:cubicBezTo>
                  <a:pt x="3238148" y="109808"/>
                  <a:pt x="3240377" y="111665"/>
                  <a:pt x="3242606" y="113894"/>
                </a:cubicBezTo>
                <a:cubicBezTo>
                  <a:pt x="3244834" y="116123"/>
                  <a:pt x="3247435" y="118352"/>
                  <a:pt x="3250406" y="120581"/>
                </a:cubicBezTo>
                <a:cubicBezTo>
                  <a:pt x="3251149" y="121324"/>
                  <a:pt x="3253007" y="121695"/>
                  <a:pt x="3255979" y="121695"/>
                </a:cubicBezTo>
                <a:lnTo>
                  <a:pt x="3286068" y="109436"/>
                </a:lnTo>
                <a:cubicBezTo>
                  <a:pt x="3287554" y="108693"/>
                  <a:pt x="3288854" y="107208"/>
                  <a:pt x="3289969" y="104979"/>
                </a:cubicBezTo>
                <a:cubicBezTo>
                  <a:pt x="3291083" y="102750"/>
                  <a:pt x="3292012" y="101264"/>
                  <a:pt x="3292754" y="100521"/>
                </a:cubicBezTo>
                <a:cubicBezTo>
                  <a:pt x="3299441" y="102750"/>
                  <a:pt x="3303156" y="101264"/>
                  <a:pt x="3303899" y="96063"/>
                </a:cubicBezTo>
                <a:lnTo>
                  <a:pt x="3322844" y="96063"/>
                </a:lnTo>
                <a:cubicBezTo>
                  <a:pt x="3331759" y="95320"/>
                  <a:pt x="3340303" y="95320"/>
                  <a:pt x="3348476" y="96063"/>
                </a:cubicBezTo>
                <a:cubicBezTo>
                  <a:pt x="3349218" y="96063"/>
                  <a:pt x="3350147" y="96621"/>
                  <a:pt x="3351262" y="97735"/>
                </a:cubicBezTo>
                <a:cubicBezTo>
                  <a:pt x="3352376" y="98849"/>
                  <a:pt x="3353676" y="99778"/>
                  <a:pt x="3355162" y="100521"/>
                </a:cubicBezTo>
                <a:cubicBezTo>
                  <a:pt x="3355905" y="101264"/>
                  <a:pt x="3356648" y="102378"/>
                  <a:pt x="3357391" y="103864"/>
                </a:cubicBezTo>
                <a:cubicBezTo>
                  <a:pt x="3358134" y="105350"/>
                  <a:pt x="3359248" y="106465"/>
                  <a:pt x="3360735" y="107208"/>
                </a:cubicBezTo>
                <a:cubicBezTo>
                  <a:pt x="3362963" y="108693"/>
                  <a:pt x="3364078" y="109994"/>
                  <a:pt x="3364078" y="111108"/>
                </a:cubicBezTo>
                <a:cubicBezTo>
                  <a:pt x="3364078" y="112222"/>
                  <a:pt x="3363335" y="113523"/>
                  <a:pt x="3361849" y="115009"/>
                </a:cubicBezTo>
                <a:lnTo>
                  <a:pt x="3357391" y="120581"/>
                </a:lnTo>
                <a:cubicBezTo>
                  <a:pt x="3355905" y="126524"/>
                  <a:pt x="3355162" y="130610"/>
                  <a:pt x="3355162" y="132839"/>
                </a:cubicBezTo>
                <a:cubicBezTo>
                  <a:pt x="3355162" y="134325"/>
                  <a:pt x="3354605" y="135625"/>
                  <a:pt x="3353491" y="136740"/>
                </a:cubicBezTo>
                <a:cubicBezTo>
                  <a:pt x="3352376" y="137854"/>
                  <a:pt x="3351076" y="138411"/>
                  <a:pt x="3349590" y="138411"/>
                </a:cubicBezTo>
                <a:lnTo>
                  <a:pt x="3326187" y="151785"/>
                </a:lnTo>
                <a:cubicBezTo>
                  <a:pt x="3319501" y="156242"/>
                  <a:pt x="3313557" y="160514"/>
                  <a:pt x="3308356" y="164600"/>
                </a:cubicBezTo>
                <a:cubicBezTo>
                  <a:pt x="3303156" y="168687"/>
                  <a:pt x="3298327" y="172216"/>
                  <a:pt x="3293869" y="175187"/>
                </a:cubicBezTo>
                <a:lnTo>
                  <a:pt x="3268237" y="195247"/>
                </a:lnTo>
                <a:cubicBezTo>
                  <a:pt x="3263037" y="198219"/>
                  <a:pt x="3257278" y="202677"/>
                  <a:pt x="3250964" y="208620"/>
                </a:cubicBezTo>
                <a:cubicBezTo>
                  <a:pt x="3244648" y="214564"/>
                  <a:pt x="3239262" y="219393"/>
                  <a:pt x="3234805" y="223108"/>
                </a:cubicBezTo>
                <a:cubicBezTo>
                  <a:pt x="3234062" y="225337"/>
                  <a:pt x="3232576" y="226451"/>
                  <a:pt x="3230347" y="226451"/>
                </a:cubicBezTo>
                <a:cubicBezTo>
                  <a:pt x="3227375" y="226451"/>
                  <a:pt x="3224775" y="227380"/>
                  <a:pt x="3222546" y="229237"/>
                </a:cubicBezTo>
                <a:cubicBezTo>
                  <a:pt x="3220317" y="231094"/>
                  <a:pt x="3218831" y="232395"/>
                  <a:pt x="3218088" y="233138"/>
                </a:cubicBezTo>
                <a:cubicBezTo>
                  <a:pt x="3212887" y="238338"/>
                  <a:pt x="3208801" y="241681"/>
                  <a:pt x="3205830" y="243167"/>
                </a:cubicBezTo>
                <a:cubicBezTo>
                  <a:pt x="3205830" y="244653"/>
                  <a:pt x="3205086" y="245396"/>
                  <a:pt x="3203601" y="245396"/>
                </a:cubicBezTo>
                <a:cubicBezTo>
                  <a:pt x="3219945" y="226080"/>
                  <a:pt x="3237776" y="200819"/>
                  <a:pt x="3257093" y="169615"/>
                </a:cubicBezTo>
                <a:cubicBezTo>
                  <a:pt x="3253378" y="168129"/>
                  <a:pt x="3250778" y="166272"/>
                  <a:pt x="3249292" y="164043"/>
                </a:cubicBezTo>
                <a:cubicBezTo>
                  <a:pt x="3244834" y="157357"/>
                  <a:pt x="3242234" y="153642"/>
                  <a:pt x="3241491" y="152899"/>
                </a:cubicBezTo>
                <a:lnTo>
                  <a:pt x="3233690" y="146212"/>
                </a:lnTo>
                <a:lnTo>
                  <a:pt x="3228118" y="138411"/>
                </a:lnTo>
                <a:lnTo>
                  <a:pt x="3222546" y="133954"/>
                </a:lnTo>
                <a:cubicBezTo>
                  <a:pt x="3218831" y="131725"/>
                  <a:pt x="3218460" y="128382"/>
                  <a:pt x="3221432" y="123924"/>
                </a:cubicBezTo>
                <a:cubicBezTo>
                  <a:pt x="3221432" y="121695"/>
                  <a:pt x="3221988" y="119281"/>
                  <a:pt x="3223103" y="116680"/>
                </a:cubicBezTo>
                <a:cubicBezTo>
                  <a:pt x="3224217" y="114080"/>
                  <a:pt x="3224403" y="112037"/>
                  <a:pt x="3223660" y="110551"/>
                </a:cubicBezTo>
                <a:lnTo>
                  <a:pt x="3222546" y="107208"/>
                </a:lnTo>
                <a:cubicBezTo>
                  <a:pt x="3222546" y="105722"/>
                  <a:pt x="3222917" y="103864"/>
                  <a:pt x="3223660" y="101635"/>
                </a:cubicBezTo>
                <a:cubicBezTo>
                  <a:pt x="3224403" y="99407"/>
                  <a:pt x="3224775" y="97549"/>
                  <a:pt x="3224775" y="96063"/>
                </a:cubicBezTo>
                <a:close/>
                <a:moveTo>
                  <a:pt x="1379535" y="93834"/>
                </a:moveTo>
                <a:cubicBezTo>
                  <a:pt x="1378049" y="95320"/>
                  <a:pt x="1375448" y="96063"/>
                  <a:pt x="1371734" y="96063"/>
                </a:cubicBezTo>
                <a:cubicBezTo>
                  <a:pt x="1366533" y="97549"/>
                  <a:pt x="1359289" y="99592"/>
                  <a:pt x="1350002" y="102193"/>
                </a:cubicBezTo>
                <a:cubicBezTo>
                  <a:pt x="1340715" y="104793"/>
                  <a:pt x="1333100" y="107208"/>
                  <a:pt x="1327157" y="109436"/>
                </a:cubicBezTo>
                <a:cubicBezTo>
                  <a:pt x="1321213" y="110922"/>
                  <a:pt x="1314526" y="114266"/>
                  <a:pt x="1307097" y="119466"/>
                </a:cubicBezTo>
                <a:lnTo>
                  <a:pt x="1292609" y="127267"/>
                </a:lnTo>
                <a:cubicBezTo>
                  <a:pt x="1291866" y="128010"/>
                  <a:pt x="1290938" y="128939"/>
                  <a:pt x="1289823" y="130053"/>
                </a:cubicBezTo>
                <a:cubicBezTo>
                  <a:pt x="1288709" y="131168"/>
                  <a:pt x="1287780" y="132096"/>
                  <a:pt x="1287037" y="132839"/>
                </a:cubicBezTo>
                <a:cubicBezTo>
                  <a:pt x="1284808" y="134325"/>
                  <a:pt x="1282208" y="135625"/>
                  <a:pt x="1279236" y="136740"/>
                </a:cubicBezTo>
                <a:cubicBezTo>
                  <a:pt x="1276264" y="137854"/>
                  <a:pt x="1272921" y="139897"/>
                  <a:pt x="1269206" y="142869"/>
                </a:cubicBezTo>
                <a:lnTo>
                  <a:pt x="1227973" y="168501"/>
                </a:lnTo>
                <a:lnTo>
                  <a:pt x="1225744" y="169615"/>
                </a:lnTo>
                <a:cubicBezTo>
                  <a:pt x="1226487" y="171101"/>
                  <a:pt x="1227230" y="172773"/>
                  <a:pt x="1227973" y="174630"/>
                </a:cubicBezTo>
                <a:cubicBezTo>
                  <a:pt x="1228716" y="176488"/>
                  <a:pt x="1229087" y="178159"/>
                  <a:pt x="1229087" y="179645"/>
                </a:cubicBezTo>
                <a:cubicBezTo>
                  <a:pt x="1229087" y="181131"/>
                  <a:pt x="1229459" y="182431"/>
                  <a:pt x="1230202" y="183546"/>
                </a:cubicBezTo>
                <a:cubicBezTo>
                  <a:pt x="1230945" y="184660"/>
                  <a:pt x="1231316" y="185589"/>
                  <a:pt x="1231316" y="186332"/>
                </a:cubicBezTo>
                <a:cubicBezTo>
                  <a:pt x="1230573" y="190789"/>
                  <a:pt x="1230202" y="198219"/>
                  <a:pt x="1230202" y="208620"/>
                </a:cubicBezTo>
                <a:cubicBezTo>
                  <a:pt x="1230202" y="218279"/>
                  <a:pt x="1229830" y="225708"/>
                  <a:pt x="1229087" y="230909"/>
                </a:cubicBezTo>
                <a:cubicBezTo>
                  <a:pt x="1228344" y="236109"/>
                  <a:pt x="1228158" y="241310"/>
                  <a:pt x="1228530" y="246511"/>
                </a:cubicBezTo>
                <a:cubicBezTo>
                  <a:pt x="1228901" y="251711"/>
                  <a:pt x="1228716" y="256540"/>
                  <a:pt x="1227973" y="260998"/>
                </a:cubicBezTo>
                <a:lnTo>
                  <a:pt x="1226858" y="268799"/>
                </a:lnTo>
                <a:lnTo>
                  <a:pt x="1229087" y="269914"/>
                </a:lnTo>
                <a:cubicBezTo>
                  <a:pt x="1231316" y="269914"/>
                  <a:pt x="1233545" y="268799"/>
                  <a:pt x="1235774" y="266570"/>
                </a:cubicBezTo>
                <a:cubicBezTo>
                  <a:pt x="1244689" y="260627"/>
                  <a:pt x="1258805" y="252454"/>
                  <a:pt x="1278122" y="242053"/>
                </a:cubicBezTo>
                <a:cubicBezTo>
                  <a:pt x="1279608" y="241310"/>
                  <a:pt x="1283137" y="239267"/>
                  <a:pt x="1288709" y="235924"/>
                </a:cubicBezTo>
                <a:cubicBezTo>
                  <a:pt x="1294281" y="232580"/>
                  <a:pt x="1298553" y="228680"/>
                  <a:pt x="1301525" y="224222"/>
                </a:cubicBezTo>
                <a:cubicBezTo>
                  <a:pt x="1302268" y="222736"/>
                  <a:pt x="1303196" y="221993"/>
                  <a:pt x="1304311" y="221993"/>
                </a:cubicBezTo>
                <a:cubicBezTo>
                  <a:pt x="1305425" y="221993"/>
                  <a:pt x="1306354" y="222736"/>
                  <a:pt x="1307097" y="224222"/>
                </a:cubicBezTo>
                <a:cubicBezTo>
                  <a:pt x="1307840" y="224965"/>
                  <a:pt x="1308769" y="225151"/>
                  <a:pt x="1309883" y="224779"/>
                </a:cubicBezTo>
                <a:cubicBezTo>
                  <a:pt x="1310997" y="224408"/>
                  <a:pt x="1311926" y="224222"/>
                  <a:pt x="1312669" y="224222"/>
                </a:cubicBezTo>
                <a:cubicBezTo>
                  <a:pt x="1314155" y="222736"/>
                  <a:pt x="1315641" y="221993"/>
                  <a:pt x="1317127" y="221993"/>
                </a:cubicBezTo>
                <a:cubicBezTo>
                  <a:pt x="1318613" y="221993"/>
                  <a:pt x="1319727" y="221622"/>
                  <a:pt x="1320470" y="220879"/>
                </a:cubicBezTo>
                <a:cubicBezTo>
                  <a:pt x="1321213" y="220136"/>
                  <a:pt x="1322327" y="219764"/>
                  <a:pt x="1323813" y="219764"/>
                </a:cubicBezTo>
                <a:lnTo>
                  <a:pt x="1328271" y="217536"/>
                </a:lnTo>
                <a:lnTo>
                  <a:pt x="1336072" y="218650"/>
                </a:lnTo>
                <a:cubicBezTo>
                  <a:pt x="1342758" y="217164"/>
                  <a:pt x="1347588" y="217907"/>
                  <a:pt x="1350559" y="220879"/>
                </a:cubicBezTo>
                <a:cubicBezTo>
                  <a:pt x="1351302" y="221622"/>
                  <a:pt x="1352231" y="222179"/>
                  <a:pt x="1353346" y="222551"/>
                </a:cubicBezTo>
                <a:cubicBezTo>
                  <a:pt x="1354460" y="222922"/>
                  <a:pt x="1355389" y="222736"/>
                  <a:pt x="1356132" y="221993"/>
                </a:cubicBezTo>
                <a:cubicBezTo>
                  <a:pt x="1356874" y="221250"/>
                  <a:pt x="1357989" y="220507"/>
                  <a:pt x="1359475" y="219764"/>
                </a:cubicBezTo>
                <a:cubicBezTo>
                  <a:pt x="1360961" y="219022"/>
                  <a:pt x="1361704" y="217164"/>
                  <a:pt x="1361704" y="214192"/>
                </a:cubicBezTo>
                <a:lnTo>
                  <a:pt x="1365047" y="190789"/>
                </a:lnTo>
                <a:cubicBezTo>
                  <a:pt x="1368019" y="175187"/>
                  <a:pt x="1369876" y="164415"/>
                  <a:pt x="1370619" y="158471"/>
                </a:cubicBezTo>
                <a:cubicBezTo>
                  <a:pt x="1372105" y="154756"/>
                  <a:pt x="1373220" y="150299"/>
                  <a:pt x="1373962" y="145098"/>
                </a:cubicBezTo>
                <a:cubicBezTo>
                  <a:pt x="1374705" y="139897"/>
                  <a:pt x="1375448" y="135811"/>
                  <a:pt x="1376191" y="132839"/>
                </a:cubicBezTo>
                <a:lnTo>
                  <a:pt x="1381763" y="110551"/>
                </a:lnTo>
                <a:cubicBezTo>
                  <a:pt x="1382506" y="110551"/>
                  <a:pt x="1382878" y="110365"/>
                  <a:pt x="1382878" y="109994"/>
                </a:cubicBezTo>
                <a:cubicBezTo>
                  <a:pt x="1382878" y="109622"/>
                  <a:pt x="1382878" y="109065"/>
                  <a:pt x="1382878" y="108322"/>
                </a:cubicBezTo>
                <a:close/>
                <a:moveTo>
                  <a:pt x="2088185" y="51486"/>
                </a:moveTo>
                <a:lnTo>
                  <a:pt x="2098215" y="51486"/>
                </a:lnTo>
                <a:cubicBezTo>
                  <a:pt x="2107873" y="51486"/>
                  <a:pt x="2114560" y="52601"/>
                  <a:pt x="2118274" y="54830"/>
                </a:cubicBezTo>
                <a:lnTo>
                  <a:pt x="2122732" y="55944"/>
                </a:lnTo>
                <a:cubicBezTo>
                  <a:pt x="2125704" y="58173"/>
                  <a:pt x="2131647" y="61145"/>
                  <a:pt x="2140563" y="64859"/>
                </a:cubicBezTo>
                <a:cubicBezTo>
                  <a:pt x="2146506" y="67831"/>
                  <a:pt x="2151336" y="72660"/>
                  <a:pt x="2155050" y="79347"/>
                </a:cubicBezTo>
                <a:cubicBezTo>
                  <a:pt x="2156536" y="83062"/>
                  <a:pt x="2159880" y="87891"/>
                  <a:pt x="2165080" y="93834"/>
                </a:cubicBezTo>
                <a:cubicBezTo>
                  <a:pt x="2166566" y="93834"/>
                  <a:pt x="2167309" y="94577"/>
                  <a:pt x="2167309" y="96063"/>
                </a:cubicBezTo>
                <a:cubicBezTo>
                  <a:pt x="2170281" y="104979"/>
                  <a:pt x="2171767" y="112037"/>
                  <a:pt x="2171767" y="117237"/>
                </a:cubicBezTo>
                <a:cubicBezTo>
                  <a:pt x="2171767" y="117237"/>
                  <a:pt x="2170652" y="122810"/>
                  <a:pt x="2168424" y="133954"/>
                </a:cubicBezTo>
                <a:cubicBezTo>
                  <a:pt x="2167680" y="135440"/>
                  <a:pt x="2165080" y="137669"/>
                  <a:pt x="2160623" y="140640"/>
                </a:cubicBezTo>
                <a:cubicBezTo>
                  <a:pt x="2158394" y="142869"/>
                  <a:pt x="2155793" y="145284"/>
                  <a:pt x="2152822" y="147884"/>
                </a:cubicBezTo>
                <a:cubicBezTo>
                  <a:pt x="2149850" y="150484"/>
                  <a:pt x="2147621" y="152899"/>
                  <a:pt x="2146135" y="155128"/>
                </a:cubicBezTo>
                <a:cubicBezTo>
                  <a:pt x="2143906" y="157357"/>
                  <a:pt x="2141491" y="160328"/>
                  <a:pt x="2138891" y="164043"/>
                </a:cubicBezTo>
                <a:cubicBezTo>
                  <a:pt x="2136291" y="167758"/>
                  <a:pt x="2134248" y="170730"/>
                  <a:pt x="2132762" y="172959"/>
                </a:cubicBezTo>
                <a:lnTo>
                  <a:pt x="2112702" y="198590"/>
                </a:lnTo>
                <a:cubicBezTo>
                  <a:pt x="2111959" y="199333"/>
                  <a:pt x="2111216" y="200076"/>
                  <a:pt x="2110473" y="200819"/>
                </a:cubicBezTo>
                <a:cubicBezTo>
                  <a:pt x="2109730" y="201562"/>
                  <a:pt x="2109359" y="202305"/>
                  <a:pt x="2109359" y="203048"/>
                </a:cubicBezTo>
                <a:lnTo>
                  <a:pt x="2082613" y="237595"/>
                </a:lnTo>
                <a:cubicBezTo>
                  <a:pt x="2084099" y="239081"/>
                  <a:pt x="2084842" y="239824"/>
                  <a:pt x="2084842" y="239824"/>
                </a:cubicBezTo>
                <a:cubicBezTo>
                  <a:pt x="2090042" y="244282"/>
                  <a:pt x="2094500" y="249482"/>
                  <a:pt x="2098215" y="255426"/>
                </a:cubicBezTo>
                <a:cubicBezTo>
                  <a:pt x="2098958" y="256912"/>
                  <a:pt x="2102672" y="260998"/>
                  <a:pt x="2109359" y="267685"/>
                </a:cubicBezTo>
                <a:cubicBezTo>
                  <a:pt x="2110845" y="269171"/>
                  <a:pt x="2111588" y="271028"/>
                  <a:pt x="2111588" y="273257"/>
                </a:cubicBezTo>
                <a:cubicBezTo>
                  <a:pt x="2112331" y="276972"/>
                  <a:pt x="2112517" y="279943"/>
                  <a:pt x="2112145" y="282172"/>
                </a:cubicBezTo>
                <a:cubicBezTo>
                  <a:pt x="2111774" y="284401"/>
                  <a:pt x="2111588" y="286258"/>
                  <a:pt x="2111588" y="287744"/>
                </a:cubicBezTo>
                <a:cubicBezTo>
                  <a:pt x="2111588" y="289230"/>
                  <a:pt x="2111959" y="289973"/>
                  <a:pt x="2112702" y="289973"/>
                </a:cubicBezTo>
                <a:cubicBezTo>
                  <a:pt x="2114188" y="288487"/>
                  <a:pt x="2115303" y="287744"/>
                  <a:pt x="2116046" y="287744"/>
                </a:cubicBezTo>
                <a:lnTo>
                  <a:pt x="2113817" y="303346"/>
                </a:lnTo>
                <a:cubicBezTo>
                  <a:pt x="2111588" y="310776"/>
                  <a:pt x="2110845" y="317462"/>
                  <a:pt x="2111588" y="323406"/>
                </a:cubicBezTo>
                <a:lnTo>
                  <a:pt x="2112702" y="367983"/>
                </a:lnTo>
                <a:lnTo>
                  <a:pt x="2112702" y="380242"/>
                </a:lnTo>
                <a:cubicBezTo>
                  <a:pt x="2112702" y="392872"/>
                  <a:pt x="2112331" y="402530"/>
                  <a:pt x="2111588" y="409217"/>
                </a:cubicBezTo>
                <a:cubicBezTo>
                  <a:pt x="2111588" y="418132"/>
                  <a:pt x="2111959" y="425190"/>
                  <a:pt x="2112702" y="430391"/>
                </a:cubicBezTo>
                <a:cubicBezTo>
                  <a:pt x="2112702" y="433363"/>
                  <a:pt x="2112331" y="436520"/>
                  <a:pt x="2111588" y="439863"/>
                </a:cubicBezTo>
                <a:cubicBezTo>
                  <a:pt x="2110845" y="443207"/>
                  <a:pt x="2110102" y="445993"/>
                  <a:pt x="2109359" y="448222"/>
                </a:cubicBezTo>
                <a:cubicBezTo>
                  <a:pt x="2104901" y="457137"/>
                  <a:pt x="2101929" y="463824"/>
                  <a:pt x="2100444" y="468281"/>
                </a:cubicBezTo>
                <a:cubicBezTo>
                  <a:pt x="2100444" y="469024"/>
                  <a:pt x="2100258" y="469581"/>
                  <a:pt x="2099886" y="469953"/>
                </a:cubicBezTo>
                <a:cubicBezTo>
                  <a:pt x="2099515" y="470324"/>
                  <a:pt x="2098958" y="470510"/>
                  <a:pt x="2098215" y="470510"/>
                </a:cubicBezTo>
                <a:cubicBezTo>
                  <a:pt x="2095986" y="471253"/>
                  <a:pt x="2093943" y="473110"/>
                  <a:pt x="2092085" y="476082"/>
                </a:cubicBezTo>
                <a:cubicBezTo>
                  <a:pt x="2090228" y="479054"/>
                  <a:pt x="2088928" y="481283"/>
                  <a:pt x="2088185" y="482769"/>
                </a:cubicBezTo>
                <a:cubicBezTo>
                  <a:pt x="2086699" y="485741"/>
                  <a:pt x="2084099" y="486483"/>
                  <a:pt x="2080384" y="484998"/>
                </a:cubicBezTo>
                <a:cubicBezTo>
                  <a:pt x="2073697" y="481283"/>
                  <a:pt x="2068868" y="475339"/>
                  <a:pt x="2065896" y="467167"/>
                </a:cubicBezTo>
                <a:cubicBezTo>
                  <a:pt x="2063668" y="462709"/>
                  <a:pt x="2062182" y="458809"/>
                  <a:pt x="2061439" y="455465"/>
                </a:cubicBezTo>
                <a:cubicBezTo>
                  <a:pt x="2060696" y="452122"/>
                  <a:pt x="2059953" y="449336"/>
                  <a:pt x="2059210" y="447107"/>
                </a:cubicBezTo>
                <a:lnTo>
                  <a:pt x="2058095" y="443764"/>
                </a:lnTo>
                <a:cubicBezTo>
                  <a:pt x="2053638" y="439306"/>
                  <a:pt x="2052895" y="434105"/>
                  <a:pt x="2055867" y="428162"/>
                </a:cubicBezTo>
                <a:cubicBezTo>
                  <a:pt x="2058095" y="421475"/>
                  <a:pt x="2059396" y="413860"/>
                  <a:pt x="2059767" y="405316"/>
                </a:cubicBezTo>
                <a:cubicBezTo>
                  <a:pt x="2060138" y="396772"/>
                  <a:pt x="2060324" y="390643"/>
                  <a:pt x="2060324" y="386928"/>
                </a:cubicBezTo>
                <a:cubicBezTo>
                  <a:pt x="2061810" y="377270"/>
                  <a:pt x="2062553" y="362782"/>
                  <a:pt x="2062553" y="343466"/>
                </a:cubicBezTo>
                <a:cubicBezTo>
                  <a:pt x="2063296" y="338265"/>
                  <a:pt x="2063482" y="333436"/>
                  <a:pt x="2063110" y="328978"/>
                </a:cubicBezTo>
                <a:cubicBezTo>
                  <a:pt x="2062739" y="324520"/>
                  <a:pt x="2062925" y="319691"/>
                  <a:pt x="2063668" y="314491"/>
                </a:cubicBezTo>
                <a:cubicBezTo>
                  <a:pt x="2063668" y="310776"/>
                  <a:pt x="2064410" y="304461"/>
                  <a:pt x="2065896" y="295545"/>
                </a:cubicBezTo>
                <a:lnTo>
                  <a:pt x="2065896" y="268799"/>
                </a:lnTo>
                <a:cubicBezTo>
                  <a:pt x="2065896" y="268799"/>
                  <a:pt x="2065153" y="266570"/>
                  <a:pt x="2063668" y="262113"/>
                </a:cubicBezTo>
                <a:cubicBezTo>
                  <a:pt x="2057724" y="269542"/>
                  <a:pt x="2054381" y="274000"/>
                  <a:pt x="2053638" y="275486"/>
                </a:cubicBezTo>
                <a:lnTo>
                  <a:pt x="2033578" y="297774"/>
                </a:lnTo>
                <a:lnTo>
                  <a:pt x="2017976" y="321177"/>
                </a:lnTo>
                <a:lnTo>
                  <a:pt x="2006832" y="336779"/>
                </a:lnTo>
                <a:lnTo>
                  <a:pt x="1995688" y="349038"/>
                </a:lnTo>
                <a:lnTo>
                  <a:pt x="1986772" y="356839"/>
                </a:lnTo>
                <a:cubicBezTo>
                  <a:pt x="1983800" y="359811"/>
                  <a:pt x="1980457" y="360553"/>
                  <a:pt x="1976742" y="359068"/>
                </a:cubicBezTo>
                <a:lnTo>
                  <a:pt x="1967827" y="361296"/>
                </a:lnTo>
                <a:lnTo>
                  <a:pt x="1956683" y="371326"/>
                </a:lnTo>
                <a:lnTo>
                  <a:pt x="1944424" y="378013"/>
                </a:lnTo>
                <a:cubicBezTo>
                  <a:pt x="1941452" y="378013"/>
                  <a:pt x="1939595" y="377270"/>
                  <a:pt x="1938852" y="375784"/>
                </a:cubicBezTo>
                <a:cubicBezTo>
                  <a:pt x="1935137" y="372069"/>
                  <a:pt x="1933280" y="367240"/>
                  <a:pt x="1933280" y="361296"/>
                </a:cubicBezTo>
                <a:cubicBezTo>
                  <a:pt x="1933280" y="356096"/>
                  <a:pt x="1934023" y="348295"/>
                  <a:pt x="1935509" y="337893"/>
                </a:cubicBezTo>
                <a:cubicBezTo>
                  <a:pt x="1935509" y="337151"/>
                  <a:pt x="1936252" y="334550"/>
                  <a:pt x="1937738" y="330093"/>
                </a:cubicBezTo>
                <a:cubicBezTo>
                  <a:pt x="1937738" y="330093"/>
                  <a:pt x="1938480" y="327864"/>
                  <a:pt x="1939966" y="323406"/>
                </a:cubicBezTo>
                <a:cubicBezTo>
                  <a:pt x="1940709" y="323406"/>
                  <a:pt x="1942009" y="322663"/>
                  <a:pt x="1943867" y="321177"/>
                </a:cubicBezTo>
                <a:cubicBezTo>
                  <a:pt x="1945724" y="319691"/>
                  <a:pt x="1946653" y="318205"/>
                  <a:pt x="1946653" y="316719"/>
                </a:cubicBezTo>
                <a:cubicBezTo>
                  <a:pt x="1947396" y="313748"/>
                  <a:pt x="1949067" y="310962"/>
                  <a:pt x="1951668" y="308361"/>
                </a:cubicBezTo>
                <a:cubicBezTo>
                  <a:pt x="1954268" y="305761"/>
                  <a:pt x="1955940" y="303718"/>
                  <a:pt x="1956683" y="302232"/>
                </a:cubicBezTo>
                <a:cubicBezTo>
                  <a:pt x="1960397" y="297031"/>
                  <a:pt x="1970056" y="283658"/>
                  <a:pt x="1985658" y="262113"/>
                </a:cubicBezTo>
                <a:lnTo>
                  <a:pt x="2024663" y="207506"/>
                </a:lnTo>
                <a:lnTo>
                  <a:pt x="2067011" y="149556"/>
                </a:lnTo>
                <a:lnTo>
                  <a:pt x="2091528" y="117237"/>
                </a:lnTo>
                <a:lnTo>
                  <a:pt x="2107130" y="93834"/>
                </a:lnTo>
                <a:cubicBezTo>
                  <a:pt x="2107873" y="91606"/>
                  <a:pt x="2107502" y="89005"/>
                  <a:pt x="2106016" y="86034"/>
                </a:cubicBezTo>
                <a:cubicBezTo>
                  <a:pt x="2104530" y="78604"/>
                  <a:pt x="2102301" y="72289"/>
                  <a:pt x="2099329" y="67088"/>
                </a:cubicBezTo>
                <a:cubicBezTo>
                  <a:pt x="2098586" y="65602"/>
                  <a:pt x="2094872" y="60402"/>
                  <a:pt x="2088185" y="51486"/>
                </a:cubicBezTo>
                <a:close/>
                <a:moveTo>
                  <a:pt x="2295468" y="47029"/>
                </a:moveTo>
                <a:cubicBezTo>
                  <a:pt x="2299183" y="47029"/>
                  <a:pt x="2304755" y="47772"/>
                  <a:pt x="2312184" y="49257"/>
                </a:cubicBezTo>
                <a:cubicBezTo>
                  <a:pt x="2315899" y="49257"/>
                  <a:pt x="2318871" y="49629"/>
                  <a:pt x="2321100" y="50372"/>
                </a:cubicBezTo>
                <a:lnTo>
                  <a:pt x="2332244" y="52601"/>
                </a:lnTo>
                <a:cubicBezTo>
                  <a:pt x="2336702" y="54830"/>
                  <a:pt x="2340602" y="56873"/>
                  <a:pt x="2343946" y="58730"/>
                </a:cubicBezTo>
                <a:cubicBezTo>
                  <a:pt x="2347289" y="60587"/>
                  <a:pt x="2350446" y="62259"/>
                  <a:pt x="2353418" y="63745"/>
                </a:cubicBezTo>
                <a:cubicBezTo>
                  <a:pt x="2362333" y="67460"/>
                  <a:pt x="2364934" y="74146"/>
                  <a:pt x="2361219" y="83805"/>
                </a:cubicBezTo>
                <a:lnTo>
                  <a:pt x="2357876" y="91606"/>
                </a:lnTo>
                <a:lnTo>
                  <a:pt x="2347846" y="131725"/>
                </a:lnTo>
                <a:lnTo>
                  <a:pt x="2332244" y="184103"/>
                </a:lnTo>
                <a:lnTo>
                  <a:pt x="2326672" y="204162"/>
                </a:lnTo>
                <a:lnTo>
                  <a:pt x="2323328" y="214192"/>
                </a:lnTo>
                <a:lnTo>
                  <a:pt x="2323328" y="215307"/>
                </a:lnTo>
                <a:lnTo>
                  <a:pt x="2332244" y="211963"/>
                </a:lnTo>
                <a:cubicBezTo>
                  <a:pt x="2339674" y="208249"/>
                  <a:pt x="2350818" y="201934"/>
                  <a:pt x="2365677" y="193018"/>
                </a:cubicBezTo>
                <a:lnTo>
                  <a:pt x="2418055" y="165158"/>
                </a:lnTo>
                <a:cubicBezTo>
                  <a:pt x="2419541" y="163672"/>
                  <a:pt x="2424370" y="161071"/>
                  <a:pt x="2432542" y="157357"/>
                </a:cubicBezTo>
                <a:cubicBezTo>
                  <a:pt x="2434771" y="155128"/>
                  <a:pt x="2435143" y="153642"/>
                  <a:pt x="2433657" y="152899"/>
                </a:cubicBezTo>
                <a:cubicBezTo>
                  <a:pt x="2433657" y="149927"/>
                  <a:pt x="2435514" y="148441"/>
                  <a:pt x="2439229" y="148441"/>
                </a:cubicBezTo>
                <a:cubicBezTo>
                  <a:pt x="2442944" y="148441"/>
                  <a:pt x="2445544" y="146955"/>
                  <a:pt x="2447030" y="143984"/>
                </a:cubicBezTo>
                <a:cubicBezTo>
                  <a:pt x="2447773" y="141755"/>
                  <a:pt x="2450373" y="139154"/>
                  <a:pt x="2454831" y="136183"/>
                </a:cubicBezTo>
                <a:cubicBezTo>
                  <a:pt x="2458546" y="134697"/>
                  <a:pt x="2461146" y="135811"/>
                  <a:pt x="2462632" y="139526"/>
                </a:cubicBezTo>
                <a:cubicBezTo>
                  <a:pt x="2466347" y="143984"/>
                  <a:pt x="2470804" y="145469"/>
                  <a:pt x="2476005" y="143984"/>
                </a:cubicBezTo>
                <a:cubicBezTo>
                  <a:pt x="2482691" y="143984"/>
                  <a:pt x="2488263" y="146212"/>
                  <a:pt x="2492721" y="150670"/>
                </a:cubicBezTo>
                <a:lnTo>
                  <a:pt x="2493836" y="150670"/>
                </a:lnTo>
                <a:lnTo>
                  <a:pt x="2493836" y="151785"/>
                </a:lnTo>
                <a:cubicBezTo>
                  <a:pt x="2493836" y="153270"/>
                  <a:pt x="2494579" y="155314"/>
                  <a:pt x="2496064" y="157914"/>
                </a:cubicBezTo>
                <a:cubicBezTo>
                  <a:pt x="2497550" y="160514"/>
                  <a:pt x="2497550" y="162929"/>
                  <a:pt x="2496064" y="165158"/>
                </a:cubicBezTo>
                <a:cubicBezTo>
                  <a:pt x="2491607" y="174073"/>
                  <a:pt x="2487892" y="180760"/>
                  <a:pt x="2484920" y="185217"/>
                </a:cubicBezTo>
                <a:cubicBezTo>
                  <a:pt x="2483434" y="186703"/>
                  <a:pt x="2480834" y="188189"/>
                  <a:pt x="2477119" y="189675"/>
                </a:cubicBezTo>
                <a:cubicBezTo>
                  <a:pt x="2473405" y="191904"/>
                  <a:pt x="2467832" y="194504"/>
                  <a:pt x="2460403" y="197476"/>
                </a:cubicBezTo>
                <a:lnTo>
                  <a:pt x="2426970" y="216421"/>
                </a:lnTo>
                <a:lnTo>
                  <a:pt x="2405796" y="228680"/>
                </a:lnTo>
                <a:cubicBezTo>
                  <a:pt x="2405053" y="229423"/>
                  <a:pt x="2404682" y="231280"/>
                  <a:pt x="2404682" y="234252"/>
                </a:cubicBezTo>
                <a:lnTo>
                  <a:pt x="2413597" y="248739"/>
                </a:lnTo>
                <a:lnTo>
                  <a:pt x="2416940" y="256540"/>
                </a:lnTo>
                <a:cubicBezTo>
                  <a:pt x="2419169" y="258769"/>
                  <a:pt x="2421398" y="261741"/>
                  <a:pt x="2423627" y="265456"/>
                </a:cubicBezTo>
                <a:cubicBezTo>
                  <a:pt x="2425856" y="269171"/>
                  <a:pt x="2428456" y="271771"/>
                  <a:pt x="2431428" y="273257"/>
                </a:cubicBezTo>
                <a:cubicBezTo>
                  <a:pt x="2432171" y="274000"/>
                  <a:pt x="2433099" y="275300"/>
                  <a:pt x="2434214" y="277157"/>
                </a:cubicBezTo>
                <a:cubicBezTo>
                  <a:pt x="2435328" y="279015"/>
                  <a:pt x="2437000" y="280686"/>
                  <a:pt x="2439229" y="282172"/>
                </a:cubicBezTo>
                <a:lnTo>
                  <a:pt x="2440343" y="285516"/>
                </a:lnTo>
                <a:lnTo>
                  <a:pt x="2439229" y="289973"/>
                </a:lnTo>
                <a:cubicBezTo>
                  <a:pt x="2439972" y="290716"/>
                  <a:pt x="2440343" y="291831"/>
                  <a:pt x="2440343" y="293316"/>
                </a:cubicBezTo>
                <a:cubicBezTo>
                  <a:pt x="2440343" y="295545"/>
                  <a:pt x="2439414" y="297774"/>
                  <a:pt x="2437557" y="300003"/>
                </a:cubicBezTo>
                <a:cubicBezTo>
                  <a:pt x="2435700" y="302232"/>
                  <a:pt x="2434399" y="303718"/>
                  <a:pt x="2433657" y="304461"/>
                </a:cubicBezTo>
                <a:cubicBezTo>
                  <a:pt x="2428456" y="320063"/>
                  <a:pt x="2421769" y="332321"/>
                  <a:pt x="2413597" y="341237"/>
                </a:cubicBezTo>
                <a:lnTo>
                  <a:pt x="2432542" y="349038"/>
                </a:lnTo>
                <a:cubicBezTo>
                  <a:pt x="2437743" y="352010"/>
                  <a:pt x="2443315" y="354424"/>
                  <a:pt x="2449259" y="356282"/>
                </a:cubicBezTo>
                <a:cubicBezTo>
                  <a:pt x="2455202" y="358139"/>
                  <a:pt x="2460774" y="360553"/>
                  <a:pt x="2465975" y="363525"/>
                </a:cubicBezTo>
                <a:cubicBezTo>
                  <a:pt x="2468204" y="364268"/>
                  <a:pt x="2472104" y="365940"/>
                  <a:pt x="2477677" y="368540"/>
                </a:cubicBezTo>
                <a:cubicBezTo>
                  <a:pt x="2483249" y="371141"/>
                  <a:pt x="2487892" y="374670"/>
                  <a:pt x="2491607" y="379127"/>
                </a:cubicBezTo>
                <a:cubicBezTo>
                  <a:pt x="2492350" y="379870"/>
                  <a:pt x="2493093" y="380242"/>
                  <a:pt x="2493836" y="380242"/>
                </a:cubicBezTo>
                <a:cubicBezTo>
                  <a:pt x="2494579" y="380242"/>
                  <a:pt x="2495321" y="380985"/>
                  <a:pt x="2496064" y="382470"/>
                </a:cubicBezTo>
                <a:cubicBezTo>
                  <a:pt x="2502008" y="386185"/>
                  <a:pt x="2503865" y="390271"/>
                  <a:pt x="2501637" y="394729"/>
                </a:cubicBezTo>
                <a:cubicBezTo>
                  <a:pt x="2500894" y="397701"/>
                  <a:pt x="2500708" y="400301"/>
                  <a:pt x="2501079" y="402530"/>
                </a:cubicBezTo>
                <a:cubicBezTo>
                  <a:pt x="2501451" y="404759"/>
                  <a:pt x="2501637" y="406988"/>
                  <a:pt x="2501637" y="409217"/>
                </a:cubicBezTo>
                <a:cubicBezTo>
                  <a:pt x="2500894" y="409217"/>
                  <a:pt x="2501265" y="409960"/>
                  <a:pt x="2502751" y="411446"/>
                </a:cubicBezTo>
                <a:lnTo>
                  <a:pt x="2503865" y="419247"/>
                </a:lnTo>
                <a:cubicBezTo>
                  <a:pt x="2503122" y="420732"/>
                  <a:pt x="2502751" y="422404"/>
                  <a:pt x="2502751" y="424261"/>
                </a:cubicBezTo>
                <a:cubicBezTo>
                  <a:pt x="2502751" y="426119"/>
                  <a:pt x="2502008" y="428162"/>
                  <a:pt x="2500522" y="430391"/>
                </a:cubicBezTo>
                <a:cubicBezTo>
                  <a:pt x="2499779" y="431877"/>
                  <a:pt x="2498851" y="433734"/>
                  <a:pt x="2497736" y="435963"/>
                </a:cubicBezTo>
                <a:cubicBezTo>
                  <a:pt x="2496622" y="438192"/>
                  <a:pt x="2495321" y="440421"/>
                  <a:pt x="2493836" y="442649"/>
                </a:cubicBezTo>
                <a:lnTo>
                  <a:pt x="2491607" y="442649"/>
                </a:lnTo>
                <a:lnTo>
                  <a:pt x="2481577" y="441535"/>
                </a:lnTo>
                <a:lnTo>
                  <a:pt x="2476005" y="441535"/>
                </a:lnTo>
                <a:lnTo>
                  <a:pt x="2471547" y="441535"/>
                </a:lnTo>
                <a:cubicBezTo>
                  <a:pt x="2469318" y="440049"/>
                  <a:pt x="2465603" y="439306"/>
                  <a:pt x="2460403" y="439306"/>
                </a:cubicBezTo>
                <a:cubicBezTo>
                  <a:pt x="2455945" y="439306"/>
                  <a:pt x="2449259" y="440049"/>
                  <a:pt x="2440343" y="441535"/>
                </a:cubicBezTo>
                <a:lnTo>
                  <a:pt x="2434771" y="441535"/>
                </a:lnTo>
                <a:lnTo>
                  <a:pt x="2416940" y="441535"/>
                </a:lnTo>
                <a:lnTo>
                  <a:pt x="2406911" y="441535"/>
                </a:lnTo>
                <a:cubicBezTo>
                  <a:pt x="2405425" y="441535"/>
                  <a:pt x="2404310" y="441164"/>
                  <a:pt x="2403567" y="440421"/>
                </a:cubicBezTo>
                <a:cubicBezTo>
                  <a:pt x="2402824" y="439678"/>
                  <a:pt x="2402081" y="439306"/>
                  <a:pt x="2401338" y="439306"/>
                </a:cubicBezTo>
                <a:lnTo>
                  <a:pt x="2399110" y="437077"/>
                </a:lnTo>
                <a:cubicBezTo>
                  <a:pt x="2395395" y="437077"/>
                  <a:pt x="2389822" y="436334"/>
                  <a:pt x="2382393" y="434848"/>
                </a:cubicBezTo>
                <a:cubicBezTo>
                  <a:pt x="2379421" y="434848"/>
                  <a:pt x="2372735" y="434105"/>
                  <a:pt x="2362333" y="432620"/>
                </a:cubicBezTo>
                <a:lnTo>
                  <a:pt x="2377935" y="425933"/>
                </a:lnTo>
                <a:cubicBezTo>
                  <a:pt x="2386851" y="422218"/>
                  <a:pt x="2400967" y="417389"/>
                  <a:pt x="2420284" y="411446"/>
                </a:cubicBezTo>
                <a:cubicBezTo>
                  <a:pt x="2426970" y="409217"/>
                  <a:pt x="2431056" y="407731"/>
                  <a:pt x="2432542" y="406988"/>
                </a:cubicBezTo>
                <a:lnTo>
                  <a:pt x="2424741" y="401416"/>
                </a:lnTo>
                <a:cubicBezTo>
                  <a:pt x="2423998" y="401416"/>
                  <a:pt x="2410254" y="395101"/>
                  <a:pt x="2383508" y="382470"/>
                </a:cubicBezTo>
                <a:cubicBezTo>
                  <a:pt x="2382022" y="380242"/>
                  <a:pt x="2379793" y="380613"/>
                  <a:pt x="2376821" y="383585"/>
                </a:cubicBezTo>
                <a:cubicBezTo>
                  <a:pt x="2373849" y="386557"/>
                  <a:pt x="2365677" y="393243"/>
                  <a:pt x="2352304" y="403645"/>
                </a:cubicBezTo>
                <a:cubicBezTo>
                  <a:pt x="2350818" y="405873"/>
                  <a:pt x="2345245" y="409588"/>
                  <a:pt x="2335587" y="414789"/>
                </a:cubicBezTo>
                <a:cubicBezTo>
                  <a:pt x="2331129" y="417018"/>
                  <a:pt x="2326300" y="419061"/>
                  <a:pt x="2321100" y="420918"/>
                </a:cubicBezTo>
                <a:cubicBezTo>
                  <a:pt x="2315899" y="422776"/>
                  <a:pt x="2310698" y="424819"/>
                  <a:pt x="2305498" y="427047"/>
                </a:cubicBezTo>
                <a:cubicBezTo>
                  <a:pt x="2299554" y="429276"/>
                  <a:pt x="2295096" y="431877"/>
                  <a:pt x="2292125" y="434848"/>
                </a:cubicBezTo>
                <a:cubicBezTo>
                  <a:pt x="2290639" y="435591"/>
                  <a:pt x="2286181" y="437449"/>
                  <a:pt x="2278752" y="440421"/>
                </a:cubicBezTo>
                <a:cubicBezTo>
                  <a:pt x="2271322" y="443392"/>
                  <a:pt x="2263892" y="444878"/>
                  <a:pt x="2256463" y="444878"/>
                </a:cubicBezTo>
                <a:lnTo>
                  <a:pt x="2249777" y="445993"/>
                </a:lnTo>
                <a:cubicBezTo>
                  <a:pt x="2247548" y="445993"/>
                  <a:pt x="2245133" y="445064"/>
                  <a:pt x="2242533" y="443207"/>
                </a:cubicBezTo>
                <a:cubicBezTo>
                  <a:pt x="2239932" y="441349"/>
                  <a:pt x="2238261" y="439306"/>
                  <a:pt x="2237518" y="437077"/>
                </a:cubicBezTo>
                <a:cubicBezTo>
                  <a:pt x="2236032" y="437077"/>
                  <a:pt x="2234360" y="435777"/>
                  <a:pt x="2232503" y="433177"/>
                </a:cubicBezTo>
                <a:cubicBezTo>
                  <a:pt x="2230645" y="430576"/>
                  <a:pt x="2227859" y="427790"/>
                  <a:pt x="2224145" y="424819"/>
                </a:cubicBezTo>
                <a:lnTo>
                  <a:pt x="2221916" y="421475"/>
                </a:lnTo>
                <a:lnTo>
                  <a:pt x="2221916" y="422590"/>
                </a:lnTo>
                <a:lnTo>
                  <a:pt x="2218573" y="437077"/>
                </a:lnTo>
                <a:lnTo>
                  <a:pt x="2217458" y="437077"/>
                </a:lnTo>
                <a:cubicBezTo>
                  <a:pt x="2215972" y="437820"/>
                  <a:pt x="2214486" y="438563"/>
                  <a:pt x="2213000" y="439306"/>
                </a:cubicBezTo>
                <a:cubicBezTo>
                  <a:pt x="2211515" y="440049"/>
                  <a:pt x="2209657" y="440792"/>
                  <a:pt x="2207428" y="441535"/>
                </a:cubicBezTo>
                <a:cubicBezTo>
                  <a:pt x="2205943" y="441535"/>
                  <a:pt x="2205200" y="441906"/>
                  <a:pt x="2205200" y="442649"/>
                </a:cubicBezTo>
                <a:cubicBezTo>
                  <a:pt x="2202971" y="446364"/>
                  <a:pt x="2201485" y="448593"/>
                  <a:pt x="2200742" y="449336"/>
                </a:cubicBezTo>
                <a:cubicBezTo>
                  <a:pt x="2199999" y="450079"/>
                  <a:pt x="2198884" y="450636"/>
                  <a:pt x="2197399" y="451008"/>
                </a:cubicBezTo>
                <a:cubicBezTo>
                  <a:pt x="2195913" y="451379"/>
                  <a:pt x="2194427" y="451193"/>
                  <a:pt x="2192941" y="450450"/>
                </a:cubicBezTo>
                <a:cubicBezTo>
                  <a:pt x="2189226" y="449707"/>
                  <a:pt x="2184397" y="447850"/>
                  <a:pt x="2178453" y="444878"/>
                </a:cubicBezTo>
                <a:cubicBezTo>
                  <a:pt x="2176225" y="444135"/>
                  <a:pt x="2174367" y="442835"/>
                  <a:pt x="2172881" y="440978"/>
                </a:cubicBezTo>
                <a:cubicBezTo>
                  <a:pt x="2171395" y="439120"/>
                  <a:pt x="2170281" y="437820"/>
                  <a:pt x="2169538" y="437077"/>
                </a:cubicBezTo>
                <a:cubicBezTo>
                  <a:pt x="2168795" y="436334"/>
                  <a:pt x="2168238" y="435406"/>
                  <a:pt x="2167866" y="434291"/>
                </a:cubicBezTo>
                <a:cubicBezTo>
                  <a:pt x="2167495" y="433177"/>
                  <a:pt x="2166937" y="432248"/>
                  <a:pt x="2166195" y="431505"/>
                </a:cubicBezTo>
                <a:cubicBezTo>
                  <a:pt x="2165452" y="430762"/>
                  <a:pt x="2165452" y="430019"/>
                  <a:pt x="2166195" y="429276"/>
                </a:cubicBezTo>
                <a:cubicBezTo>
                  <a:pt x="2166195" y="429276"/>
                  <a:pt x="2166380" y="429091"/>
                  <a:pt x="2166752" y="428719"/>
                </a:cubicBezTo>
                <a:cubicBezTo>
                  <a:pt x="2167123" y="428348"/>
                  <a:pt x="2167309" y="428162"/>
                  <a:pt x="2167309" y="428162"/>
                </a:cubicBezTo>
                <a:lnTo>
                  <a:pt x="2167309" y="424819"/>
                </a:lnTo>
                <a:cubicBezTo>
                  <a:pt x="2167309" y="422590"/>
                  <a:pt x="2168052" y="418504"/>
                  <a:pt x="2169538" y="412560"/>
                </a:cubicBezTo>
                <a:cubicBezTo>
                  <a:pt x="2170281" y="408102"/>
                  <a:pt x="2170467" y="404202"/>
                  <a:pt x="2170095" y="400859"/>
                </a:cubicBezTo>
                <a:cubicBezTo>
                  <a:pt x="2169724" y="397515"/>
                  <a:pt x="2169538" y="394729"/>
                  <a:pt x="2169538" y="392500"/>
                </a:cubicBezTo>
                <a:lnTo>
                  <a:pt x="2170652" y="388043"/>
                </a:lnTo>
                <a:cubicBezTo>
                  <a:pt x="2172138" y="371698"/>
                  <a:pt x="2172881" y="359811"/>
                  <a:pt x="2172881" y="352381"/>
                </a:cubicBezTo>
                <a:cubicBezTo>
                  <a:pt x="2174367" y="336036"/>
                  <a:pt x="2175110" y="324520"/>
                  <a:pt x="2175110" y="317834"/>
                </a:cubicBezTo>
                <a:cubicBezTo>
                  <a:pt x="2175110" y="314119"/>
                  <a:pt x="2175481" y="310776"/>
                  <a:pt x="2176225" y="307804"/>
                </a:cubicBezTo>
                <a:cubicBezTo>
                  <a:pt x="2176968" y="304832"/>
                  <a:pt x="2177339" y="301489"/>
                  <a:pt x="2177339" y="297774"/>
                </a:cubicBezTo>
                <a:lnTo>
                  <a:pt x="2179568" y="281058"/>
                </a:lnTo>
                <a:cubicBezTo>
                  <a:pt x="2179568" y="278086"/>
                  <a:pt x="2180311" y="272885"/>
                  <a:pt x="2181797" y="265456"/>
                </a:cubicBezTo>
                <a:cubicBezTo>
                  <a:pt x="2181054" y="264713"/>
                  <a:pt x="2180868" y="263784"/>
                  <a:pt x="2181239" y="262670"/>
                </a:cubicBezTo>
                <a:cubicBezTo>
                  <a:pt x="2181611" y="261555"/>
                  <a:pt x="2181425" y="260627"/>
                  <a:pt x="2180682" y="259884"/>
                </a:cubicBezTo>
                <a:cubicBezTo>
                  <a:pt x="2179196" y="258398"/>
                  <a:pt x="2177524" y="257469"/>
                  <a:pt x="2175667" y="257098"/>
                </a:cubicBezTo>
                <a:cubicBezTo>
                  <a:pt x="2173810" y="256726"/>
                  <a:pt x="2172138" y="256169"/>
                  <a:pt x="2170652" y="255426"/>
                </a:cubicBezTo>
                <a:cubicBezTo>
                  <a:pt x="2166195" y="253197"/>
                  <a:pt x="2164337" y="251340"/>
                  <a:pt x="2165080" y="249854"/>
                </a:cubicBezTo>
                <a:lnTo>
                  <a:pt x="2166195" y="247625"/>
                </a:lnTo>
                <a:cubicBezTo>
                  <a:pt x="2167680" y="244653"/>
                  <a:pt x="2170652" y="243910"/>
                  <a:pt x="2175110" y="245396"/>
                </a:cubicBezTo>
                <a:lnTo>
                  <a:pt x="2184026" y="245396"/>
                </a:lnTo>
                <a:lnTo>
                  <a:pt x="2202971" y="245396"/>
                </a:lnTo>
                <a:lnTo>
                  <a:pt x="2205200" y="246511"/>
                </a:lnTo>
                <a:cubicBezTo>
                  <a:pt x="2207428" y="248739"/>
                  <a:pt x="2212258" y="250597"/>
                  <a:pt x="2219687" y="252083"/>
                </a:cubicBezTo>
                <a:cubicBezTo>
                  <a:pt x="2226374" y="254312"/>
                  <a:pt x="2230460" y="257283"/>
                  <a:pt x="2231946" y="260998"/>
                </a:cubicBezTo>
                <a:lnTo>
                  <a:pt x="2229717" y="267685"/>
                </a:lnTo>
                <a:lnTo>
                  <a:pt x="2228602" y="272142"/>
                </a:lnTo>
                <a:lnTo>
                  <a:pt x="2227488" y="273257"/>
                </a:lnTo>
                <a:cubicBezTo>
                  <a:pt x="2223773" y="274743"/>
                  <a:pt x="2221730" y="276972"/>
                  <a:pt x="2221359" y="279943"/>
                </a:cubicBezTo>
                <a:cubicBezTo>
                  <a:pt x="2220987" y="282915"/>
                  <a:pt x="2220801" y="284773"/>
                  <a:pt x="2220801" y="285516"/>
                </a:cubicBezTo>
                <a:lnTo>
                  <a:pt x="2221916" y="306690"/>
                </a:lnTo>
                <a:cubicBezTo>
                  <a:pt x="2221916" y="310404"/>
                  <a:pt x="2221544" y="313562"/>
                  <a:pt x="2220801" y="316162"/>
                </a:cubicBezTo>
                <a:cubicBezTo>
                  <a:pt x="2220058" y="318763"/>
                  <a:pt x="2219687" y="321549"/>
                  <a:pt x="2219687" y="324520"/>
                </a:cubicBezTo>
                <a:lnTo>
                  <a:pt x="2220801" y="337893"/>
                </a:lnTo>
                <a:cubicBezTo>
                  <a:pt x="2221545" y="340122"/>
                  <a:pt x="2221916" y="343466"/>
                  <a:pt x="2221916" y="347923"/>
                </a:cubicBezTo>
                <a:cubicBezTo>
                  <a:pt x="2221173" y="350895"/>
                  <a:pt x="2220987" y="353310"/>
                  <a:pt x="2221359" y="355167"/>
                </a:cubicBezTo>
                <a:cubicBezTo>
                  <a:pt x="2221730" y="357025"/>
                  <a:pt x="2221916" y="358325"/>
                  <a:pt x="2221916" y="359068"/>
                </a:cubicBezTo>
                <a:cubicBezTo>
                  <a:pt x="2224888" y="357582"/>
                  <a:pt x="2226745" y="356096"/>
                  <a:pt x="2227488" y="354610"/>
                </a:cubicBezTo>
                <a:cubicBezTo>
                  <a:pt x="2231203" y="349409"/>
                  <a:pt x="2234360" y="344766"/>
                  <a:pt x="2236961" y="340680"/>
                </a:cubicBezTo>
                <a:cubicBezTo>
                  <a:pt x="2239561" y="336593"/>
                  <a:pt x="2241976" y="333064"/>
                  <a:pt x="2244204" y="330093"/>
                </a:cubicBezTo>
                <a:cubicBezTo>
                  <a:pt x="2244948" y="329350"/>
                  <a:pt x="2250148" y="323035"/>
                  <a:pt x="2259806" y="311147"/>
                </a:cubicBezTo>
                <a:cubicBezTo>
                  <a:pt x="2261292" y="308918"/>
                  <a:pt x="2262407" y="307804"/>
                  <a:pt x="2263150" y="307804"/>
                </a:cubicBezTo>
                <a:cubicBezTo>
                  <a:pt x="2263150" y="307804"/>
                  <a:pt x="2263150" y="308176"/>
                  <a:pt x="2263150" y="308918"/>
                </a:cubicBezTo>
                <a:cubicBezTo>
                  <a:pt x="2263150" y="309661"/>
                  <a:pt x="2263150" y="310033"/>
                  <a:pt x="2263150" y="310033"/>
                </a:cubicBezTo>
                <a:lnTo>
                  <a:pt x="2256463" y="322292"/>
                </a:lnTo>
                <a:cubicBezTo>
                  <a:pt x="2255720" y="323035"/>
                  <a:pt x="2254234" y="325635"/>
                  <a:pt x="2252005" y="330093"/>
                </a:cubicBezTo>
                <a:lnTo>
                  <a:pt x="2244204" y="346809"/>
                </a:lnTo>
                <a:cubicBezTo>
                  <a:pt x="2242719" y="349781"/>
                  <a:pt x="2241418" y="352938"/>
                  <a:pt x="2240304" y="356282"/>
                </a:cubicBezTo>
                <a:cubicBezTo>
                  <a:pt x="2239189" y="359625"/>
                  <a:pt x="2237889" y="362782"/>
                  <a:pt x="2236403" y="365754"/>
                </a:cubicBezTo>
                <a:cubicBezTo>
                  <a:pt x="2236403" y="366497"/>
                  <a:pt x="2235289" y="369097"/>
                  <a:pt x="2233060" y="373555"/>
                </a:cubicBezTo>
                <a:cubicBezTo>
                  <a:pt x="2230831" y="375784"/>
                  <a:pt x="2229717" y="378384"/>
                  <a:pt x="2229717" y="381356"/>
                </a:cubicBezTo>
                <a:lnTo>
                  <a:pt x="2225259" y="390271"/>
                </a:lnTo>
                <a:cubicBezTo>
                  <a:pt x="2224516" y="393243"/>
                  <a:pt x="2222659" y="397701"/>
                  <a:pt x="2219687" y="403645"/>
                </a:cubicBezTo>
                <a:lnTo>
                  <a:pt x="2219687" y="409217"/>
                </a:lnTo>
                <a:cubicBezTo>
                  <a:pt x="2224888" y="412189"/>
                  <a:pt x="2230088" y="414417"/>
                  <a:pt x="2235289" y="415903"/>
                </a:cubicBezTo>
                <a:cubicBezTo>
                  <a:pt x="2241232" y="418875"/>
                  <a:pt x="2245690" y="420361"/>
                  <a:pt x="2248662" y="420361"/>
                </a:cubicBezTo>
                <a:lnTo>
                  <a:pt x="2257578" y="418132"/>
                </a:lnTo>
                <a:cubicBezTo>
                  <a:pt x="2259063" y="417389"/>
                  <a:pt x="2266121" y="414046"/>
                  <a:pt x="2278752" y="408102"/>
                </a:cubicBezTo>
                <a:cubicBezTo>
                  <a:pt x="2285438" y="403645"/>
                  <a:pt x="2291753" y="398444"/>
                  <a:pt x="2297697" y="392500"/>
                </a:cubicBezTo>
                <a:cubicBezTo>
                  <a:pt x="2310327" y="383585"/>
                  <a:pt x="2321843" y="373927"/>
                  <a:pt x="2332244" y="363525"/>
                </a:cubicBezTo>
                <a:cubicBezTo>
                  <a:pt x="2317385" y="359811"/>
                  <a:pt x="2302897" y="353681"/>
                  <a:pt x="2288781" y="345137"/>
                </a:cubicBezTo>
                <a:cubicBezTo>
                  <a:pt x="2274665" y="336593"/>
                  <a:pt x="2266121" y="331207"/>
                  <a:pt x="2263150" y="328978"/>
                </a:cubicBezTo>
                <a:lnTo>
                  <a:pt x="2265379" y="327864"/>
                </a:lnTo>
                <a:lnTo>
                  <a:pt x="2304383" y="326749"/>
                </a:lnTo>
                <a:cubicBezTo>
                  <a:pt x="2322957" y="326749"/>
                  <a:pt x="2341159" y="327864"/>
                  <a:pt x="2358990" y="330093"/>
                </a:cubicBezTo>
                <a:cubicBezTo>
                  <a:pt x="2361219" y="330093"/>
                  <a:pt x="2362705" y="329350"/>
                  <a:pt x="2363448" y="327864"/>
                </a:cubicBezTo>
                <a:lnTo>
                  <a:pt x="2373478" y="316719"/>
                </a:lnTo>
                <a:lnTo>
                  <a:pt x="2390194" y="291088"/>
                </a:lnTo>
                <a:cubicBezTo>
                  <a:pt x="2392423" y="288116"/>
                  <a:pt x="2395023" y="282915"/>
                  <a:pt x="2397995" y="275486"/>
                </a:cubicBezTo>
                <a:cubicBezTo>
                  <a:pt x="2398738" y="274000"/>
                  <a:pt x="2397995" y="271400"/>
                  <a:pt x="2395766" y="267685"/>
                </a:cubicBezTo>
                <a:cubicBezTo>
                  <a:pt x="2393537" y="259512"/>
                  <a:pt x="2389822" y="250597"/>
                  <a:pt x="2384622" y="240939"/>
                </a:cubicBezTo>
                <a:cubicBezTo>
                  <a:pt x="2380164" y="243910"/>
                  <a:pt x="2377192" y="245396"/>
                  <a:pt x="2375707" y="245396"/>
                </a:cubicBezTo>
                <a:lnTo>
                  <a:pt x="2363448" y="252083"/>
                </a:lnTo>
                <a:lnTo>
                  <a:pt x="2352304" y="252083"/>
                </a:lnTo>
                <a:cubicBezTo>
                  <a:pt x="2351560" y="252083"/>
                  <a:pt x="2350260" y="251897"/>
                  <a:pt x="2348403" y="251526"/>
                </a:cubicBezTo>
                <a:cubicBezTo>
                  <a:pt x="2346546" y="251154"/>
                  <a:pt x="2344874" y="251340"/>
                  <a:pt x="2343388" y="252083"/>
                </a:cubicBezTo>
                <a:cubicBezTo>
                  <a:pt x="2333730" y="252083"/>
                  <a:pt x="2324443" y="250968"/>
                  <a:pt x="2315528" y="248739"/>
                </a:cubicBezTo>
                <a:lnTo>
                  <a:pt x="2311070" y="248739"/>
                </a:lnTo>
                <a:cubicBezTo>
                  <a:pt x="2308841" y="248739"/>
                  <a:pt x="2306612" y="250597"/>
                  <a:pt x="2304383" y="254312"/>
                </a:cubicBezTo>
                <a:cubicBezTo>
                  <a:pt x="2303640" y="258026"/>
                  <a:pt x="2301412" y="263599"/>
                  <a:pt x="2297697" y="271028"/>
                </a:cubicBezTo>
                <a:cubicBezTo>
                  <a:pt x="2296954" y="271771"/>
                  <a:pt x="2296025" y="273443"/>
                  <a:pt x="2294911" y="276043"/>
                </a:cubicBezTo>
                <a:cubicBezTo>
                  <a:pt x="2293796" y="278643"/>
                  <a:pt x="2292125" y="280315"/>
                  <a:pt x="2289896" y="281058"/>
                </a:cubicBezTo>
                <a:cubicBezTo>
                  <a:pt x="2289153" y="281058"/>
                  <a:pt x="2289153" y="281615"/>
                  <a:pt x="2289896" y="282729"/>
                </a:cubicBezTo>
                <a:cubicBezTo>
                  <a:pt x="2290639" y="283844"/>
                  <a:pt x="2290639" y="284773"/>
                  <a:pt x="2289896" y="285516"/>
                </a:cubicBezTo>
                <a:lnTo>
                  <a:pt x="2287667" y="289973"/>
                </a:lnTo>
                <a:lnTo>
                  <a:pt x="2280980" y="286630"/>
                </a:lnTo>
                <a:cubicBezTo>
                  <a:pt x="2273551" y="280686"/>
                  <a:pt x="2268722" y="274000"/>
                  <a:pt x="2266493" y="266570"/>
                </a:cubicBezTo>
                <a:lnTo>
                  <a:pt x="2264264" y="262113"/>
                </a:lnTo>
                <a:cubicBezTo>
                  <a:pt x="2267236" y="259141"/>
                  <a:pt x="2267607" y="255426"/>
                  <a:pt x="2265379" y="250968"/>
                </a:cubicBezTo>
                <a:cubicBezTo>
                  <a:pt x="2264635" y="249482"/>
                  <a:pt x="2264635" y="247625"/>
                  <a:pt x="2265379" y="245396"/>
                </a:cubicBezTo>
                <a:cubicBezTo>
                  <a:pt x="2266122" y="243167"/>
                  <a:pt x="2267236" y="241681"/>
                  <a:pt x="2268722" y="240939"/>
                </a:cubicBezTo>
                <a:lnTo>
                  <a:pt x="2270951" y="237595"/>
                </a:lnTo>
                <a:lnTo>
                  <a:pt x="2288781" y="156242"/>
                </a:lnTo>
                <a:cubicBezTo>
                  <a:pt x="2291010" y="145841"/>
                  <a:pt x="2295096" y="130239"/>
                  <a:pt x="2301040" y="109436"/>
                </a:cubicBezTo>
                <a:cubicBezTo>
                  <a:pt x="2304012" y="96806"/>
                  <a:pt x="2305869" y="88262"/>
                  <a:pt x="2306612" y="83805"/>
                </a:cubicBezTo>
                <a:cubicBezTo>
                  <a:pt x="2307355" y="82319"/>
                  <a:pt x="2307355" y="80833"/>
                  <a:pt x="2306612" y="79347"/>
                </a:cubicBezTo>
                <a:cubicBezTo>
                  <a:pt x="2305869" y="77861"/>
                  <a:pt x="2304383" y="76747"/>
                  <a:pt x="2302154" y="76004"/>
                </a:cubicBezTo>
                <a:cubicBezTo>
                  <a:pt x="2296954" y="73032"/>
                  <a:pt x="2294354" y="70060"/>
                  <a:pt x="2294354" y="67088"/>
                </a:cubicBezTo>
                <a:cubicBezTo>
                  <a:pt x="2292125" y="61145"/>
                  <a:pt x="2287295" y="59659"/>
                  <a:pt x="2279866" y="62631"/>
                </a:cubicBezTo>
                <a:lnTo>
                  <a:pt x="2278752" y="58173"/>
                </a:lnTo>
                <a:cubicBezTo>
                  <a:pt x="2278752" y="55201"/>
                  <a:pt x="2280980" y="52229"/>
                  <a:pt x="2285438" y="49257"/>
                </a:cubicBezTo>
                <a:cubicBezTo>
                  <a:pt x="2289896" y="47772"/>
                  <a:pt x="2293239" y="47029"/>
                  <a:pt x="2295468" y="47029"/>
                </a:cubicBezTo>
                <a:close/>
                <a:moveTo>
                  <a:pt x="1362818" y="44243"/>
                </a:moveTo>
                <a:cubicBezTo>
                  <a:pt x="1364304" y="43871"/>
                  <a:pt x="1366533" y="44057"/>
                  <a:pt x="1369505" y="44800"/>
                </a:cubicBezTo>
                <a:cubicBezTo>
                  <a:pt x="1371734" y="46286"/>
                  <a:pt x="1374334" y="46843"/>
                  <a:pt x="1377306" y="46471"/>
                </a:cubicBezTo>
                <a:cubicBezTo>
                  <a:pt x="1380277" y="46100"/>
                  <a:pt x="1382506" y="45914"/>
                  <a:pt x="1383992" y="45914"/>
                </a:cubicBezTo>
                <a:lnTo>
                  <a:pt x="1386221" y="44800"/>
                </a:lnTo>
                <a:cubicBezTo>
                  <a:pt x="1388450" y="45543"/>
                  <a:pt x="1392165" y="46286"/>
                  <a:pt x="1397365" y="47029"/>
                </a:cubicBezTo>
                <a:cubicBezTo>
                  <a:pt x="1402566" y="47772"/>
                  <a:pt x="1406281" y="49257"/>
                  <a:pt x="1408510" y="51486"/>
                </a:cubicBezTo>
                <a:lnTo>
                  <a:pt x="1417425" y="54830"/>
                </a:lnTo>
                <a:cubicBezTo>
                  <a:pt x="1419654" y="55572"/>
                  <a:pt x="1421325" y="56315"/>
                  <a:pt x="1422440" y="57058"/>
                </a:cubicBezTo>
                <a:cubicBezTo>
                  <a:pt x="1423554" y="57801"/>
                  <a:pt x="1424483" y="58544"/>
                  <a:pt x="1425226" y="59287"/>
                </a:cubicBezTo>
                <a:cubicBezTo>
                  <a:pt x="1431169" y="67460"/>
                  <a:pt x="1439342" y="74889"/>
                  <a:pt x="1449743" y="81576"/>
                </a:cubicBezTo>
                <a:cubicBezTo>
                  <a:pt x="1454201" y="83805"/>
                  <a:pt x="1457916" y="87891"/>
                  <a:pt x="1460888" y="93834"/>
                </a:cubicBezTo>
                <a:cubicBezTo>
                  <a:pt x="1462373" y="99035"/>
                  <a:pt x="1463116" y="103493"/>
                  <a:pt x="1463116" y="107208"/>
                </a:cubicBezTo>
                <a:cubicBezTo>
                  <a:pt x="1463116" y="110922"/>
                  <a:pt x="1463488" y="113894"/>
                  <a:pt x="1464231" y="116123"/>
                </a:cubicBezTo>
                <a:cubicBezTo>
                  <a:pt x="1464231" y="116866"/>
                  <a:pt x="1463859" y="117237"/>
                  <a:pt x="1463116" y="117237"/>
                </a:cubicBezTo>
                <a:cubicBezTo>
                  <a:pt x="1460144" y="117980"/>
                  <a:pt x="1458287" y="119838"/>
                  <a:pt x="1457544" y="122810"/>
                </a:cubicBezTo>
                <a:cubicBezTo>
                  <a:pt x="1456801" y="125781"/>
                  <a:pt x="1456058" y="128010"/>
                  <a:pt x="1455315" y="129496"/>
                </a:cubicBezTo>
                <a:cubicBezTo>
                  <a:pt x="1448629" y="140640"/>
                  <a:pt x="1443800" y="156242"/>
                  <a:pt x="1440828" y="176302"/>
                </a:cubicBezTo>
                <a:cubicBezTo>
                  <a:pt x="1434884" y="202305"/>
                  <a:pt x="1430798" y="233881"/>
                  <a:pt x="1428569" y="271028"/>
                </a:cubicBezTo>
                <a:cubicBezTo>
                  <a:pt x="1427826" y="282172"/>
                  <a:pt x="1427455" y="298517"/>
                  <a:pt x="1427455" y="320063"/>
                </a:cubicBezTo>
                <a:lnTo>
                  <a:pt x="1428569" y="346809"/>
                </a:lnTo>
                <a:lnTo>
                  <a:pt x="1428569" y="379127"/>
                </a:lnTo>
                <a:lnTo>
                  <a:pt x="1429684" y="384699"/>
                </a:lnTo>
                <a:lnTo>
                  <a:pt x="1430798" y="403645"/>
                </a:lnTo>
                <a:cubicBezTo>
                  <a:pt x="1431541" y="410331"/>
                  <a:pt x="1431727" y="416275"/>
                  <a:pt x="1431355" y="421475"/>
                </a:cubicBezTo>
                <a:cubicBezTo>
                  <a:pt x="1430984" y="426676"/>
                  <a:pt x="1430798" y="431134"/>
                  <a:pt x="1430798" y="434848"/>
                </a:cubicBezTo>
                <a:cubicBezTo>
                  <a:pt x="1430798" y="436334"/>
                  <a:pt x="1431355" y="438563"/>
                  <a:pt x="1432470" y="441535"/>
                </a:cubicBezTo>
                <a:cubicBezTo>
                  <a:pt x="1433584" y="444507"/>
                  <a:pt x="1434141" y="447479"/>
                  <a:pt x="1434141" y="450450"/>
                </a:cubicBezTo>
                <a:lnTo>
                  <a:pt x="1434141" y="461595"/>
                </a:lnTo>
                <a:lnTo>
                  <a:pt x="1434141" y="478311"/>
                </a:lnTo>
                <a:cubicBezTo>
                  <a:pt x="1434141" y="487969"/>
                  <a:pt x="1434884" y="495399"/>
                  <a:pt x="1436370" y="500600"/>
                </a:cubicBezTo>
                <a:lnTo>
                  <a:pt x="1437485" y="503943"/>
                </a:lnTo>
                <a:lnTo>
                  <a:pt x="1438599" y="510629"/>
                </a:lnTo>
                <a:cubicBezTo>
                  <a:pt x="1439342" y="513601"/>
                  <a:pt x="1439528" y="516202"/>
                  <a:pt x="1439156" y="518430"/>
                </a:cubicBezTo>
                <a:cubicBezTo>
                  <a:pt x="1438785" y="520659"/>
                  <a:pt x="1438599" y="522517"/>
                  <a:pt x="1438599" y="524003"/>
                </a:cubicBezTo>
                <a:lnTo>
                  <a:pt x="1440828" y="528460"/>
                </a:lnTo>
                <a:cubicBezTo>
                  <a:pt x="1442314" y="529946"/>
                  <a:pt x="1443057" y="531061"/>
                  <a:pt x="1443057" y="531803"/>
                </a:cubicBezTo>
                <a:lnTo>
                  <a:pt x="1446400" y="563007"/>
                </a:lnTo>
                <a:lnTo>
                  <a:pt x="1446400" y="571923"/>
                </a:lnTo>
                <a:lnTo>
                  <a:pt x="1449743" y="606470"/>
                </a:lnTo>
                <a:lnTo>
                  <a:pt x="1453087" y="627644"/>
                </a:lnTo>
                <a:lnTo>
                  <a:pt x="1451972" y="647704"/>
                </a:lnTo>
                <a:cubicBezTo>
                  <a:pt x="1452715" y="649190"/>
                  <a:pt x="1453458" y="650490"/>
                  <a:pt x="1454201" y="651604"/>
                </a:cubicBezTo>
                <a:cubicBezTo>
                  <a:pt x="1454944" y="652719"/>
                  <a:pt x="1455315" y="654019"/>
                  <a:pt x="1455315" y="655505"/>
                </a:cubicBezTo>
                <a:cubicBezTo>
                  <a:pt x="1456801" y="659962"/>
                  <a:pt x="1456058" y="662934"/>
                  <a:pt x="1453087" y="664420"/>
                </a:cubicBezTo>
                <a:cubicBezTo>
                  <a:pt x="1452343" y="664420"/>
                  <a:pt x="1451972" y="664606"/>
                  <a:pt x="1451972" y="664977"/>
                </a:cubicBezTo>
                <a:cubicBezTo>
                  <a:pt x="1451972" y="665349"/>
                  <a:pt x="1451972" y="665906"/>
                  <a:pt x="1451972" y="666649"/>
                </a:cubicBezTo>
                <a:cubicBezTo>
                  <a:pt x="1451972" y="673335"/>
                  <a:pt x="1451601" y="678165"/>
                  <a:pt x="1450858" y="681136"/>
                </a:cubicBezTo>
                <a:cubicBezTo>
                  <a:pt x="1449372" y="685594"/>
                  <a:pt x="1447886" y="688566"/>
                  <a:pt x="1446400" y="690052"/>
                </a:cubicBezTo>
                <a:cubicBezTo>
                  <a:pt x="1444171" y="688566"/>
                  <a:pt x="1441571" y="689680"/>
                  <a:pt x="1438599" y="693395"/>
                </a:cubicBezTo>
                <a:cubicBezTo>
                  <a:pt x="1437856" y="695624"/>
                  <a:pt x="1436370" y="696738"/>
                  <a:pt x="1434141" y="696738"/>
                </a:cubicBezTo>
                <a:cubicBezTo>
                  <a:pt x="1428941" y="696738"/>
                  <a:pt x="1423369" y="700453"/>
                  <a:pt x="1417425" y="707883"/>
                </a:cubicBezTo>
                <a:cubicBezTo>
                  <a:pt x="1415196" y="711597"/>
                  <a:pt x="1412224" y="713455"/>
                  <a:pt x="1408510" y="713455"/>
                </a:cubicBezTo>
                <a:lnTo>
                  <a:pt x="1406281" y="713455"/>
                </a:lnTo>
                <a:cubicBezTo>
                  <a:pt x="1405538" y="713455"/>
                  <a:pt x="1404981" y="713269"/>
                  <a:pt x="1404609" y="712898"/>
                </a:cubicBezTo>
                <a:cubicBezTo>
                  <a:pt x="1404238" y="712526"/>
                  <a:pt x="1403680" y="712712"/>
                  <a:pt x="1402937" y="713455"/>
                </a:cubicBezTo>
                <a:cubicBezTo>
                  <a:pt x="1398480" y="715684"/>
                  <a:pt x="1391793" y="715312"/>
                  <a:pt x="1382878" y="712340"/>
                </a:cubicBezTo>
                <a:cubicBezTo>
                  <a:pt x="1379163" y="710112"/>
                  <a:pt x="1368762" y="705282"/>
                  <a:pt x="1351674" y="697853"/>
                </a:cubicBezTo>
                <a:cubicBezTo>
                  <a:pt x="1344244" y="695624"/>
                  <a:pt x="1337929" y="692281"/>
                  <a:pt x="1332729" y="687823"/>
                </a:cubicBezTo>
                <a:cubicBezTo>
                  <a:pt x="1319356" y="681136"/>
                  <a:pt x="1311555" y="677050"/>
                  <a:pt x="1309326" y="675564"/>
                </a:cubicBezTo>
                <a:cubicBezTo>
                  <a:pt x="1298182" y="665906"/>
                  <a:pt x="1291495" y="659962"/>
                  <a:pt x="1289266" y="657734"/>
                </a:cubicBezTo>
                <a:cubicBezTo>
                  <a:pt x="1286294" y="656248"/>
                  <a:pt x="1283508" y="654576"/>
                  <a:pt x="1280908" y="652719"/>
                </a:cubicBezTo>
                <a:cubicBezTo>
                  <a:pt x="1278308" y="650861"/>
                  <a:pt x="1275521" y="649190"/>
                  <a:pt x="1272550" y="647704"/>
                </a:cubicBezTo>
                <a:cubicBezTo>
                  <a:pt x="1271064" y="646218"/>
                  <a:pt x="1268835" y="643989"/>
                  <a:pt x="1265863" y="641017"/>
                </a:cubicBezTo>
                <a:cubicBezTo>
                  <a:pt x="1262891" y="638045"/>
                  <a:pt x="1261034" y="635074"/>
                  <a:pt x="1260291" y="632102"/>
                </a:cubicBezTo>
                <a:lnTo>
                  <a:pt x="1258062" y="630987"/>
                </a:lnTo>
                <a:cubicBezTo>
                  <a:pt x="1257319" y="630987"/>
                  <a:pt x="1256762" y="630987"/>
                  <a:pt x="1256390" y="630987"/>
                </a:cubicBezTo>
                <a:cubicBezTo>
                  <a:pt x="1256019" y="630987"/>
                  <a:pt x="1255833" y="630616"/>
                  <a:pt x="1255833" y="629873"/>
                </a:cubicBezTo>
                <a:cubicBezTo>
                  <a:pt x="1256576" y="627644"/>
                  <a:pt x="1256019" y="625787"/>
                  <a:pt x="1254162" y="624301"/>
                </a:cubicBezTo>
                <a:cubicBezTo>
                  <a:pt x="1252304" y="622815"/>
                  <a:pt x="1251004" y="621700"/>
                  <a:pt x="1250261" y="620957"/>
                </a:cubicBezTo>
                <a:lnTo>
                  <a:pt x="1235774" y="605356"/>
                </a:lnTo>
                <a:lnTo>
                  <a:pt x="1223515" y="593097"/>
                </a:lnTo>
                <a:cubicBezTo>
                  <a:pt x="1220543" y="587896"/>
                  <a:pt x="1217386" y="583438"/>
                  <a:pt x="1214042" y="579724"/>
                </a:cubicBezTo>
                <a:cubicBezTo>
                  <a:pt x="1210699" y="576009"/>
                  <a:pt x="1207913" y="572666"/>
                  <a:pt x="1205684" y="569694"/>
                </a:cubicBezTo>
                <a:cubicBezTo>
                  <a:pt x="1203455" y="565979"/>
                  <a:pt x="1202341" y="563007"/>
                  <a:pt x="1202341" y="560779"/>
                </a:cubicBezTo>
                <a:lnTo>
                  <a:pt x="1203455" y="555206"/>
                </a:lnTo>
                <a:cubicBezTo>
                  <a:pt x="1201969" y="550006"/>
                  <a:pt x="1200112" y="546291"/>
                  <a:pt x="1197883" y="544062"/>
                </a:cubicBezTo>
                <a:cubicBezTo>
                  <a:pt x="1197140" y="542576"/>
                  <a:pt x="1195283" y="540347"/>
                  <a:pt x="1192311" y="537376"/>
                </a:cubicBezTo>
                <a:cubicBezTo>
                  <a:pt x="1192311" y="536633"/>
                  <a:pt x="1192683" y="536261"/>
                  <a:pt x="1193426" y="536261"/>
                </a:cubicBezTo>
                <a:lnTo>
                  <a:pt x="1205684" y="544062"/>
                </a:lnTo>
                <a:cubicBezTo>
                  <a:pt x="1212371" y="548520"/>
                  <a:pt x="1216086" y="551120"/>
                  <a:pt x="1216829" y="551863"/>
                </a:cubicBezTo>
                <a:cubicBezTo>
                  <a:pt x="1224258" y="559293"/>
                  <a:pt x="1227973" y="563007"/>
                  <a:pt x="1227973" y="563007"/>
                </a:cubicBezTo>
                <a:lnTo>
                  <a:pt x="1251376" y="579724"/>
                </a:lnTo>
                <a:cubicBezTo>
                  <a:pt x="1255090" y="581210"/>
                  <a:pt x="1262892" y="586410"/>
                  <a:pt x="1274779" y="595326"/>
                </a:cubicBezTo>
                <a:cubicBezTo>
                  <a:pt x="1277007" y="596812"/>
                  <a:pt x="1279608" y="598112"/>
                  <a:pt x="1282580" y="599226"/>
                </a:cubicBezTo>
                <a:cubicBezTo>
                  <a:pt x="1285551" y="600341"/>
                  <a:pt x="1287780" y="601641"/>
                  <a:pt x="1289266" y="603127"/>
                </a:cubicBezTo>
                <a:cubicBezTo>
                  <a:pt x="1291495" y="603127"/>
                  <a:pt x="1292609" y="603870"/>
                  <a:pt x="1292609" y="605356"/>
                </a:cubicBezTo>
                <a:cubicBezTo>
                  <a:pt x="1294095" y="606841"/>
                  <a:pt x="1295767" y="607770"/>
                  <a:pt x="1297624" y="608142"/>
                </a:cubicBezTo>
                <a:cubicBezTo>
                  <a:pt x="1299482" y="608513"/>
                  <a:pt x="1301525" y="609070"/>
                  <a:pt x="1303754" y="609813"/>
                </a:cubicBezTo>
                <a:cubicBezTo>
                  <a:pt x="1308211" y="612042"/>
                  <a:pt x="1313784" y="615385"/>
                  <a:pt x="1320470" y="619843"/>
                </a:cubicBezTo>
                <a:cubicBezTo>
                  <a:pt x="1321956" y="619843"/>
                  <a:pt x="1323256" y="620215"/>
                  <a:pt x="1324370" y="620957"/>
                </a:cubicBezTo>
                <a:cubicBezTo>
                  <a:pt x="1325485" y="621700"/>
                  <a:pt x="1326785" y="622443"/>
                  <a:pt x="1328271" y="623186"/>
                </a:cubicBezTo>
                <a:cubicBezTo>
                  <a:pt x="1331243" y="624672"/>
                  <a:pt x="1334400" y="625787"/>
                  <a:pt x="1337744" y="626530"/>
                </a:cubicBezTo>
                <a:cubicBezTo>
                  <a:pt x="1341087" y="627273"/>
                  <a:pt x="1344245" y="628015"/>
                  <a:pt x="1347216" y="628758"/>
                </a:cubicBezTo>
                <a:cubicBezTo>
                  <a:pt x="1352417" y="632473"/>
                  <a:pt x="1355389" y="634331"/>
                  <a:pt x="1356132" y="634331"/>
                </a:cubicBezTo>
                <a:cubicBezTo>
                  <a:pt x="1356874" y="635074"/>
                  <a:pt x="1358360" y="635445"/>
                  <a:pt x="1360589" y="635445"/>
                </a:cubicBezTo>
                <a:lnTo>
                  <a:pt x="1362818" y="630987"/>
                </a:lnTo>
                <a:cubicBezTo>
                  <a:pt x="1362075" y="625787"/>
                  <a:pt x="1361332" y="619472"/>
                  <a:pt x="1360589" y="612042"/>
                </a:cubicBezTo>
                <a:cubicBezTo>
                  <a:pt x="1359846" y="604613"/>
                  <a:pt x="1359475" y="596069"/>
                  <a:pt x="1359475" y="586410"/>
                </a:cubicBezTo>
                <a:cubicBezTo>
                  <a:pt x="1358732" y="583438"/>
                  <a:pt x="1358360" y="579352"/>
                  <a:pt x="1358360" y="574152"/>
                </a:cubicBezTo>
                <a:cubicBezTo>
                  <a:pt x="1358360" y="568951"/>
                  <a:pt x="1357989" y="564865"/>
                  <a:pt x="1357246" y="561893"/>
                </a:cubicBezTo>
                <a:lnTo>
                  <a:pt x="1355017" y="525117"/>
                </a:lnTo>
                <a:cubicBezTo>
                  <a:pt x="1354274" y="516202"/>
                  <a:pt x="1353903" y="503200"/>
                  <a:pt x="1353903" y="486112"/>
                </a:cubicBezTo>
                <a:lnTo>
                  <a:pt x="1351674" y="452679"/>
                </a:lnTo>
                <a:lnTo>
                  <a:pt x="1351674" y="424819"/>
                </a:lnTo>
                <a:cubicBezTo>
                  <a:pt x="1350188" y="424819"/>
                  <a:pt x="1348702" y="425933"/>
                  <a:pt x="1347216" y="428162"/>
                </a:cubicBezTo>
                <a:cubicBezTo>
                  <a:pt x="1343501" y="430391"/>
                  <a:pt x="1340158" y="432991"/>
                  <a:pt x="1337187" y="435963"/>
                </a:cubicBezTo>
                <a:cubicBezTo>
                  <a:pt x="1334215" y="438935"/>
                  <a:pt x="1330871" y="441535"/>
                  <a:pt x="1327157" y="443764"/>
                </a:cubicBezTo>
                <a:lnTo>
                  <a:pt x="1316012" y="452679"/>
                </a:lnTo>
                <a:cubicBezTo>
                  <a:pt x="1298924" y="462338"/>
                  <a:pt x="1287780" y="469024"/>
                  <a:pt x="1282580" y="472739"/>
                </a:cubicBezTo>
                <a:cubicBezTo>
                  <a:pt x="1269950" y="480168"/>
                  <a:pt x="1257319" y="486112"/>
                  <a:pt x="1244689" y="490570"/>
                </a:cubicBezTo>
                <a:cubicBezTo>
                  <a:pt x="1238745" y="493542"/>
                  <a:pt x="1231316" y="495027"/>
                  <a:pt x="1222401" y="495027"/>
                </a:cubicBezTo>
                <a:cubicBezTo>
                  <a:pt x="1215714" y="495027"/>
                  <a:pt x="1210885" y="494656"/>
                  <a:pt x="1207913" y="493913"/>
                </a:cubicBezTo>
                <a:lnTo>
                  <a:pt x="1204570" y="493913"/>
                </a:lnTo>
                <a:cubicBezTo>
                  <a:pt x="1200855" y="492427"/>
                  <a:pt x="1198626" y="490941"/>
                  <a:pt x="1197883" y="489455"/>
                </a:cubicBezTo>
                <a:cubicBezTo>
                  <a:pt x="1195655" y="483512"/>
                  <a:pt x="1194168" y="479797"/>
                  <a:pt x="1193426" y="478311"/>
                </a:cubicBezTo>
                <a:cubicBezTo>
                  <a:pt x="1193426" y="477568"/>
                  <a:pt x="1193054" y="477011"/>
                  <a:pt x="1192311" y="476639"/>
                </a:cubicBezTo>
                <a:cubicBezTo>
                  <a:pt x="1191568" y="476268"/>
                  <a:pt x="1190825" y="475711"/>
                  <a:pt x="1190082" y="474968"/>
                </a:cubicBezTo>
                <a:lnTo>
                  <a:pt x="1184510" y="491684"/>
                </a:lnTo>
                <a:lnTo>
                  <a:pt x="1181167" y="500600"/>
                </a:lnTo>
                <a:lnTo>
                  <a:pt x="1174480" y="519545"/>
                </a:lnTo>
                <a:cubicBezTo>
                  <a:pt x="1172252" y="526231"/>
                  <a:pt x="1168165" y="529575"/>
                  <a:pt x="1162222" y="529575"/>
                </a:cubicBezTo>
                <a:cubicBezTo>
                  <a:pt x="1163707" y="535518"/>
                  <a:pt x="1162222" y="542948"/>
                  <a:pt x="1157764" y="551863"/>
                </a:cubicBezTo>
                <a:lnTo>
                  <a:pt x="1149963" y="560779"/>
                </a:lnTo>
                <a:cubicBezTo>
                  <a:pt x="1146248" y="563007"/>
                  <a:pt x="1141419" y="567837"/>
                  <a:pt x="1135475" y="575266"/>
                </a:cubicBezTo>
                <a:cubicBezTo>
                  <a:pt x="1123588" y="589382"/>
                  <a:pt x="1115044" y="598298"/>
                  <a:pt x="1109844" y="602012"/>
                </a:cubicBezTo>
                <a:lnTo>
                  <a:pt x="1092013" y="614271"/>
                </a:lnTo>
                <a:cubicBezTo>
                  <a:pt x="1089784" y="615757"/>
                  <a:pt x="1087741" y="617428"/>
                  <a:pt x="1085884" y="619286"/>
                </a:cubicBezTo>
                <a:cubicBezTo>
                  <a:pt x="1084026" y="621143"/>
                  <a:pt x="1081983" y="622815"/>
                  <a:pt x="1079754" y="624301"/>
                </a:cubicBezTo>
                <a:cubicBezTo>
                  <a:pt x="1076782" y="625044"/>
                  <a:pt x="1074182" y="626901"/>
                  <a:pt x="1071953" y="629873"/>
                </a:cubicBezTo>
                <a:cubicBezTo>
                  <a:pt x="1069724" y="632845"/>
                  <a:pt x="1067867" y="635074"/>
                  <a:pt x="1066381" y="636559"/>
                </a:cubicBezTo>
                <a:cubicBezTo>
                  <a:pt x="1066381" y="637302"/>
                  <a:pt x="1064524" y="637674"/>
                  <a:pt x="1060809" y="637674"/>
                </a:cubicBezTo>
                <a:cubicBezTo>
                  <a:pt x="1061552" y="630244"/>
                  <a:pt x="1063409" y="621700"/>
                  <a:pt x="1066381" y="612042"/>
                </a:cubicBezTo>
                <a:lnTo>
                  <a:pt x="1068610" y="603127"/>
                </a:lnTo>
                <a:cubicBezTo>
                  <a:pt x="1068610" y="597183"/>
                  <a:pt x="1070839" y="589011"/>
                  <a:pt x="1075296" y="578609"/>
                </a:cubicBezTo>
                <a:cubicBezTo>
                  <a:pt x="1076039" y="577123"/>
                  <a:pt x="1079754" y="567094"/>
                  <a:pt x="1086441" y="548520"/>
                </a:cubicBezTo>
                <a:lnTo>
                  <a:pt x="1092013" y="522888"/>
                </a:lnTo>
                <a:cubicBezTo>
                  <a:pt x="1092756" y="519173"/>
                  <a:pt x="1094056" y="513601"/>
                  <a:pt x="1095913" y="506172"/>
                </a:cubicBezTo>
                <a:cubicBezTo>
                  <a:pt x="1097771" y="498742"/>
                  <a:pt x="1099814" y="492427"/>
                  <a:pt x="1102043" y="487226"/>
                </a:cubicBezTo>
                <a:lnTo>
                  <a:pt x="1124331" y="419247"/>
                </a:lnTo>
                <a:cubicBezTo>
                  <a:pt x="1131018" y="395472"/>
                  <a:pt x="1136218" y="375041"/>
                  <a:pt x="1139933" y="357953"/>
                </a:cubicBezTo>
                <a:cubicBezTo>
                  <a:pt x="1142162" y="347552"/>
                  <a:pt x="1144762" y="333807"/>
                  <a:pt x="1147734" y="316719"/>
                </a:cubicBezTo>
                <a:lnTo>
                  <a:pt x="1158878" y="258769"/>
                </a:lnTo>
                <a:lnTo>
                  <a:pt x="1164451" y="233138"/>
                </a:lnTo>
                <a:lnTo>
                  <a:pt x="1164451" y="208620"/>
                </a:lnTo>
                <a:cubicBezTo>
                  <a:pt x="1157764" y="213821"/>
                  <a:pt x="1154049" y="216793"/>
                  <a:pt x="1153306" y="217536"/>
                </a:cubicBezTo>
                <a:cubicBezTo>
                  <a:pt x="1152563" y="218279"/>
                  <a:pt x="1151263" y="219393"/>
                  <a:pt x="1149406" y="220879"/>
                </a:cubicBezTo>
                <a:cubicBezTo>
                  <a:pt x="1147548" y="222365"/>
                  <a:pt x="1145877" y="222365"/>
                  <a:pt x="1144391" y="220879"/>
                </a:cubicBezTo>
                <a:lnTo>
                  <a:pt x="1139933" y="221993"/>
                </a:lnTo>
                <a:cubicBezTo>
                  <a:pt x="1138447" y="221993"/>
                  <a:pt x="1136033" y="222179"/>
                  <a:pt x="1132689" y="222551"/>
                </a:cubicBezTo>
                <a:cubicBezTo>
                  <a:pt x="1129346" y="222922"/>
                  <a:pt x="1126560" y="221993"/>
                  <a:pt x="1124331" y="219764"/>
                </a:cubicBezTo>
                <a:lnTo>
                  <a:pt x="1118759" y="217536"/>
                </a:lnTo>
                <a:cubicBezTo>
                  <a:pt x="1113558" y="216050"/>
                  <a:pt x="1110587" y="214935"/>
                  <a:pt x="1109844" y="214192"/>
                </a:cubicBezTo>
                <a:cubicBezTo>
                  <a:pt x="1109844" y="214192"/>
                  <a:pt x="1109101" y="213449"/>
                  <a:pt x="1107615" y="211963"/>
                </a:cubicBezTo>
                <a:cubicBezTo>
                  <a:pt x="1102414" y="211963"/>
                  <a:pt x="1097585" y="209735"/>
                  <a:pt x="1093127" y="205277"/>
                </a:cubicBezTo>
                <a:cubicBezTo>
                  <a:pt x="1092384" y="203791"/>
                  <a:pt x="1091084" y="202677"/>
                  <a:pt x="1089227" y="201934"/>
                </a:cubicBezTo>
                <a:cubicBezTo>
                  <a:pt x="1087369" y="201191"/>
                  <a:pt x="1086069" y="200819"/>
                  <a:pt x="1085326" y="200819"/>
                </a:cubicBezTo>
                <a:cubicBezTo>
                  <a:pt x="1082354" y="196362"/>
                  <a:pt x="1080497" y="192647"/>
                  <a:pt x="1079754" y="189675"/>
                </a:cubicBezTo>
                <a:cubicBezTo>
                  <a:pt x="1079011" y="188932"/>
                  <a:pt x="1079197" y="187446"/>
                  <a:pt x="1080311" y="185217"/>
                </a:cubicBezTo>
                <a:cubicBezTo>
                  <a:pt x="1081426" y="182988"/>
                  <a:pt x="1082726" y="181503"/>
                  <a:pt x="1084212" y="180760"/>
                </a:cubicBezTo>
                <a:cubicBezTo>
                  <a:pt x="1085698" y="179274"/>
                  <a:pt x="1086812" y="178531"/>
                  <a:pt x="1087555" y="178531"/>
                </a:cubicBezTo>
                <a:lnTo>
                  <a:pt x="1093127" y="174073"/>
                </a:lnTo>
                <a:cubicBezTo>
                  <a:pt x="1096099" y="175559"/>
                  <a:pt x="1099814" y="174816"/>
                  <a:pt x="1104272" y="171844"/>
                </a:cubicBezTo>
                <a:cubicBezTo>
                  <a:pt x="1104272" y="171844"/>
                  <a:pt x="1116530" y="164043"/>
                  <a:pt x="1141048" y="148441"/>
                </a:cubicBezTo>
                <a:cubicBezTo>
                  <a:pt x="1144019" y="146955"/>
                  <a:pt x="1145134" y="144727"/>
                  <a:pt x="1144391" y="141755"/>
                </a:cubicBezTo>
                <a:cubicBezTo>
                  <a:pt x="1143648" y="141012"/>
                  <a:pt x="1144205" y="140083"/>
                  <a:pt x="1146062" y="138969"/>
                </a:cubicBezTo>
                <a:cubicBezTo>
                  <a:pt x="1147920" y="137854"/>
                  <a:pt x="1149963" y="137297"/>
                  <a:pt x="1152192" y="137297"/>
                </a:cubicBezTo>
                <a:cubicBezTo>
                  <a:pt x="1154421" y="137297"/>
                  <a:pt x="1156278" y="136926"/>
                  <a:pt x="1157764" y="136183"/>
                </a:cubicBezTo>
                <a:lnTo>
                  <a:pt x="1177824" y="125038"/>
                </a:lnTo>
                <a:cubicBezTo>
                  <a:pt x="1182281" y="122067"/>
                  <a:pt x="1188968" y="118352"/>
                  <a:pt x="1197883" y="113894"/>
                </a:cubicBezTo>
                <a:lnTo>
                  <a:pt x="1225744" y="98292"/>
                </a:lnTo>
                <a:lnTo>
                  <a:pt x="1254719" y="84919"/>
                </a:lnTo>
                <a:cubicBezTo>
                  <a:pt x="1263634" y="81204"/>
                  <a:pt x="1274407" y="77118"/>
                  <a:pt x="1287037" y="72660"/>
                </a:cubicBezTo>
                <a:lnTo>
                  <a:pt x="1336072" y="58173"/>
                </a:lnTo>
                <a:cubicBezTo>
                  <a:pt x="1337558" y="56687"/>
                  <a:pt x="1341273" y="55201"/>
                  <a:pt x="1347216" y="53715"/>
                </a:cubicBezTo>
                <a:cubicBezTo>
                  <a:pt x="1349445" y="53715"/>
                  <a:pt x="1352046" y="52972"/>
                  <a:pt x="1355017" y="51486"/>
                </a:cubicBezTo>
                <a:cubicBezTo>
                  <a:pt x="1355760" y="51486"/>
                  <a:pt x="1356317" y="51115"/>
                  <a:pt x="1356689" y="50372"/>
                </a:cubicBezTo>
                <a:cubicBezTo>
                  <a:pt x="1357060" y="49629"/>
                  <a:pt x="1357618" y="49257"/>
                  <a:pt x="1358360" y="49257"/>
                </a:cubicBezTo>
                <a:cubicBezTo>
                  <a:pt x="1359846" y="46286"/>
                  <a:pt x="1361332" y="44614"/>
                  <a:pt x="1362818" y="44243"/>
                </a:cubicBezTo>
                <a:close/>
                <a:moveTo>
                  <a:pt x="293094" y="223"/>
                </a:moveTo>
                <a:cubicBezTo>
                  <a:pt x="295323" y="966"/>
                  <a:pt x="296809" y="1337"/>
                  <a:pt x="297552" y="1337"/>
                </a:cubicBezTo>
                <a:cubicBezTo>
                  <a:pt x="313896" y="7281"/>
                  <a:pt x="326155" y="12110"/>
                  <a:pt x="334328" y="15825"/>
                </a:cubicBezTo>
                <a:lnTo>
                  <a:pt x="343243" y="21397"/>
                </a:lnTo>
                <a:lnTo>
                  <a:pt x="351044" y="26969"/>
                </a:lnTo>
                <a:cubicBezTo>
                  <a:pt x="361445" y="31427"/>
                  <a:pt x="370361" y="39971"/>
                  <a:pt x="377790" y="52601"/>
                </a:cubicBezTo>
                <a:cubicBezTo>
                  <a:pt x="379276" y="54830"/>
                  <a:pt x="380762" y="60773"/>
                  <a:pt x="382248" y="70432"/>
                </a:cubicBezTo>
                <a:cubicBezTo>
                  <a:pt x="382991" y="71917"/>
                  <a:pt x="383362" y="73775"/>
                  <a:pt x="383362" y="76004"/>
                </a:cubicBezTo>
                <a:lnTo>
                  <a:pt x="383362" y="94949"/>
                </a:lnTo>
                <a:cubicBezTo>
                  <a:pt x="383362" y="103864"/>
                  <a:pt x="383734" y="110551"/>
                  <a:pt x="384477" y="115009"/>
                </a:cubicBezTo>
                <a:lnTo>
                  <a:pt x="384477" y="142869"/>
                </a:lnTo>
                <a:cubicBezTo>
                  <a:pt x="383734" y="147327"/>
                  <a:pt x="383362" y="154013"/>
                  <a:pt x="383362" y="162929"/>
                </a:cubicBezTo>
                <a:cubicBezTo>
                  <a:pt x="387077" y="162186"/>
                  <a:pt x="391906" y="161814"/>
                  <a:pt x="397850" y="161814"/>
                </a:cubicBezTo>
                <a:lnTo>
                  <a:pt x="414566" y="159586"/>
                </a:lnTo>
                <a:cubicBezTo>
                  <a:pt x="421253" y="161071"/>
                  <a:pt x="428682" y="161071"/>
                  <a:pt x="436855" y="159586"/>
                </a:cubicBezTo>
                <a:cubicBezTo>
                  <a:pt x="441312" y="159586"/>
                  <a:pt x="445399" y="157728"/>
                  <a:pt x="449113" y="154013"/>
                </a:cubicBezTo>
                <a:cubicBezTo>
                  <a:pt x="451342" y="152527"/>
                  <a:pt x="453757" y="150856"/>
                  <a:pt x="456357" y="148998"/>
                </a:cubicBezTo>
                <a:cubicBezTo>
                  <a:pt x="458957" y="147141"/>
                  <a:pt x="462115" y="145469"/>
                  <a:pt x="465830" y="143984"/>
                </a:cubicBezTo>
                <a:cubicBezTo>
                  <a:pt x="466573" y="143241"/>
                  <a:pt x="467687" y="142498"/>
                  <a:pt x="469173" y="141755"/>
                </a:cubicBezTo>
                <a:cubicBezTo>
                  <a:pt x="470659" y="141012"/>
                  <a:pt x="471773" y="140640"/>
                  <a:pt x="472516" y="140640"/>
                </a:cubicBezTo>
                <a:lnTo>
                  <a:pt x="473631" y="148441"/>
                </a:lnTo>
                <a:lnTo>
                  <a:pt x="472516" y="157357"/>
                </a:lnTo>
                <a:cubicBezTo>
                  <a:pt x="472516" y="161071"/>
                  <a:pt x="474002" y="164415"/>
                  <a:pt x="476974" y="167386"/>
                </a:cubicBezTo>
                <a:cubicBezTo>
                  <a:pt x="478460" y="168872"/>
                  <a:pt x="479574" y="169615"/>
                  <a:pt x="480317" y="169615"/>
                </a:cubicBezTo>
                <a:cubicBezTo>
                  <a:pt x="483289" y="171101"/>
                  <a:pt x="486075" y="172216"/>
                  <a:pt x="488675" y="172959"/>
                </a:cubicBezTo>
                <a:cubicBezTo>
                  <a:pt x="491276" y="173702"/>
                  <a:pt x="493690" y="174445"/>
                  <a:pt x="495919" y="175187"/>
                </a:cubicBezTo>
                <a:cubicBezTo>
                  <a:pt x="496662" y="175187"/>
                  <a:pt x="497962" y="175559"/>
                  <a:pt x="499820" y="176302"/>
                </a:cubicBezTo>
                <a:cubicBezTo>
                  <a:pt x="501677" y="177045"/>
                  <a:pt x="502977" y="178902"/>
                  <a:pt x="503720" y="181874"/>
                </a:cubicBezTo>
                <a:lnTo>
                  <a:pt x="508178" y="185217"/>
                </a:lnTo>
                <a:cubicBezTo>
                  <a:pt x="504463" y="185960"/>
                  <a:pt x="501120" y="187818"/>
                  <a:pt x="498148" y="190789"/>
                </a:cubicBezTo>
                <a:lnTo>
                  <a:pt x="499263" y="197476"/>
                </a:lnTo>
                <a:lnTo>
                  <a:pt x="498148" y="197476"/>
                </a:lnTo>
                <a:lnTo>
                  <a:pt x="487004" y="209735"/>
                </a:lnTo>
                <a:cubicBezTo>
                  <a:pt x="494433" y="206763"/>
                  <a:pt x="499263" y="204162"/>
                  <a:pt x="501491" y="201934"/>
                </a:cubicBezTo>
                <a:cubicBezTo>
                  <a:pt x="507435" y="193761"/>
                  <a:pt x="517836" y="182246"/>
                  <a:pt x="532695" y="167386"/>
                </a:cubicBezTo>
                <a:cubicBezTo>
                  <a:pt x="541611" y="157728"/>
                  <a:pt x="547183" y="148441"/>
                  <a:pt x="549412" y="139526"/>
                </a:cubicBezTo>
                <a:cubicBezTo>
                  <a:pt x="550155" y="138783"/>
                  <a:pt x="550340" y="137669"/>
                  <a:pt x="549969" y="136183"/>
                </a:cubicBezTo>
                <a:cubicBezTo>
                  <a:pt x="549597" y="134697"/>
                  <a:pt x="549040" y="133582"/>
                  <a:pt x="548297" y="132839"/>
                </a:cubicBezTo>
                <a:lnTo>
                  <a:pt x="522665" y="101635"/>
                </a:lnTo>
                <a:cubicBezTo>
                  <a:pt x="518208" y="97178"/>
                  <a:pt x="516350" y="93092"/>
                  <a:pt x="517093" y="89377"/>
                </a:cubicBezTo>
                <a:cubicBezTo>
                  <a:pt x="522294" y="89377"/>
                  <a:pt x="527123" y="89005"/>
                  <a:pt x="531581" y="88262"/>
                </a:cubicBezTo>
                <a:cubicBezTo>
                  <a:pt x="536039" y="87519"/>
                  <a:pt x="540496" y="87148"/>
                  <a:pt x="544954" y="87148"/>
                </a:cubicBezTo>
                <a:cubicBezTo>
                  <a:pt x="547926" y="87148"/>
                  <a:pt x="552383" y="89377"/>
                  <a:pt x="558327" y="93834"/>
                </a:cubicBezTo>
                <a:cubicBezTo>
                  <a:pt x="560556" y="95320"/>
                  <a:pt x="562970" y="97178"/>
                  <a:pt x="565571" y="99407"/>
                </a:cubicBezTo>
                <a:cubicBezTo>
                  <a:pt x="568171" y="101635"/>
                  <a:pt x="571329" y="103864"/>
                  <a:pt x="575043" y="106093"/>
                </a:cubicBezTo>
                <a:cubicBezTo>
                  <a:pt x="581730" y="110551"/>
                  <a:pt x="593617" y="121324"/>
                  <a:pt x="610705" y="138411"/>
                </a:cubicBezTo>
                <a:lnTo>
                  <a:pt x="626307" y="155128"/>
                </a:lnTo>
                <a:cubicBezTo>
                  <a:pt x="624821" y="157357"/>
                  <a:pt x="623707" y="159028"/>
                  <a:pt x="622964" y="160143"/>
                </a:cubicBezTo>
                <a:cubicBezTo>
                  <a:pt x="622221" y="161257"/>
                  <a:pt x="621478" y="162186"/>
                  <a:pt x="620735" y="162929"/>
                </a:cubicBezTo>
                <a:cubicBezTo>
                  <a:pt x="620735" y="165158"/>
                  <a:pt x="621106" y="166644"/>
                  <a:pt x="621849" y="167386"/>
                </a:cubicBezTo>
                <a:lnTo>
                  <a:pt x="625193" y="174073"/>
                </a:lnTo>
                <a:cubicBezTo>
                  <a:pt x="625936" y="176302"/>
                  <a:pt x="625936" y="178902"/>
                  <a:pt x="625193" y="181874"/>
                </a:cubicBezTo>
                <a:lnTo>
                  <a:pt x="622964" y="188561"/>
                </a:lnTo>
                <a:lnTo>
                  <a:pt x="616277" y="195247"/>
                </a:lnTo>
                <a:lnTo>
                  <a:pt x="606247" y="213078"/>
                </a:lnTo>
                <a:cubicBezTo>
                  <a:pt x="600304" y="221993"/>
                  <a:pt x="590645" y="230537"/>
                  <a:pt x="577272" y="238710"/>
                </a:cubicBezTo>
                <a:cubicBezTo>
                  <a:pt x="576529" y="239453"/>
                  <a:pt x="575043" y="240010"/>
                  <a:pt x="572815" y="240381"/>
                </a:cubicBezTo>
                <a:cubicBezTo>
                  <a:pt x="570586" y="240753"/>
                  <a:pt x="568357" y="241681"/>
                  <a:pt x="566128" y="243167"/>
                </a:cubicBezTo>
                <a:lnTo>
                  <a:pt x="557213" y="246511"/>
                </a:lnTo>
                <a:cubicBezTo>
                  <a:pt x="552755" y="245025"/>
                  <a:pt x="549783" y="243539"/>
                  <a:pt x="548297" y="242053"/>
                </a:cubicBezTo>
                <a:cubicBezTo>
                  <a:pt x="544583" y="240567"/>
                  <a:pt x="540868" y="240939"/>
                  <a:pt x="537153" y="243167"/>
                </a:cubicBezTo>
                <a:cubicBezTo>
                  <a:pt x="529723" y="244653"/>
                  <a:pt x="524151" y="246139"/>
                  <a:pt x="520437" y="247625"/>
                </a:cubicBezTo>
                <a:cubicBezTo>
                  <a:pt x="514493" y="250597"/>
                  <a:pt x="509292" y="250597"/>
                  <a:pt x="504835" y="247625"/>
                </a:cubicBezTo>
                <a:cubicBezTo>
                  <a:pt x="504092" y="246882"/>
                  <a:pt x="503163" y="246696"/>
                  <a:pt x="502049" y="247068"/>
                </a:cubicBezTo>
                <a:cubicBezTo>
                  <a:pt x="500934" y="247439"/>
                  <a:pt x="500006" y="247997"/>
                  <a:pt x="499263" y="248739"/>
                </a:cubicBezTo>
                <a:cubicBezTo>
                  <a:pt x="486632" y="250968"/>
                  <a:pt x="474002" y="251340"/>
                  <a:pt x="461372" y="249854"/>
                </a:cubicBezTo>
                <a:cubicBezTo>
                  <a:pt x="456914" y="248368"/>
                  <a:pt x="454314" y="247625"/>
                  <a:pt x="453571" y="247625"/>
                </a:cubicBezTo>
                <a:cubicBezTo>
                  <a:pt x="449113" y="246139"/>
                  <a:pt x="446142" y="245396"/>
                  <a:pt x="444656" y="245396"/>
                </a:cubicBezTo>
                <a:cubicBezTo>
                  <a:pt x="442427" y="245396"/>
                  <a:pt x="439641" y="245953"/>
                  <a:pt x="436297" y="247068"/>
                </a:cubicBezTo>
                <a:cubicBezTo>
                  <a:pt x="432954" y="248182"/>
                  <a:pt x="429797" y="249111"/>
                  <a:pt x="426825" y="249854"/>
                </a:cubicBezTo>
                <a:cubicBezTo>
                  <a:pt x="423853" y="250597"/>
                  <a:pt x="418652" y="251711"/>
                  <a:pt x="411223" y="253197"/>
                </a:cubicBezTo>
                <a:cubicBezTo>
                  <a:pt x="403793" y="254683"/>
                  <a:pt x="397107" y="255426"/>
                  <a:pt x="391163" y="255426"/>
                </a:cubicBezTo>
                <a:lnTo>
                  <a:pt x="388934" y="255426"/>
                </a:lnTo>
                <a:cubicBezTo>
                  <a:pt x="382991" y="255426"/>
                  <a:pt x="378533" y="258769"/>
                  <a:pt x="375561" y="265456"/>
                </a:cubicBezTo>
                <a:lnTo>
                  <a:pt x="371104" y="271028"/>
                </a:lnTo>
                <a:cubicBezTo>
                  <a:pt x="368132" y="271771"/>
                  <a:pt x="367389" y="273628"/>
                  <a:pt x="368875" y="276600"/>
                </a:cubicBezTo>
                <a:cubicBezTo>
                  <a:pt x="368132" y="278829"/>
                  <a:pt x="367946" y="280686"/>
                  <a:pt x="368318" y="282172"/>
                </a:cubicBezTo>
                <a:cubicBezTo>
                  <a:pt x="368689" y="283658"/>
                  <a:pt x="368875" y="284773"/>
                  <a:pt x="368875" y="285516"/>
                </a:cubicBezTo>
                <a:cubicBezTo>
                  <a:pt x="370361" y="291459"/>
                  <a:pt x="371104" y="295917"/>
                  <a:pt x="371104" y="298889"/>
                </a:cubicBezTo>
                <a:cubicBezTo>
                  <a:pt x="371104" y="306318"/>
                  <a:pt x="371847" y="311890"/>
                  <a:pt x="373332" y="315605"/>
                </a:cubicBezTo>
                <a:cubicBezTo>
                  <a:pt x="374075" y="317834"/>
                  <a:pt x="374447" y="321549"/>
                  <a:pt x="374447" y="326749"/>
                </a:cubicBezTo>
                <a:cubicBezTo>
                  <a:pt x="374447" y="334179"/>
                  <a:pt x="372590" y="340865"/>
                  <a:pt x="368875" y="346809"/>
                </a:cubicBezTo>
                <a:cubicBezTo>
                  <a:pt x="367389" y="349038"/>
                  <a:pt x="367389" y="350895"/>
                  <a:pt x="368875" y="352381"/>
                </a:cubicBezTo>
                <a:cubicBezTo>
                  <a:pt x="370361" y="353867"/>
                  <a:pt x="371104" y="354610"/>
                  <a:pt x="371104" y="354610"/>
                </a:cubicBezTo>
                <a:cubicBezTo>
                  <a:pt x="374075" y="354610"/>
                  <a:pt x="377047" y="355353"/>
                  <a:pt x="380019" y="356839"/>
                </a:cubicBezTo>
                <a:cubicBezTo>
                  <a:pt x="382991" y="358325"/>
                  <a:pt x="387449" y="359068"/>
                  <a:pt x="393392" y="359068"/>
                </a:cubicBezTo>
                <a:cubicBezTo>
                  <a:pt x="397850" y="359068"/>
                  <a:pt x="401193" y="358696"/>
                  <a:pt x="403422" y="357953"/>
                </a:cubicBezTo>
                <a:cubicBezTo>
                  <a:pt x="416052" y="355724"/>
                  <a:pt x="435369" y="353867"/>
                  <a:pt x="461372" y="352381"/>
                </a:cubicBezTo>
                <a:cubicBezTo>
                  <a:pt x="462115" y="352381"/>
                  <a:pt x="463044" y="352753"/>
                  <a:pt x="464158" y="353495"/>
                </a:cubicBezTo>
                <a:cubicBezTo>
                  <a:pt x="465273" y="354238"/>
                  <a:pt x="466201" y="354610"/>
                  <a:pt x="466944" y="354610"/>
                </a:cubicBezTo>
                <a:lnTo>
                  <a:pt x="470287" y="355724"/>
                </a:lnTo>
                <a:cubicBezTo>
                  <a:pt x="471030" y="356467"/>
                  <a:pt x="472888" y="356839"/>
                  <a:pt x="475860" y="356839"/>
                </a:cubicBezTo>
                <a:lnTo>
                  <a:pt x="470287" y="362411"/>
                </a:lnTo>
                <a:lnTo>
                  <a:pt x="484775" y="374670"/>
                </a:lnTo>
                <a:cubicBezTo>
                  <a:pt x="486261" y="376155"/>
                  <a:pt x="490719" y="378756"/>
                  <a:pt x="498148" y="382470"/>
                </a:cubicBezTo>
                <a:lnTo>
                  <a:pt x="499263" y="384699"/>
                </a:lnTo>
                <a:cubicBezTo>
                  <a:pt x="499263" y="386928"/>
                  <a:pt x="499634" y="389157"/>
                  <a:pt x="500377" y="391386"/>
                </a:cubicBezTo>
                <a:cubicBezTo>
                  <a:pt x="501120" y="393615"/>
                  <a:pt x="501491" y="395844"/>
                  <a:pt x="501491" y="398072"/>
                </a:cubicBezTo>
                <a:cubicBezTo>
                  <a:pt x="501491" y="401044"/>
                  <a:pt x="501120" y="404016"/>
                  <a:pt x="500377" y="406988"/>
                </a:cubicBezTo>
                <a:cubicBezTo>
                  <a:pt x="499634" y="409960"/>
                  <a:pt x="499263" y="412931"/>
                  <a:pt x="499263" y="415903"/>
                </a:cubicBezTo>
                <a:cubicBezTo>
                  <a:pt x="499263" y="421847"/>
                  <a:pt x="498705" y="426305"/>
                  <a:pt x="497591" y="429276"/>
                </a:cubicBezTo>
                <a:cubicBezTo>
                  <a:pt x="496476" y="432248"/>
                  <a:pt x="494062" y="436334"/>
                  <a:pt x="490347" y="441535"/>
                </a:cubicBezTo>
                <a:cubicBezTo>
                  <a:pt x="482918" y="454165"/>
                  <a:pt x="471030" y="473110"/>
                  <a:pt x="454686" y="498371"/>
                </a:cubicBezTo>
                <a:cubicBezTo>
                  <a:pt x="436112" y="525860"/>
                  <a:pt x="419024" y="549263"/>
                  <a:pt x="403422" y="568580"/>
                </a:cubicBezTo>
                <a:cubicBezTo>
                  <a:pt x="395992" y="578238"/>
                  <a:pt x="383362" y="591982"/>
                  <a:pt x="365531" y="609813"/>
                </a:cubicBezTo>
                <a:cubicBezTo>
                  <a:pt x="341014" y="635816"/>
                  <a:pt x="316497" y="657362"/>
                  <a:pt x="291979" y="674450"/>
                </a:cubicBezTo>
                <a:cubicBezTo>
                  <a:pt x="283807" y="680393"/>
                  <a:pt x="275820" y="685966"/>
                  <a:pt x="268019" y="691166"/>
                </a:cubicBezTo>
                <a:cubicBezTo>
                  <a:pt x="260218" y="696367"/>
                  <a:pt x="253346" y="700825"/>
                  <a:pt x="247402" y="704539"/>
                </a:cubicBezTo>
                <a:cubicBezTo>
                  <a:pt x="245917" y="705282"/>
                  <a:pt x="244059" y="706025"/>
                  <a:pt x="241830" y="706768"/>
                </a:cubicBezTo>
                <a:cubicBezTo>
                  <a:pt x="239602" y="707511"/>
                  <a:pt x="237373" y="708254"/>
                  <a:pt x="235144" y="708997"/>
                </a:cubicBezTo>
                <a:lnTo>
                  <a:pt x="203940" y="724599"/>
                </a:lnTo>
                <a:cubicBezTo>
                  <a:pt x="202454" y="725342"/>
                  <a:pt x="200411" y="725899"/>
                  <a:pt x="197810" y="726271"/>
                </a:cubicBezTo>
                <a:cubicBezTo>
                  <a:pt x="195210" y="726642"/>
                  <a:pt x="193167" y="727199"/>
                  <a:pt x="191681" y="727942"/>
                </a:cubicBezTo>
                <a:cubicBezTo>
                  <a:pt x="189452" y="729428"/>
                  <a:pt x="186109" y="730171"/>
                  <a:pt x="181651" y="730171"/>
                </a:cubicBezTo>
                <a:cubicBezTo>
                  <a:pt x="174222" y="730171"/>
                  <a:pt x="167164" y="731285"/>
                  <a:pt x="160477" y="733514"/>
                </a:cubicBezTo>
                <a:cubicBezTo>
                  <a:pt x="157506" y="733514"/>
                  <a:pt x="154348" y="733886"/>
                  <a:pt x="151005" y="734629"/>
                </a:cubicBezTo>
                <a:cubicBezTo>
                  <a:pt x="147661" y="735372"/>
                  <a:pt x="144504" y="735743"/>
                  <a:pt x="141532" y="735743"/>
                </a:cubicBezTo>
                <a:cubicBezTo>
                  <a:pt x="134846" y="736486"/>
                  <a:pt x="125187" y="736858"/>
                  <a:pt x="112557" y="736858"/>
                </a:cubicBezTo>
                <a:cubicBezTo>
                  <a:pt x="106613" y="736115"/>
                  <a:pt x="98070" y="735743"/>
                  <a:pt x="86925" y="735743"/>
                </a:cubicBezTo>
                <a:cubicBezTo>
                  <a:pt x="83211" y="735000"/>
                  <a:pt x="78939" y="734629"/>
                  <a:pt x="74109" y="734629"/>
                </a:cubicBezTo>
                <a:cubicBezTo>
                  <a:pt x="69280" y="734629"/>
                  <a:pt x="65008" y="734257"/>
                  <a:pt x="61294" y="733514"/>
                </a:cubicBezTo>
                <a:cubicBezTo>
                  <a:pt x="56093" y="731285"/>
                  <a:pt x="51264" y="730543"/>
                  <a:pt x="46806" y="731285"/>
                </a:cubicBezTo>
                <a:lnTo>
                  <a:pt x="45692" y="731285"/>
                </a:lnTo>
                <a:cubicBezTo>
                  <a:pt x="43463" y="728314"/>
                  <a:pt x="40119" y="726456"/>
                  <a:pt x="35662" y="725713"/>
                </a:cubicBezTo>
                <a:cubicBezTo>
                  <a:pt x="31204" y="724970"/>
                  <a:pt x="27861" y="724227"/>
                  <a:pt x="25632" y="723485"/>
                </a:cubicBezTo>
                <a:lnTo>
                  <a:pt x="14488" y="717912"/>
                </a:lnTo>
                <a:cubicBezTo>
                  <a:pt x="13745" y="717169"/>
                  <a:pt x="13187" y="716427"/>
                  <a:pt x="12816" y="715684"/>
                </a:cubicBezTo>
                <a:cubicBezTo>
                  <a:pt x="12445" y="714941"/>
                  <a:pt x="11887" y="714569"/>
                  <a:pt x="11144" y="714569"/>
                </a:cubicBezTo>
                <a:cubicBezTo>
                  <a:pt x="11144" y="711597"/>
                  <a:pt x="10401" y="709740"/>
                  <a:pt x="8916" y="708997"/>
                </a:cubicBezTo>
                <a:cubicBezTo>
                  <a:pt x="6687" y="708254"/>
                  <a:pt x="5015" y="706211"/>
                  <a:pt x="3901" y="702868"/>
                </a:cubicBezTo>
                <a:cubicBezTo>
                  <a:pt x="2786" y="699525"/>
                  <a:pt x="1486" y="697481"/>
                  <a:pt x="0" y="696738"/>
                </a:cubicBezTo>
                <a:lnTo>
                  <a:pt x="0" y="695624"/>
                </a:lnTo>
                <a:lnTo>
                  <a:pt x="22289" y="705654"/>
                </a:lnTo>
                <a:cubicBezTo>
                  <a:pt x="28975" y="708626"/>
                  <a:pt x="37891" y="710112"/>
                  <a:pt x="49035" y="710112"/>
                </a:cubicBezTo>
                <a:cubicBezTo>
                  <a:pt x="59436" y="710112"/>
                  <a:pt x="69094" y="708626"/>
                  <a:pt x="78010" y="705654"/>
                </a:cubicBezTo>
                <a:cubicBezTo>
                  <a:pt x="86925" y="702682"/>
                  <a:pt x="95469" y="699339"/>
                  <a:pt x="103642" y="695624"/>
                </a:cubicBezTo>
                <a:cubicBezTo>
                  <a:pt x="111814" y="691909"/>
                  <a:pt x="117758" y="689309"/>
                  <a:pt x="121472" y="687823"/>
                </a:cubicBezTo>
                <a:cubicBezTo>
                  <a:pt x="143018" y="678165"/>
                  <a:pt x="161592" y="669249"/>
                  <a:pt x="177194" y="661077"/>
                </a:cubicBezTo>
                <a:cubicBezTo>
                  <a:pt x="181651" y="658105"/>
                  <a:pt x="186295" y="654576"/>
                  <a:pt x="191124" y="650490"/>
                </a:cubicBezTo>
                <a:cubicBezTo>
                  <a:pt x="195953" y="646404"/>
                  <a:pt x="201711" y="642503"/>
                  <a:pt x="208398" y="638788"/>
                </a:cubicBezTo>
                <a:lnTo>
                  <a:pt x="267462" y="595326"/>
                </a:lnTo>
                <a:cubicBezTo>
                  <a:pt x="282321" y="583438"/>
                  <a:pt x="296809" y="570065"/>
                  <a:pt x="310925" y="555206"/>
                </a:cubicBezTo>
                <a:cubicBezTo>
                  <a:pt x="313896" y="552235"/>
                  <a:pt x="315197" y="550377"/>
                  <a:pt x="314825" y="549634"/>
                </a:cubicBezTo>
                <a:cubicBezTo>
                  <a:pt x="314454" y="548891"/>
                  <a:pt x="312411" y="547034"/>
                  <a:pt x="308696" y="544062"/>
                </a:cubicBezTo>
                <a:lnTo>
                  <a:pt x="290865" y="528460"/>
                </a:lnTo>
                <a:lnTo>
                  <a:pt x="252974" y="498371"/>
                </a:lnTo>
                <a:cubicBezTo>
                  <a:pt x="250746" y="496885"/>
                  <a:pt x="248888" y="495770"/>
                  <a:pt x="247402" y="495027"/>
                </a:cubicBezTo>
                <a:cubicBezTo>
                  <a:pt x="245917" y="494284"/>
                  <a:pt x="244802" y="493913"/>
                  <a:pt x="244059" y="493913"/>
                </a:cubicBezTo>
                <a:lnTo>
                  <a:pt x="239602" y="491684"/>
                </a:lnTo>
                <a:cubicBezTo>
                  <a:pt x="238116" y="493170"/>
                  <a:pt x="235515" y="493913"/>
                  <a:pt x="231801" y="493913"/>
                </a:cubicBezTo>
                <a:cubicBezTo>
                  <a:pt x="229572" y="493913"/>
                  <a:pt x="226228" y="493170"/>
                  <a:pt x="221771" y="491684"/>
                </a:cubicBezTo>
                <a:cubicBezTo>
                  <a:pt x="219542" y="489455"/>
                  <a:pt x="217313" y="489084"/>
                  <a:pt x="215084" y="490570"/>
                </a:cubicBezTo>
                <a:cubicBezTo>
                  <a:pt x="212855" y="491313"/>
                  <a:pt x="209884" y="491684"/>
                  <a:pt x="206169" y="491684"/>
                </a:cubicBezTo>
                <a:cubicBezTo>
                  <a:pt x="203940" y="491684"/>
                  <a:pt x="199854" y="490941"/>
                  <a:pt x="193910" y="489455"/>
                </a:cubicBezTo>
                <a:cubicBezTo>
                  <a:pt x="192424" y="487969"/>
                  <a:pt x="191310" y="487598"/>
                  <a:pt x="190567" y="488341"/>
                </a:cubicBezTo>
                <a:cubicBezTo>
                  <a:pt x="185366" y="490570"/>
                  <a:pt x="182766" y="489455"/>
                  <a:pt x="182766" y="484998"/>
                </a:cubicBezTo>
                <a:lnTo>
                  <a:pt x="181651" y="468281"/>
                </a:lnTo>
                <a:cubicBezTo>
                  <a:pt x="181651" y="466052"/>
                  <a:pt x="182394" y="461966"/>
                  <a:pt x="183880" y="456023"/>
                </a:cubicBezTo>
                <a:lnTo>
                  <a:pt x="183880" y="453794"/>
                </a:lnTo>
                <a:cubicBezTo>
                  <a:pt x="183880" y="446364"/>
                  <a:pt x="186481" y="440049"/>
                  <a:pt x="191681" y="434848"/>
                </a:cubicBezTo>
                <a:cubicBezTo>
                  <a:pt x="193167" y="434105"/>
                  <a:pt x="194653" y="432248"/>
                  <a:pt x="196139" y="429276"/>
                </a:cubicBezTo>
                <a:cubicBezTo>
                  <a:pt x="197625" y="426305"/>
                  <a:pt x="198739" y="424076"/>
                  <a:pt x="199482" y="422590"/>
                </a:cubicBezTo>
                <a:lnTo>
                  <a:pt x="202825" y="423704"/>
                </a:lnTo>
                <a:cubicBezTo>
                  <a:pt x="207283" y="423704"/>
                  <a:pt x="210998" y="420732"/>
                  <a:pt x="213970" y="414789"/>
                </a:cubicBezTo>
                <a:cubicBezTo>
                  <a:pt x="213970" y="414789"/>
                  <a:pt x="214155" y="414603"/>
                  <a:pt x="214527" y="414232"/>
                </a:cubicBezTo>
                <a:cubicBezTo>
                  <a:pt x="214898" y="413860"/>
                  <a:pt x="215084" y="413674"/>
                  <a:pt x="215084" y="413674"/>
                </a:cubicBezTo>
                <a:lnTo>
                  <a:pt x="246288" y="382470"/>
                </a:lnTo>
                <a:lnTo>
                  <a:pt x="302009" y="325635"/>
                </a:lnTo>
                <a:cubicBezTo>
                  <a:pt x="300523" y="327121"/>
                  <a:pt x="309810" y="316719"/>
                  <a:pt x="329870" y="294431"/>
                </a:cubicBezTo>
                <a:lnTo>
                  <a:pt x="332099" y="289973"/>
                </a:lnTo>
                <a:cubicBezTo>
                  <a:pt x="320954" y="287744"/>
                  <a:pt x="313896" y="282172"/>
                  <a:pt x="310925" y="273257"/>
                </a:cubicBezTo>
                <a:cubicBezTo>
                  <a:pt x="309439" y="270285"/>
                  <a:pt x="306095" y="268056"/>
                  <a:pt x="300895" y="266570"/>
                </a:cubicBezTo>
                <a:cubicBezTo>
                  <a:pt x="295694" y="265084"/>
                  <a:pt x="291608" y="264713"/>
                  <a:pt x="288636" y="265456"/>
                </a:cubicBezTo>
                <a:cubicBezTo>
                  <a:pt x="279721" y="268428"/>
                  <a:pt x="272663" y="270285"/>
                  <a:pt x="267462" y="271028"/>
                </a:cubicBezTo>
                <a:cubicBezTo>
                  <a:pt x="261519" y="274743"/>
                  <a:pt x="257432" y="276972"/>
                  <a:pt x="255203" y="277715"/>
                </a:cubicBezTo>
                <a:cubicBezTo>
                  <a:pt x="252974" y="277715"/>
                  <a:pt x="249817" y="279386"/>
                  <a:pt x="245731" y="282729"/>
                </a:cubicBezTo>
                <a:cubicBezTo>
                  <a:pt x="241645" y="286073"/>
                  <a:pt x="238116" y="287744"/>
                  <a:pt x="235144" y="287744"/>
                </a:cubicBezTo>
                <a:cubicBezTo>
                  <a:pt x="227714" y="291459"/>
                  <a:pt x="219356" y="294802"/>
                  <a:pt x="210069" y="297774"/>
                </a:cubicBezTo>
                <a:cubicBezTo>
                  <a:pt x="200782" y="300746"/>
                  <a:pt x="194282" y="302603"/>
                  <a:pt x="190567" y="303346"/>
                </a:cubicBezTo>
                <a:lnTo>
                  <a:pt x="181651" y="307804"/>
                </a:lnTo>
                <a:cubicBezTo>
                  <a:pt x="180165" y="308547"/>
                  <a:pt x="178308" y="309104"/>
                  <a:pt x="176079" y="309476"/>
                </a:cubicBezTo>
                <a:cubicBezTo>
                  <a:pt x="173850" y="309847"/>
                  <a:pt x="171993" y="310404"/>
                  <a:pt x="170507" y="311147"/>
                </a:cubicBezTo>
                <a:cubicBezTo>
                  <a:pt x="170507" y="311147"/>
                  <a:pt x="170321" y="311147"/>
                  <a:pt x="169950" y="311147"/>
                </a:cubicBezTo>
                <a:cubicBezTo>
                  <a:pt x="169578" y="311147"/>
                  <a:pt x="169393" y="311147"/>
                  <a:pt x="169393" y="311147"/>
                </a:cubicBezTo>
                <a:cubicBezTo>
                  <a:pt x="167907" y="311890"/>
                  <a:pt x="165678" y="312262"/>
                  <a:pt x="162706" y="312262"/>
                </a:cubicBezTo>
                <a:cubicBezTo>
                  <a:pt x="158991" y="312262"/>
                  <a:pt x="154905" y="311333"/>
                  <a:pt x="150448" y="309476"/>
                </a:cubicBezTo>
                <a:cubicBezTo>
                  <a:pt x="145990" y="307618"/>
                  <a:pt x="142275" y="306318"/>
                  <a:pt x="139303" y="305575"/>
                </a:cubicBezTo>
                <a:cubicBezTo>
                  <a:pt x="132617" y="303346"/>
                  <a:pt x="128902" y="302232"/>
                  <a:pt x="128159" y="302232"/>
                </a:cubicBezTo>
                <a:cubicBezTo>
                  <a:pt x="114786" y="298517"/>
                  <a:pt x="104756" y="291459"/>
                  <a:pt x="98070" y="281058"/>
                </a:cubicBezTo>
                <a:lnTo>
                  <a:pt x="79124" y="256540"/>
                </a:lnTo>
                <a:lnTo>
                  <a:pt x="67980" y="233138"/>
                </a:lnTo>
                <a:cubicBezTo>
                  <a:pt x="67237" y="230909"/>
                  <a:pt x="67237" y="228866"/>
                  <a:pt x="67980" y="227008"/>
                </a:cubicBezTo>
                <a:cubicBezTo>
                  <a:pt x="68723" y="225151"/>
                  <a:pt x="68723" y="223479"/>
                  <a:pt x="67980" y="221993"/>
                </a:cubicBezTo>
                <a:cubicBezTo>
                  <a:pt x="67980" y="206391"/>
                  <a:pt x="67609" y="195247"/>
                  <a:pt x="66866" y="188561"/>
                </a:cubicBezTo>
                <a:cubicBezTo>
                  <a:pt x="66866" y="182617"/>
                  <a:pt x="65751" y="175930"/>
                  <a:pt x="63522" y="168501"/>
                </a:cubicBezTo>
                <a:cubicBezTo>
                  <a:pt x="65008" y="167758"/>
                  <a:pt x="66866" y="166644"/>
                  <a:pt x="69094" y="165158"/>
                </a:cubicBezTo>
                <a:cubicBezTo>
                  <a:pt x="71323" y="163672"/>
                  <a:pt x="73181" y="162929"/>
                  <a:pt x="74667" y="162929"/>
                </a:cubicBezTo>
                <a:cubicBezTo>
                  <a:pt x="80610" y="162929"/>
                  <a:pt x="84696" y="165529"/>
                  <a:pt x="86925" y="170730"/>
                </a:cubicBezTo>
                <a:cubicBezTo>
                  <a:pt x="95841" y="184846"/>
                  <a:pt x="103642" y="195619"/>
                  <a:pt x="110328" y="203048"/>
                </a:cubicBezTo>
                <a:cubicBezTo>
                  <a:pt x="112557" y="206020"/>
                  <a:pt x="121472" y="215307"/>
                  <a:pt x="137074" y="230909"/>
                </a:cubicBezTo>
                <a:cubicBezTo>
                  <a:pt x="137074" y="230909"/>
                  <a:pt x="138189" y="232023"/>
                  <a:pt x="140418" y="234252"/>
                </a:cubicBezTo>
                <a:cubicBezTo>
                  <a:pt x="141904" y="237224"/>
                  <a:pt x="143204" y="239081"/>
                  <a:pt x="144318" y="239824"/>
                </a:cubicBezTo>
                <a:cubicBezTo>
                  <a:pt x="145432" y="240567"/>
                  <a:pt x="147476" y="240196"/>
                  <a:pt x="150448" y="238710"/>
                </a:cubicBezTo>
                <a:cubicBezTo>
                  <a:pt x="158620" y="236481"/>
                  <a:pt x="168278" y="233138"/>
                  <a:pt x="179423" y="228680"/>
                </a:cubicBezTo>
                <a:cubicBezTo>
                  <a:pt x="184623" y="226451"/>
                  <a:pt x="190381" y="224222"/>
                  <a:pt x="196696" y="221993"/>
                </a:cubicBezTo>
                <a:cubicBezTo>
                  <a:pt x="203011" y="219764"/>
                  <a:pt x="209884" y="217164"/>
                  <a:pt x="217313" y="214192"/>
                </a:cubicBezTo>
                <a:cubicBezTo>
                  <a:pt x="217313" y="212706"/>
                  <a:pt x="218427" y="211963"/>
                  <a:pt x="220656" y="211963"/>
                </a:cubicBezTo>
                <a:lnTo>
                  <a:pt x="213970" y="208620"/>
                </a:lnTo>
                <a:cubicBezTo>
                  <a:pt x="213970" y="208620"/>
                  <a:pt x="212112" y="206763"/>
                  <a:pt x="208398" y="203048"/>
                </a:cubicBezTo>
                <a:cubicBezTo>
                  <a:pt x="213598" y="203048"/>
                  <a:pt x="217313" y="203420"/>
                  <a:pt x="219542" y="204162"/>
                </a:cubicBezTo>
                <a:cubicBezTo>
                  <a:pt x="225485" y="205648"/>
                  <a:pt x="229943" y="206391"/>
                  <a:pt x="232915" y="206391"/>
                </a:cubicBezTo>
                <a:cubicBezTo>
                  <a:pt x="234401" y="206391"/>
                  <a:pt x="242945" y="205277"/>
                  <a:pt x="258547" y="203048"/>
                </a:cubicBezTo>
                <a:lnTo>
                  <a:pt x="291979" y="194133"/>
                </a:lnTo>
                <a:cubicBezTo>
                  <a:pt x="294951" y="194133"/>
                  <a:pt x="296994" y="193575"/>
                  <a:pt x="298109" y="192461"/>
                </a:cubicBezTo>
                <a:cubicBezTo>
                  <a:pt x="299223" y="191347"/>
                  <a:pt x="299966" y="190046"/>
                  <a:pt x="300338" y="188561"/>
                </a:cubicBezTo>
                <a:cubicBezTo>
                  <a:pt x="300709" y="187075"/>
                  <a:pt x="300895" y="185960"/>
                  <a:pt x="300895" y="185217"/>
                </a:cubicBezTo>
                <a:lnTo>
                  <a:pt x="310925" y="87148"/>
                </a:lnTo>
                <a:cubicBezTo>
                  <a:pt x="310925" y="81204"/>
                  <a:pt x="311668" y="72289"/>
                  <a:pt x="313154" y="60402"/>
                </a:cubicBezTo>
                <a:cubicBezTo>
                  <a:pt x="313896" y="58173"/>
                  <a:pt x="314268" y="54830"/>
                  <a:pt x="314268" y="50372"/>
                </a:cubicBezTo>
                <a:cubicBezTo>
                  <a:pt x="314268" y="43685"/>
                  <a:pt x="312039" y="37742"/>
                  <a:pt x="307581" y="32541"/>
                </a:cubicBezTo>
                <a:lnTo>
                  <a:pt x="295323" y="13596"/>
                </a:lnTo>
                <a:cubicBezTo>
                  <a:pt x="295323" y="13596"/>
                  <a:pt x="292351" y="10624"/>
                  <a:pt x="286407" y="4680"/>
                </a:cubicBezTo>
                <a:lnTo>
                  <a:pt x="288636" y="3566"/>
                </a:lnTo>
                <a:cubicBezTo>
                  <a:pt x="289379" y="594"/>
                  <a:pt x="290865" y="-520"/>
                  <a:pt x="293094" y="223"/>
                </a:cubicBezTo>
                <a:close/>
              </a:path>
            </a:pathLst>
          </a:custGeom>
          <a:solidFill>
            <a:schemeClr val="bg1">
              <a:lumMod val="100000"/>
            </a:schemeClr>
          </a:solidFill>
          <a:ln>
            <a:noFill/>
          </a:ln>
          <a:effectLst>
            <a:glow>
              <a:srgbClr val="000000"/>
            </a:glow>
            <a:outerShdw blurRad="50800" dist="38100" dir="2700000" algn="tl" rotWithShape="0">
              <a:schemeClr val="accent1">
                <a:alpha val="40000"/>
              </a:schemeClr>
            </a:outerShdw>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6600" dirty="0">
              <a:solidFill>
                <a:schemeClr val="bg1">
                  <a:lumMod val="100000"/>
                </a:schemeClr>
              </a:solidFill>
              <a:effectLst>
                <a:outerShdw blurRad="50800" dist="38100" dir="2700000" algn="tl" rotWithShape="0">
                  <a:schemeClr val="accent1">
                    <a:alpha val="40000"/>
                  </a:schemeClr>
                </a:outerShdw>
              </a:effectLst>
              <a:latin typeface="演示悠然小楷" panose="00000500000000000000" pitchFamily="2" charset="-122"/>
              <a:ea typeface="演示悠然小楷" panose="00000500000000000000" pitchFamily="2" charset="-122"/>
              <a:cs typeface="演示流云楷" panose="02000600000000000000" pitchFamily="2" charset="-122"/>
            </a:endParaRPr>
          </a:p>
        </p:txBody>
      </p:sp>
      <p:sp>
        <p:nvSpPr>
          <p:cNvPr id="38" name="TextBox 35"/>
          <p:cNvSpPr txBox="1"/>
          <p:nvPr>
            <p:custDataLst>
              <p:tags r:id="rId5"/>
            </p:custDataLst>
          </p:nvPr>
        </p:nvSpPr>
        <p:spPr>
          <a:xfrm>
            <a:off x="814581" y="3162212"/>
            <a:ext cx="2735189" cy="668238"/>
          </a:xfrm>
          <a:custGeom>
            <a:avLst/>
            <a:gdLst/>
            <a:ahLst/>
            <a:cxnLst/>
            <a:rect l="l" t="t" r="r" b="b"/>
            <a:pathLst>
              <a:path w="3646918" h="890984">
                <a:moveTo>
                  <a:pt x="440198" y="603462"/>
                </a:moveTo>
                <a:lnTo>
                  <a:pt x="437969" y="604577"/>
                </a:lnTo>
                <a:lnTo>
                  <a:pt x="422367" y="612378"/>
                </a:lnTo>
                <a:cubicBezTo>
                  <a:pt x="422367" y="613121"/>
                  <a:pt x="421624" y="613492"/>
                  <a:pt x="420138" y="613492"/>
                </a:cubicBezTo>
                <a:lnTo>
                  <a:pt x="422367" y="614607"/>
                </a:lnTo>
                <a:cubicBezTo>
                  <a:pt x="428310" y="612378"/>
                  <a:pt x="435368" y="610520"/>
                  <a:pt x="443541" y="609034"/>
                </a:cubicBezTo>
                <a:cubicBezTo>
                  <a:pt x="445770" y="608291"/>
                  <a:pt x="446513" y="606806"/>
                  <a:pt x="445770" y="604577"/>
                </a:cubicBezTo>
                <a:close/>
                <a:moveTo>
                  <a:pt x="2404681" y="451901"/>
                </a:moveTo>
                <a:lnTo>
                  <a:pt x="2374592" y="473075"/>
                </a:lnTo>
                <a:lnTo>
                  <a:pt x="2405796" y="489791"/>
                </a:lnTo>
                <a:lnTo>
                  <a:pt x="2405796" y="451901"/>
                </a:lnTo>
                <a:cubicBezTo>
                  <a:pt x="2405796" y="451158"/>
                  <a:pt x="2405424" y="451158"/>
                  <a:pt x="2404681" y="451901"/>
                </a:cubicBezTo>
                <a:close/>
                <a:moveTo>
                  <a:pt x="593988" y="424040"/>
                </a:moveTo>
                <a:cubicBezTo>
                  <a:pt x="593245" y="426269"/>
                  <a:pt x="591016" y="427383"/>
                  <a:pt x="587302" y="427383"/>
                </a:cubicBezTo>
                <a:lnTo>
                  <a:pt x="543839" y="440756"/>
                </a:lnTo>
                <a:cubicBezTo>
                  <a:pt x="533438" y="443728"/>
                  <a:pt x="521922" y="447814"/>
                  <a:pt x="509292" y="453015"/>
                </a:cubicBezTo>
                <a:cubicBezTo>
                  <a:pt x="495176" y="456730"/>
                  <a:pt x="488489" y="458587"/>
                  <a:pt x="489232" y="458587"/>
                </a:cubicBezTo>
                <a:cubicBezTo>
                  <a:pt x="488489" y="458587"/>
                  <a:pt x="487746" y="458959"/>
                  <a:pt x="487003" y="459702"/>
                </a:cubicBezTo>
                <a:cubicBezTo>
                  <a:pt x="486260" y="460445"/>
                  <a:pt x="485889" y="461187"/>
                  <a:pt x="485889" y="461930"/>
                </a:cubicBezTo>
                <a:lnTo>
                  <a:pt x="488118" y="478647"/>
                </a:lnTo>
                <a:lnTo>
                  <a:pt x="488118" y="483104"/>
                </a:lnTo>
                <a:cubicBezTo>
                  <a:pt x="488118" y="486819"/>
                  <a:pt x="488489" y="490162"/>
                  <a:pt x="489232" y="493134"/>
                </a:cubicBezTo>
                <a:cubicBezTo>
                  <a:pt x="492947" y="491648"/>
                  <a:pt x="496290" y="490720"/>
                  <a:pt x="499262" y="490348"/>
                </a:cubicBezTo>
                <a:cubicBezTo>
                  <a:pt x="502234" y="489977"/>
                  <a:pt x="504463" y="489791"/>
                  <a:pt x="505949" y="489791"/>
                </a:cubicBezTo>
                <a:lnTo>
                  <a:pt x="520436" y="485333"/>
                </a:lnTo>
                <a:cubicBezTo>
                  <a:pt x="532323" y="483847"/>
                  <a:pt x="539753" y="482361"/>
                  <a:pt x="542725" y="480876"/>
                </a:cubicBezTo>
                <a:lnTo>
                  <a:pt x="544954" y="480876"/>
                </a:lnTo>
                <a:cubicBezTo>
                  <a:pt x="550154" y="480876"/>
                  <a:pt x="554612" y="482733"/>
                  <a:pt x="558327" y="486448"/>
                </a:cubicBezTo>
                <a:cubicBezTo>
                  <a:pt x="561298" y="486448"/>
                  <a:pt x="562784" y="487934"/>
                  <a:pt x="562784" y="490905"/>
                </a:cubicBezTo>
                <a:cubicBezTo>
                  <a:pt x="562041" y="493134"/>
                  <a:pt x="563156" y="494992"/>
                  <a:pt x="566128" y="496478"/>
                </a:cubicBezTo>
                <a:lnTo>
                  <a:pt x="566128" y="497592"/>
                </a:lnTo>
                <a:lnTo>
                  <a:pt x="569471" y="505393"/>
                </a:lnTo>
                <a:cubicBezTo>
                  <a:pt x="572443" y="511337"/>
                  <a:pt x="573929" y="515423"/>
                  <a:pt x="573929" y="517652"/>
                </a:cubicBezTo>
                <a:cubicBezTo>
                  <a:pt x="573929" y="526567"/>
                  <a:pt x="568728" y="532882"/>
                  <a:pt x="558327" y="536597"/>
                </a:cubicBezTo>
                <a:cubicBezTo>
                  <a:pt x="556098" y="538083"/>
                  <a:pt x="552569" y="539569"/>
                  <a:pt x="547740" y="541055"/>
                </a:cubicBezTo>
                <a:cubicBezTo>
                  <a:pt x="542910" y="542540"/>
                  <a:pt x="539010" y="544026"/>
                  <a:pt x="536038" y="545512"/>
                </a:cubicBezTo>
                <a:lnTo>
                  <a:pt x="499262" y="568915"/>
                </a:lnTo>
                <a:lnTo>
                  <a:pt x="491461" y="572258"/>
                </a:lnTo>
                <a:cubicBezTo>
                  <a:pt x="488489" y="573001"/>
                  <a:pt x="487003" y="574487"/>
                  <a:pt x="487003" y="576716"/>
                </a:cubicBezTo>
                <a:cubicBezTo>
                  <a:pt x="487003" y="578945"/>
                  <a:pt x="488489" y="581174"/>
                  <a:pt x="491461" y="583403"/>
                </a:cubicBezTo>
                <a:cubicBezTo>
                  <a:pt x="497405" y="589346"/>
                  <a:pt x="500377" y="592318"/>
                  <a:pt x="500377" y="592318"/>
                </a:cubicBezTo>
                <a:cubicBezTo>
                  <a:pt x="503348" y="595290"/>
                  <a:pt x="506320" y="596776"/>
                  <a:pt x="509292" y="596776"/>
                </a:cubicBezTo>
                <a:lnTo>
                  <a:pt x="536038" y="595661"/>
                </a:lnTo>
                <a:lnTo>
                  <a:pt x="541610" y="596776"/>
                </a:lnTo>
                <a:cubicBezTo>
                  <a:pt x="554983" y="595290"/>
                  <a:pt x="564270" y="594547"/>
                  <a:pt x="569471" y="594547"/>
                </a:cubicBezTo>
                <a:cubicBezTo>
                  <a:pt x="573186" y="594547"/>
                  <a:pt x="575414" y="593433"/>
                  <a:pt x="576157" y="591204"/>
                </a:cubicBezTo>
                <a:cubicBezTo>
                  <a:pt x="576900" y="589718"/>
                  <a:pt x="577829" y="588046"/>
                  <a:pt x="578943" y="586189"/>
                </a:cubicBezTo>
                <a:cubicBezTo>
                  <a:pt x="580058" y="584331"/>
                  <a:pt x="580987" y="582660"/>
                  <a:pt x="581730" y="581174"/>
                </a:cubicBezTo>
                <a:cubicBezTo>
                  <a:pt x="583958" y="574487"/>
                  <a:pt x="586930" y="566686"/>
                  <a:pt x="590645" y="557771"/>
                </a:cubicBezTo>
                <a:cubicBezTo>
                  <a:pt x="594360" y="548856"/>
                  <a:pt x="598446" y="538083"/>
                  <a:pt x="602904" y="525453"/>
                </a:cubicBezTo>
                <a:cubicBezTo>
                  <a:pt x="605875" y="510594"/>
                  <a:pt x="607733" y="499078"/>
                  <a:pt x="608476" y="490905"/>
                </a:cubicBezTo>
                <a:lnTo>
                  <a:pt x="614048" y="453015"/>
                </a:lnTo>
                <a:cubicBezTo>
                  <a:pt x="614048" y="448557"/>
                  <a:pt x="613676" y="445214"/>
                  <a:pt x="612933" y="442985"/>
                </a:cubicBezTo>
                <a:lnTo>
                  <a:pt x="601789" y="426269"/>
                </a:lnTo>
                <a:cubicBezTo>
                  <a:pt x="599560" y="424040"/>
                  <a:pt x="596960" y="423297"/>
                  <a:pt x="593988" y="424040"/>
                </a:cubicBezTo>
                <a:close/>
                <a:moveTo>
                  <a:pt x="2508323" y="407324"/>
                </a:moveTo>
                <a:lnTo>
                  <a:pt x="2473776" y="417353"/>
                </a:lnTo>
                <a:cubicBezTo>
                  <a:pt x="2471547" y="419582"/>
                  <a:pt x="2470432" y="421068"/>
                  <a:pt x="2470432" y="421811"/>
                </a:cubicBezTo>
                <a:cubicBezTo>
                  <a:pt x="2470432" y="430726"/>
                  <a:pt x="2470061" y="438527"/>
                  <a:pt x="2469318" y="445214"/>
                </a:cubicBezTo>
                <a:cubicBezTo>
                  <a:pt x="2468575" y="451901"/>
                  <a:pt x="2467832" y="457473"/>
                  <a:pt x="2467089" y="461930"/>
                </a:cubicBezTo>
                <a:lnTo>
                  <a:pt x="2463746" y="495363"/>
                </a:lnTo>
                <a:cubicBezTo>
                  <a:pt x="2463746" y="499821"/>
                  <a:pt x="2465975" y="502050"/>
                  <a:pt x="2470432" y="502050"/>
                </a:cubicBezTo>
                <a:lnTo>
                  <a:pt x="2471547" y="502050"/>
                </a:lnTo>
                <a:cubicBezTo>
                  <a:pt x="2484177" y="502050"/>
                  <a:pt x="2492721" y="501678"/>
                  <a:pt x="2497179" y="500935"/>
                </a:cubicBezTo>
                <a:cubicBezTo>
                  <a:pt x="2501636" y="500935"/>
                  <a:pt x="2504237" y="499078"/>
                  <a:pt x="2504980" y="495363"/>
                </a:cubicBezTo>
                <a:cubicBezTo>
                  <a:pt x="2507951" y="474561"/>
                  <a:pt x="2509809" y="458959"/>
                  <a:pt x="2510552" y="448557"/>
                </a:cubicBezTo>
                <a:cubicBezTo>
                  <a:pt x="2512038" y="439642"/>
                  <a:pt x="2512781" y="433327"/>
                  <a:pt x="2512781" y="429612"/>
                </a:cubicBezTo>
                <a:cubicBezTo>
                  <a:pt x="2512781" y="421440"/>
                  <a:pt x="2511295" y="414010"/>
                  <a:pt x="2508323" y="407324"/>
                </a:cubicBezTo>
                <a:close/>
                <a:moveTo>
                  <a:pt x="2272065" y="398408"/>
                </a:moveTo>
                <a:cubicBezTo>
                  <a:pt x="2272065" y="400637"/>
                  <a:pt x="2272436" y="402494"/>
                  <a:pt x="2273179" y="403980"/>
                </a:cubicBezTo>
                <a:cubicBezTo>
                  <a:pt x="2273179" y="409924"/>
                  <a:pt x="2270764" y="416053"/>
                  <a:pt x="2265935" y="422368"/>
                </a:cubicBezTo>
                <a:cubicBezTo>
                  <a:pt x="2261106" y="428683"/>
                  <a:pt x="2257949" y="432955"/>
                  <a:pt x="2256463" y="435184"/>
                </a:cubicBezTo>
                <a:cubicBezTo>
                  <a:pt x="2253491" y="442614"/>
                  <a:pt x="2249776" y="448929"/>
                  <a:pt x="2245318" y="454129"/>
                </a:cubicBezTo>
                <a:cubicBezTo>
                  <a:pt x="2242347" y="460073"/>
                  <a:pt x="2240118" y="465274"/>
                  <a:pt x="2238632" y="469731"/>
                </a:cubicBezTo>
                <a:cubicBezTo>
                  <a:pt x="2237146" y="474189"/>
                  <a:pt x="2235660" y="477904"/>
                  <a:pt x="2234174" y="480876"/>
                </a:cubicBezTo>
                <a:cubicBezTo>
                  <a:pt x="2234174" y="481619"/>
                  <a:pt x="2233060" y="483104"/>
                  <a:pt x="2230831" y="485333"/>
                </a:cubicBezTo>
                <a:cubicBezTo>
                  <a:pt x="2227116" y="490534"/>
                  <a:pt x="2221544" y="497592"/>
                  <a:pt x="2214115" y="506507"/>
                </a:cubicBezTo>
                <a:cubicBezTo>
                  <a:pt x="2211886" y="509479"/>
                  <a:pt x="2204456" y="517280"/>
                  <a:pt x="2191826" y="529910"/>
                </a:cubicBezTo>
                <a:cubicBezTo>
                  <a:pt x="2190340" y="535111"/>
                  <a:pt x="2188483" y="538826"/>
                  <a:pt x="2186254" y="541055"/>
                </a:cubicBezTo>
                <a:cubicBezTo>
                  <a:pt x="2184768" y="542540"/>
                  <a:pt x="2183282" y="544584"/>
                  <a:pt x="2181796" y="547184"/>
                </a:cubicBezTo>
                <a:cubicBezTo>
                  <a:pt x="2180310" y="549784"/>
                  <a:pt x="2178453" y="552570"/>
                  <a:pt x="2176224" y="555542"/>
                </a:cubicBezTo>
                <a:cubicBezTo>
                  <a:pt x="2174738" y="556285"/>
                  <a:pt x="2172324" y="558700"/>
                  <a:pt x="2168980" y="562786"/>
                </a:cubicBezTo>
                <a:cubicBezTo>
                  <a:pt x="2165637" y="566872"/>
                  <a:pt x="2162851" y="569658"/>
                  <a:pt x="2160622" y="571144"/>
                </a:cubicBezTo>
                <a:cubicBezTo>
                  <a:pt x="2156164" y="574116"/>
                  <a:pt x="2151335" y="578202"/>
                  <a:pt x="2146135" y="583403"/>
                </a:cubicBezTo>
                <a:cubicBezTo>
                  <a:pt x="2140934" y="588603"/>
                  <a:pt x="2136476" y="592318"/>
                  <a:pt x="2132762" y="594547"/>
                </a:cubicBezTo>
                <a:cubicBezTo>
                  <a:pt x="2128304" y="598262"/>
                  <a:pt x="2122732" y="601419"/>
                  <a:pt x="2116045" y="604020"/>
                </a:cubicBezTo>
                <a:cubicBezTo>
                  <a:pt x="2109359" y="606620"/>
                  <a:pt x="2104529" y="608663"/>
                  <a:pt x="2101558" y="610149"/>
                </a:cubicBezTo>
                <a:cubicBezTo>
                  <a:pt x="2095614" y="613121"/>
                  <a:pt x="2085213" y="616092"/>
                  <a:pt x="2070354" y="619064"/>
                </a:cubicBezTo>
                <a:cubicBezTo>
                  <a:pt x="2065153" y="620550"/>
                  <a:pt x="2058467" y="621293"/>
                  <a:pt x="2050294" y="621293"/>
                </a:cubicBezTo>
                <a:cubicBezTo>
                  <a:pt x="2047322" y="620550"/>
                  <a:pt x="2044908" y="619436"/>
                  <a:pt x="2043050" y="617950"/>
                </a:cubicBezTo>
                <a:cubicBezTo>
                  <a:pt x="2041193" y="616464"/>
                  <a:pt x="2039893" y="615721"/>
                  <a:pt x="2039150" y="615721"/>
                </a:cubicBezTo>
                <a:lnTo>
                  <a:pt x="2041379" y="613492"/>
                </a:lnTo>
                <a:lnTo>
                  <a:pt x="2035807" y="610149"/>
                </a:lnTo>
                <a:cubicBezTo>
                  <a:pt x="2036550" y="607177"/>
                  <a:pt x="2035064" y="603834"/>
                  <a:pt x="2031349" y="600119"/>
                </a:cubicBezTo>
                <a:cubicBezTo>
                  <a:pt x="2027634" y="596404"/>
                  <a:pt x="2025405" y="594175"/>
                  <a:pt x="2024662" y="593433"/>
                </a:cubicBezTo>
                <a:cubicBezTo>
                  <a:pt x="2020205" y="592690"/>
                  <a:pt x="2016490" y="589346"/>
                  <a:pt x="2013518" y="583403"/>
                </a:cubicBezTo>
                <a:lnTo>
                  <a:pt x="2014632" y="580059"/>
                </a:lnTo>
                <a:cubicBezTo>
                  <a:pt x="2014632" y="580059"/>
                  <a:pt x="2014447" y="579874"/>
                  <a:pt x="2014075" y="579502"/>
                </a:cubicBezTo>
                <a:cubicBezTo>
                  <a:pt x="2013704" y="579131"/>
                  <a:pt x="2013518" y="578945"/>
                  <a:pt x="2013518" y="578945"/>
                </a:cubicBezTo>
                <a:cubicBezTo>
                  <a:pt x="2013518" y="575230"/>
                  <a:pt x="2013889" y="572630"/>
                  <a:pt x="2014632" y="571144"/>
                </a:cubicBezTo>
                <a:cubicBezTo>
                  <a:pt x="2014632" y="571144"/>
                  <a:pt x="2015747" y="569658"/>
                  <a:pt x="2017976" y="566686"/>
                </a:cubicBezTo>
                <a:cubicBezTo>
                  <a:pt x="2017976" y="566686"/>
                  <a:pt x="2019462" y="565200"/>
                  <a:pt x="2022433" y="562229"/>
                </a:cubicBezTo>
                <a:cubicBezTo>
                  <a:pt x="2024662" y="560000"/>
                  <a:pt x="2026520" y="558514"/>
                  <a:pt x="2028006" y="557771"/>
                </a:cubicBezTo>
                <a:cubicBezTo>
                  <a:pt x="2029491" y="557028"/>
                  <a:pt x="2031720" y="556285"/>
                  <a:pt x="2034692" y="555542"/>
                </a:cubicBezTo>
                <a:cubicBezTo>
                  <a:pt x="2037664" y="554799"/>
                  <a:pt x="2040264" y="553313"/>
                  <a:pt x="2042493" y="551084"/>
                </a:cubicBezTo>
                <a:cubicBezTo>
                  <a:pt x="2045465" y="549598"/>
                  <a:pt x="2048437" y="547370"/>
                  <a:pt x="2051409" y="544398"/>
                </a:cubicBezTo>
                <a:cubicBezTo>
                  <a:pt x="2053637" y="541426"/>
                  <a:pt x="2057166" y="536597"/>
                  <a:pt x="2061996" y="529910"/>
                </a:cubicBezTo>
                <a:cubicBezTo>
                  <a:pt x="2066825" y="523224"/>
                  <a:pt x="2071840" y="517652"/>
                  <a:pt x="2077040" y="513194"/>
                </a:cubicBezTo>
                <a:lnTo>
                  <a:pt x="2087070" y="498706"/>
                </a:lnTo>
                <a:cubicBezTo>
                  <a:pt x="2088556" y="500935"/>
                  <a:pt x="2089113" y="502793"/>
                  <a:pt x="2088742" y="504279"/>
                </a:cubicBezTo>
                <a:cubicBezTo>
                  <a:pt x="2088370" y="505764"/>
                  <a:pt x="2088184" y="506879"/>
                  <a:pt x="2088184" y="507622"/>
                </a:cubicBezTo>
                <a:cubicBezTo>
                  <a:pt x="2087441" y="509108"/>
                  <a:pt x="2087070" y="510965"/>
                  <a:pt x="2087070" y="513194"/>
                </a:cubicBezTo>
                <a:cubicBezTo>
                  <a:pt x="2084841" y="515423"/>
                  <a:pt x="2082612" y="517652"/>
                  <a:pt x="2080384" y="519880"/>
                </a:cubicBezTo>
                <a:cubicBezTo>
                  <a:pt x="2078155" y="522109"/>
                  <a:pt x="2076669" y="523967"/>
                  <a:pt x="2075926" y="525453"/>
                </a:cubicBezTo>
                <a:lnTo>
                  <a:pt x="2074811" y="529910"/>
                </a:lnTo>
                <a:cubicBezTo>
                  <a:pt x="2075554" y="534368"/>
                  <a:pt x="2074254" y="539197"/>
                  <a:pt x="2070911" y="544398"/>
                </a:cubicBezTo>
                <a:cubicBezTo>
                  <a:pt x="2067568" y="549598"/>
                  <a:pt x="2065153" y="553685"/>
                  <a:pt x="2063667" y="556656"/>
                </a:cubicBezTo>
                <a:lnTo>
                  <a:pt x="2058095" y="570030"/>
                </a:lnTo>
                <a:cubicBezTo>
                  <a:pt x="2065525" y="567801"/>
                  <a:pt x="2071097" y="565943"/>
                  <a:pt x="2074811" y="564457"/>
                </a:cubicBezTo>
                <a:cubicBezTo>
                  <a:pt x="2082984" y="560743"/>
                  <a:pt x="2091713" y="555728"/>
                  <a:pt x="2101000" y="549413"/>
                </a:cubicBezTo>
                <a:cubicBezTo>
                  <a:pt x="2110287" y="543098"/>
                  <a:pt x="2117902" y="538083"/>
                  <a:pt x="2123846" y="534368"/>
                </a:cubicBezTo>
                <a:cubicBezTo>
                  <a:pt x="2139448" y="520995"/>
                  <a:pt x="2149849" y="512451"/>
                  <a:pt x="2155050" y="508736"/>
                </a:cubicBezTo>
                <a:cubicBezTo>
                  <a:pt x="2175853" y="491648"/>
                  <a:pt x="2189226" y="480876"/>
                  <a:pt x="2195169" y="476418"/>
                </a:cubicBezTo>
                <a:cubicBezTo>
                  <a:pt x="2205571" y="467503"/>
                  <a:pt x="2213000" y="460445"/>
                  <a:pt x="2217458" y="455244"/>
                </a:cubicBezTo>
                <a:cubicBezTo>
                  <a:pt x="2236774" y="437413"/>
                  <a:pt x="2248662" y="425897"/>
                  <a:pt x="2253119" y="420697"/>
                </a:cubicBezTo>
                <a:cubicBezTo>
                  <a:pt x="2255348" y="417725"/>
                  <a:pt x="2257949" y="414382"/>
                  <a:pt x="2260920" y="410667"/>
                </a:cubicBezTo>
                <a:cubicBezTo>
                  <a:pt x="2263892" y="406952"/>
                  <a:pt x="2267607" y="402866"/>
                  <a:pt x="2272065" y="398408"/>
                </a:cubicBezTo>
                <a:close/>
                <a:moveTo>
                  <a:pt x="3245948" y="388378"/>
                </a:moveTo>
                <a:cubicBezTo>
                  <a:pt x="3243720" y="390607"/>
                  <a:pt x="3242605" y="392836"/>
                  <a:pt x="3242605" y="395065"/>
                </a:cubicBezTo>
                <a:cubicBezTo>
                  <a:pt x="3241119" y="404723"/>
                  <a:pt x="3240190" y="413267"/>
                  <a:pt x="3239819" y="420697"/>
                </a:cubicBezTo>
                <a:cubicBezTo>
                  <a:pt x="3239447" y="428126"/>
                  <a:pt x="3239262" y="434070"/>
                  <a:pt x="3239262" y="438527"/>
                </a:cubicBezTo>
                <a:cubicBezTo>
                  <a:pt x="3239262" y="442985"/>
                  <a:pt x="3239076" y="448557"/>
                  <a:pt x="3238705" y="455244"/>
                </a:cubicBezTo>
                <a:cubicBezTo>
                  <a:pt x="3238333" y="461930"/>
                  <a:pt x="3238519" y="469360"/>
                  <a:pt x="3239262" y="477532"/>
                </a:cubicBezTo>
                <a:cubicBezTo>
                  <a:pt x="3238519" y="481247"/>
                  <a:pt x="3238333" y="485891"/>
                  <a:pt x="3238705" y="491463"/>
                </a:cubicBezTo>
                <a:cubicBezTo>
                  <a:pt x="3239076" y="497035"/>
                  <a:pt x="3239262" y="500935"/>
                  <a:pt x="3239262" y="503164"/>
                </a:cubicBezTo>
                <a:cubicBezTo>
                  <a:pt x="3237776" y="512079"/>
                  <a:pt x="3236290" y="524710"/>
                  <a:pt x="3234804" y="541055"/>
                </a:cubicBezTo>
                <a:cubicBezTo>
                  <a:pt x="3234804" y="543283"/>
                  <a:pt x="3234990" y="545884"/>
                  <a:pt x="3235361" y="548856"/>
                </a:cubicBezTo>
                <a:cubicBezTo>
                  <a:pt x="3235733" y="551827"/>
                  <a:pt x="3235547" y="555542"/>
                  <a:pt x="3234804" y="560000"/>
                </a:cubicBezTo>
                <a:lnTo>
                  <a:pt x="3234804" y="583403"/>
                </a:lnTo>
                <a:cubicBezTo>
                  <a:pt x="3234804" y="589346"/>
                  <a:pt x="3234061" y="594175"/>
                  <a:pt x="3232575" y="597890"/>
                </a:cubicBezTo>
                <a:cubicBezTo>
                  <a:pt x="3237033" y="596404"/>
                  <a:pt x="3239633" y="595290"/>
                  <a:pt x="3240376" y="594547"/>
                </a:cubicBezTo>
                <a:cubicBezTo>
                  <a:pt x="3241119" y="593804"/>
                  <a:pt x="3242048" y="593247"/>
                  <a:pt x="3243162" y="592875"/>
                </a:cubicBezTo>
                <a:cubicBezTo>
                  <a:pt x="3244277" y="592504"/>
                  <a:pt x="3245205" y="591947"/>
                  <a:pt x="3245948" y="591204"/>
                </a:cubicBezTo>
                <a:lnTo>
                  <a:pt x="3266008" y="574487"/>
                </a:lnTo>
                <a:lnTo>
                  <a:pt x="3268237" y="573373"/>
                </a:lnTo>
                <a:lnTo>
                  <a:pt x="3277152" y="566686"/>
                </a:lnTo>
                <a:cubicBezTo>
                  <a:pt x="3277895" y="565200"/>
                  <a:pt x="3279195" y="563900"/>
                  <a:pt x="3281053" y="562786"/>
                </a:cubicBezTo>
                <a:cubicBezTo>
                  <a:pt x="3282910" y="561671"/>
                  <a:pt x="3284582" y="560743"/>
                  <a:pt x="3286068" y="560000"/>
                </a:cubicBezTo>
                <a:cubicBezTo>
                  <a:pt x="3289039" y="556285"/>
                  <a:pt x="3293311" y="552013"/>
                  <a:pt x="3298883" y="547184"/>
                </a:cubicBezTo>
                <a:cubicBezTo>
                  <a:pt x="3304456" y="542355"/>
                  <a:pt x="3309099" y="538454"/>
                  <a:pt x="3312814" y="535482"/>
                </a:cubicBezTo>
                <a:cubicBezTo>
                  <a:pt x="3315786" y="533254"/>
                  <a:pt x="3322472" y="526938"/>
                  <a:pt x="3332873" y="516537"/>
                </a:cubicBezTo>
                <a:cubicBezTo>
                  <a:pt x="3336588" y="514308"/>
                  <a:pt x="3340674" y="510965"/>
                  <a:pt x="3345132" y="506507"/>
                </a:cubicBezTo>
                <a:lnTo>
                  <a:pt x="3355162" y="496478"/>
                </a:lnTo>
                <a:lnTo>
                  <a:pt x="3306127" y="456358"/>
                </a:lnTo>
                <a:cubicBezTo>
                  <a:pt x="3300184" y="449672"/>
                  <a:pt x="3294611" y="443728"/>
                  <a:pt x="3289411" y="438527"/>
                </a:cubicBezTo>
                <a:cubicBezTo>
                  <a:pt x="3284210" y="433327"/>
                  <a:pt x="3279753" y="428498"/>
                  <a:pt x="3276038" y="424040"/>
                </a:cubicBezTo>
                <a:lnTo>
                  <a:pt x="3268237" y="414010"/>
                </a:lnTo>
                <a:lnTo>
                  <a:pt x="3266008" y="411781"/>
                </a:lnTo>
                <a:cubicBezTo>
                  <a:pt x="3260807" y="402866"/>
                  <a:pt x="3254121" y="395065"/>
                  <a:pt x="3245948" y="388378"/>
                </a:cubicBezTo>
                <a:close/>
                <a:moveTo>
                  <a:pt x="1499892" y="351045"/>
                </a:moveTo>
                <a:cubicBezTo>
                  <a:pt x="1499149" y="350674"/>
                  <a:pt x="1498406" y="350859"/>
                  <a:pt x="1497663" y="351602"/>
                </a:cubicBezTo>
                <a:cubicBezTo>
                  <a:pt x="1491720" y="354574"/>
                  <a:pt x="1486519" y="357546"/>
                  <a:pt x="1482061" y="360518"/>
                </a:cubicBezTo>
                <a:cubicBezTo>
                  <a:pt x="1477604" y="363490"/>
                  <a:pt x="1473889" y="366090"/>
                  <a:pt x="1470917" y="368319"/>
                </a:cubicBezTo>
                <a:lnTo>
                  <a:pt x="1469803" y="372776"/>
                </a:lnTo>
                <a:cubicBezTo>
                  <a:pt x="1468317" y="384664"/>
                  <a:pt x="1467574" y="393208"/>
                  <a:pt x="1467574" y="398408"/>
                </a:cubicBezTo>
                <a:cubicBezTo>
                  <a:pt x="1467574" y="401380"/>
                  <a:pt x="1468317" y="406581"/>
                  <a:pt x="1469803" y="414010"/>
                </a:cubicBezTo>
                <a:cubicBezTo>
                  <a:pt x="1503978" y="399151"/>
                  <a:pt x="1529610" y="387635"/>
                  <a:pt x="1546698" y="379463"/>
                </a:cubicBezTo>
                <a:cubicBezTo>
                  <a:pt x="1540754" y="375005"/>
                  <a:pt x="1537039" y="372776"/>
                  <a:pt x="1535554" y="372776"/>
                </a:cubicBezTo>
                <a:cubicBezTo>
                  <a:pt x="1531096" y="369805"/>
                  <a:pt x="1519952" y="362747"/>
                  <a:pt x="1502121" y="351602"/>
                </a:cubicBezTo>
                <a:cubicBezTo>
                  <a:pt x="1501378" y="351602"/>
                  <a:pt x="1500635" y="351417"/>
                  <a:pt x="1499892" y="351045"/>
                </a:cubicBezTo>
                <a:close/>
                <a:moveTo>
                  <a:pt x="2404681" y="343801"/>
                </a:moveTo>
                <a:cubicBezTo>
                  <a:pt x="2394280" y="356432"/>
                  <a:pt x="2384436" y="370548"/>
                  <a:pt x="2375149" y="386149"/>
                </a:cubicBezTo>
                <a:cubicBezTo>
                  <a:pt x="2365862" y="401751"/>
                  <a:pt x="2356761" y="417353"/>
                  <a:pt x="2347846" y="432955"/>
                </a:cubicBezTo>
                <a:lnTo>
                  <a:pt x="2356761" y="429612"/>
                </a:lnTo>
                <a:cubicBezTo>
                  <a:pt x="2356761" y="429612"/>
                  <a:pt x="2371248" y="420697"/>
                  <a:pt x="2400223" y="402866"/>
                </a:cubicBezTo>
                <a:cubicBezTo>
                  <a:pt x="2405424" y="399894"/>
                  <a:pt x="2408024" y="395436"/>
                  <a:pt x="2408024" y="389493"/>
                </a:cubicBezTo>
                <a:cubicBezTo>
                  <a:pt x="2407281" y="386521"/>
                  <a:pt x="2406910" y="382063"/>
                  <a:pt x="2406910" y="376120"/>
                </a:cubicBezTo>
                <a:cubicBezTo>
                  <a:pt x="2406910" y="370919"/>
                  <a:pt x="2407653" y="363861"/>
                  <a:pt x="2409139" y="354946"/>
                </a:cubicBezTo>
                <a:cubicBezTo>
                  <a:pt x="2409139" y="352717"/>
                  <a:pt x="2408582" y="350488"/>
                  <a:pt x="2407467" y="348259"/>
                </a:cubicBezTo>
                <a:cubicBezTo>
                  <a:pt x="2406353" y="346030"/>
                  <a:pt x="2405796" y="344544"/>
                  <a:pt x="2405796" y="343801"/>
                </a:cubicBezTo>
                <a:close/>
                <a:moveTo>
                  <a:pt x="1100928" y="283622"/>
                </a:moveTo>
                <a:cubicBezTo>
                  <a:pt x="1101671" y="283622"/>
                  <a:pt x="1102599" y="283994"/>
                  <a:pt x="1103714" y="284737"/>
                </a:cubicBezTo>
                <a:cubicBezTo>
                  <a:pt x="1104828" y="285480"/>
                  <a:pt x="1105757" y="286223"/>
                  <a:pt x="1106500" y="286966"/>
                </a:cubicBezTo>
                <a:lnTo>
                  <a:pt x="1123216" y="298110"/>
                </a:lnTo>
                <a:lnTo>
                  <a:pt x="1118759" y="303682"/>
                </a:lnTo>
                <a:cubicBezTo>
                  <a:pt x="1117273" y="308883"/>
                  <a:pt x="1116901" y="312226"/>
                  <a:pt x="1117644" y="313712"/>
                </a:cubicBezTo>
                <a:cubicBezTo>
                  <a:pt x="1120616" y="316684"/>
                  <a:pt x="1121916" y="319098"/>
                  <a:pt x="1121545" y="320956"/>
                </a:cubicBezTo>
                <a:cubicBezTo>
                  <a:pt x="1121173" y="322813"/>
                  <a:pt x="1119502" y="324485"/>
                  <a:pt x="1116530" y="325971"/>
                </a:cubicBezTo>
                <a:cubicBezTo>
                  <a:pt x="1111329" y="328199"/>
                  <a:pt x="1111329" y="331171"/>
                  <a:pt x="1116530" y="334886"/>
                </a:cubicBezTo>
                <a:cubicBezTo>
                  <a:pt x="1119502" y="337115"/>
                  <a:pt x="1119502" y="338972"/>
                  <a:pt x="1116530" y="340458"/>
                </a:cubicBezTo>
                <a:lnTo>
                  <a:pt x="1099813" y="358289"/>
                </a:lnTo>
                <a:cubicBezTo>
                  <a:pt x="1093870" y="365718"/>
                  <a:pt x="1089784" y="371291"/>
                  <a:pt x="1087555" y="375005"/>
                </a:cubicBezTo>
                <a:cubicBezTo>
                  <a:pt x="1076411" y="388378"/>
                  <a:pt x="1070467" y="395436"/>
                  <a:pt x="1069724" y="396179"/>
                </a:cubicBezTo>
                <a:cubicBezTo>
                  <a:pt x="1066009" y="399151"/>
                  <a:pt x="1061180" y="399151"/>
                  <a:pt x="1055236" y="396179"/>
                </a:cubicBezTo>
                <a:cubicBezTo>
                  <a:pt x="1053008" y="394693"/>
                  <a:pt x="1051150" y="393022"/>
                  <a:pt x="1049664" y="391164"/>
                </a:cubicBezTo>
                <a:cubicBezTo>
                  <a:pt x="1048178" y="389307"/>
                  <a:pt x="1048550" y="386892"/>
                  <a:pt x="1050779" y="383921"/>
                </a:cubicBezTo>
                <a:cubicBezTo>
                  <a:pt x="1051522" y="383178"/>
                  <a:pt x="1052636" y="380206"/>
                  <a:pt x="1054122" y="375005"/>
                </a:cubicBezTo>
                <a:cubicBezTo>
                  <a:pt x="1048921" y="377234"/>
                  <a:pt x="1044092" y="378349"/>
                  <a:pt x="1039635" y="378349"/>
                </a:cubicBezTo>
                <a:cubicBezTo>
                  <a:pt x="1035177" y="378349"/>
                  <a:pt x="1029976" y="377234"/>
                  <a:pt x="1024033" y="375005"/>
                </a:cubicBezTo>
                <a:cubicBezTo>
                  <a:pt x="1018089" y="372776"/>
                  <a:pt x="1014003" y="371291"/>
                  <a:pt x="1011774" y="370548"/>
                </a:cubicBezTo>
                <a:cubicBezTo>
                  <a:pt x="996915" y="363861"/>
                  <a:pt x="985399" y="356803"/>
                  <a:pt x="977227" y="349373"/>
                </a:cubicBezTo>
                <a:cubicBezTo>
                  <a:pt x="972026" y="344916"/>
                  <a:pt x="968683" y="339344"/>
                  <a:pt x="967197" y="332657"/>
                </a:cubicBezTo>
                <a:cubicBezTo>
                  <a:pt x="967197" y="329685"/>
                  <a:pt x="966082" y="326156"/>
                  <a:pt x="963853" y="322070"/>
                </a:cubicBezTo>
                <a:cubicBezTo>
                  <a:pt x="961625" y="317984"/>
                  <a:pt x="960139" y="315198"/>
                  <a:pt x="959396" y="313712"/>
                </a:cubicBezTo>
                <a:cubicBezTo>
                  <a:pt x="956424" y="309997"/>
                  <a:pt x="954938" y="305539"/>
                  <a:pt x="954938" y="300339"/>
                </a:cubicBezTo>
                <a:cubicBezTo>
                  <a:pt x="954938" y="295881"/>
                  <a:pt x="955310" y="292538"/>
                  <a:pt x="956052" y="290309"/>
                </a:cubicBezTo>
                <a:cubicBezTo>
                  <a:pt x="956052" y="290309"/>
                  <a:pt x="959396" y="294767"/>
                  <a:pt x="966082" y="303682"/>
                </a:cubicBezTo>
                <a:cubicBezTo>
                  <a:pt x="973512" y="311112"/>
                  <a:pt x="979827" y="314826"/>
                  <a:pt x="985028" y="314826"/>
                </a:cubicBezTo>
                <a:cubicBezTo>
                  <a:pt x="987256" y="314826"/>
                  <a:pt x="990600" y="314083"/>
                  <a:pt x="995057" y="312597"/>
                </a:cubicBezTo>
                <a:cubicBezTo>
                  <a:pt x="1006944" y="308883"/>
                  <a:pt x="1018089" y="304796"/>
                  <a:pt x="1028490" y="300339"/>
                </a:cubicBezTo>
                <a:lnTo>
                  <a:pt x="1053008" y="291423"/>
                </a:lnTo>
                <a:cubicBezTo>
                  <a:pt x="1067124" y="284737"/>
                  <a:pt x="1083097" y="282137"/>
                  <a:pt x="1100928" y="283622"/>
                </a:cubicBezTo>
                <a:close/>
                <a:moveTo>
                  <a:pt x="2390194" y="279722"/>
                </a:moveTo>
                <a:cubicBezTo>
                  <a:pt x="2388708" y="280093"/>
                  <a:pt x="2387222" y="281022"/>
                  <a:pt x="2385736" y="282508"/>
                </a:cubicBezTo>
                <a:cubicBezTo>
                  <a:pt x="2379792" y="285480"/>
                  <a:pt x="2373849" y="291795"/>
                  <a:pt x="2367905" y="301453"/>
                </a:cubicBezTo>
                <a:cubicBezTo>
                  <a:pt x="2366419" y="303682"/>
                  <a:pt x="2364933" y="305725"/>
                  <a:pt x="2363447" y="307583"/>
                </a:cubicBezTo>
                <a:cubicBezTo>
                  <a:pt x="2361961" y="309440"/>
                  <a:pt x="2360476" y="311483"/>
                  <a:pt x="2358990" y="313712"/>
                </a:cubicBezTo>
                <a:lnTo>
                  <a:pt x="2360104" y="313712"/>
                </a:lnTo>
                <a:lnTo>
                  <a:pt x="2370134" y="310369"/>
                </a:lnTo>
                <a:cubicBezTo>
                  <a:pt x="2372363" y="308883"/>
                  <a:pt x="2375520" y="307397"/>
                  <a:pt x="2379607" y="305911"/>
                </a:cubicBezTo>
                <a:cubicBezTo>
                  <a:pt x="2383693" y="304425"/>
                  <a:pt x="2387036" y="302382"/>
                  <a:pt x="2389637" y="299782"/>
                </a:cubicBezTo>
                <a:cubicBezTo>
                  <a:pt x="2392237" y="297181"/>
                  <a:pt x="2393537" y="293652"/>
                  <a:pt x="2393537" y="289195"/>
                </a:cubicBezTo>
                <a:lnTo>
                  <a:pt x="2394651" y="289195"/>
                </a:lnTo>
                <a:cubicBezTo>
                  <a:pt x="2396137" y="287709"/>
                  <a:pt x="2397066" y="286223"/>
                  <a:pt x="2397438" y="284737"/>
                </a:cubicBezTo>
                <a:cubicBezTo>
                  <a:pt x="2397809" y="283251"/>
                  <a:pt x="2396880" y="281765"/>
                  <a:pt x="2394651" y="280279"/>
                </a:cubicBezTo>
                <a:cubicBezTo>
                  <a:pt x="2393165" y="279536"/>
                  <a:pt x="2391679" y="279350"/>
                  <a:pt x="2390194" y="279722"/>
                </a:cubicBezTo>
                <a:close/>
                <a:moveTo>
                  <a:pt x="1391793" y="278050"/>
                </a:moveTo>
                <a:cubicBezTo>
                  <a:pt x="1399965" y="278050"/>
                  <a:pt x="1405909" y="278793"/>
                  <a:pt x="1409624" y="280279"/>
                </a:cubicBezTo>
                <a:cubicBezTo>
                  <a:pt x="1413339" y="280279"/>
                  <a:pt x="1417425" y="281765"/>
                  <a:pt x="1421882" y="284737"/>
                </a:cubicBezTo>
                <a:cubicBezTo>
                  <a:pt x="1424111" y="286223"/>
                  <a:pt x="1427454" y="288080"/>
                  <a:pt x="1431912" y="290309"/>
                </a:cubicBezTo>
                <a:cubicBezTo>
                  <a:pt x="1436370" y="292538"/>
                  <a:pt x="1439713" y="295138"/>
                  <a:pt x="1441942" y="298110"/>
                </a:cubicBezTo>
                <a:cubicBezTo>
                  <a:pt x="1446400" y="304054"/>
                  <a:pt x="1451229" y="304425"/>
                  <a:pt x="1456429" y="299224"/>
                </a:cubicBezTo>
                <a:lnTo>
                  <a:pt x="1459773" y="299224"/>
                </a:lnTo>
                <a:lnTo>
                  <a:pt x="1464230" y="298110"/>
                </a:lnTo>
                <a:cubicBezTo>
                  <a:pt x="1464973" y="295881"/>
                  <a:pt x="1466831" y="294024"/>
                  <a:pt x="1469803" y="292538"/>
                </a:cubicBezTo>
                <a:cubicBezTo>
                  <a:pt x="1472774" y="291052"/>
                  <a:pt x="1474632" y="289566"/>
                  <a:pt x="1475375" y="288080"/>
                </a:cubicBezTo>
                <a:cubicBezTo>
                  <a:pt x="1476118" y="286594"/>
                  <a:pt x="1477046" y="286037"/>
                  <a:pt x="1478161" y="286408"/>
                </a:cubicBezTo>
                <a:cubicBezTo>
                  <a:pt x="1479275" y="286780"/>
                  <a:pt x="1480204" y="287709"/>
                  <a:pt x="1480947" y="289195"/>
                </a:cubicBezTo>
                <a:cubicBezTo>
                  <a:pt x="1482433" y="292909"/>
                  <a:pt x="1486147" y="294767"/>
                  <a:pt x="1492091" y="294767"/>
                </a:cubicBezTo>
                <a:cubicBezTo>
                  <a:pt x="1494320" y="294767"/>
                  <a:pt x="1497663" y="294952"/>
                  <a:pt x="1502121" y="295324"/>
                </a:cubicBezTo>
                <a:cubicBezTo>
                  <a:pt x="1506579" y="295695"/>
                  <a:pt x="1509922" y="296624"/>
                  <a:pt x="1512151" y="298110"/>
                </a:cubicBezTo>
                <a:lnTo>
                  <a:pt x="1516608" y="301453"/>
                </a:lnTo>
                <a:cubicBezTo>
                  <a:pt x="1516608" y="303682"/>
                  <a:pt x="1517537" y="305539"/>
                  <a:pt x="1519394" y="307025"/>
                </a:cubicBezTo>
                <a:cubicBezTo>
                  <a:pt x="1521252" y="308511"/>
                  <a:pt x="1523295" y="309626"/>
                  <a:pt x="1525524" y="310369"/>
                </a:cubicBezTo>
                <a:cubicBezTo>
                  <a:pt x="1527010" y="311112"/>
                  <a:pt x="1528124" y="312226"/>
                  <a:pt x="1528867" y="313712"/>
                </a:cubicBezTo>
                <a:cubicBezTo>
                  <a:pt x="1529610" y="315198"/>
                  <a:pt x="1529982" y="316684"/>
                  <a:pt x="1529982" y="318170"/>
                </a:cubicBezTo>
                <a:cubicBezTo>
                  <a:pt x="1528496" y="327828"/>
                  <a:pt x="1524038" y="334514"/>
                  <a:pt x="1516608" y="338229"/>
                </a:cubicBezTo>
                <a:cubicBezTo>
                  <a:pt x="1515865" y="338972"/>
                  <a:pt x="1515494" y="339715"/>
                  <a:pt x="1515494" y="340458"/>
                </a:cubicBezTo>
                <a:cubicBezTo>
                  <a:pt x="1515494" y="341201"/>
                  <a:pt x="1515865" y="341944"/>
                  <a:pt x="1516608" y="342687"/>
                </a:cubicBezTo>
                <a:cubicBezTo>
                  <a:pt x="1521066" y="344916"/>
                  <a:pt x="1524781" y="346030"/>
                  <a:pt x="1527753" y="346030"/>
                </a:cubicBezTo>
                <a:lnTo>
                  <a:pt x="1554499" y="351602"/>
                </a:lnTo>
                <a:cubicBezTo>
                  <a:pt x="1563414" y="353088"/>
                  <a:pt x="1575301" y="354574"/>
                  <a:pt x="1590160" y="356060"/>
                </a:cubicBezTo>
                <a:cubicBezTo>
                  <a:pt x="1596104" y="357546"/>
                  <a:pt x="1605763" y="359032"/>
                  <a:pt x="1619136" y="360518"/>
                </a:cubicBezTo>
                <a:lnTo>
                  <a:pt x="1620250" y="361632"/>
                </a:lnTo>
                <a:cubicBezTo>
                  <a:pt x="1620993" y="362375"/>
                  <a:pt x="1621922" y="363118"/>
                  <a:pt x="1623036" y="363861"/>
                </a:cubicBezTo>
                <a:cubicBezTo>
                  <a:pt x="1624150" y="364604"/>
                  <a:pt x="1625451" y="364975"/>
                  <a:pt x="1626936" y="364975"/>
                </a:cubicBezTo>
                <a:cubicBezTo>
                  <a:pt x="1632137" y="364975"/>
                  <a:pt x="1636409" y="367576"/>
                  <a:pt x="1639752" y="372776"/>
                </a:cubicBezTo>
                <a:cubicBezTo>
                  <a:pt x="1643096" y="377977"/>
                  <a:pt x="1645510" y="380949"/>
                  <a:pt x="1646996" y="381692"/>
                </a:cubicBezTo>
                <a:cubicBezTo>
                  <a:pt x="1647739" y="382435"/>
                  <a:pt x="1647925" y="383178"/>
                  <a:pt x="1647553" y="383921"/>
                </a:cubicBezTo>
                <a:cubicBezTo>
                  <a:pt x="1647182" y="384664"/>
                  <a:pt x="1646996" y="385407"/>
                  <a:pt x="1646996" y="386149"/>
                </a:cubicBezTo>
                <a:cubicBezTo>
                  <a:pt x="1646253" y="386149"/>
                  <a:pt x="1645696" y="386149"/>
                  <a:pt x="1645325" y="386149"/>
                </a:cubicBezTo>
                <a:cubicBezTo>
                  <a:pt x="1644953" y="386149"/>
                  <a:pt x="1644767" y="386521"/>
                  <a:pt x="1644767" y="387264"/>
                </a:cubicBezTo>
                <a:cubicBezTo>
                  <a:pt x="1646253" y="390236"/>
                  <a:pt x="1646067" y="392279"/>
                  <a:pt x="1644210" y="393393"/>
                </a:cubicBezTo>
                <a:cubicBezTo>
                  <a:pt x="1642353" y="394508"/>
                  <a:pt x="1641053" y="395436"/>
                  <a:pt x="1640310" y="396179"/>
                </a:cubicBezTo>
                <a:cubicBezTo>
                  <a:pt x="1633623" y="400637"/>
                  <a:pt x="1629908" y="404352"/>
                  <a:pt x="1629165" y="407324"/>
                </a:cubicBezTo>
                <a:cubicBezTo>
                  <a:pt x="1626936" y="410295"/>
                  <a:pt x="1622479" y="413267"/>
                  <a:pt x="1615792" y="416239"/>
                </a:cubicBezTo>
                <a:lnTo>
                  <a:pt x="1562300" y="438527"/>
                </a:lnTo>
                <a:lnTo>
                  <a:pt x="1511036" y="464159"/>
                </a:lnTo>
                <a:cubicBezTo>
                  <a:pt x="1504350" y="467874"/>
                  <a:pt x="1498035" y="471589"/>
                  <a:pt x="1492091" y="475303"/>
                </a:cubicBezTo>
                <a:cubicBezTo>
                  <a:pt x="1486147" y="479018"/>
                  <a:pt x="1480204" y="482733"/>
                  <a:pt x="1474260" y="486448"/>
                </a:cubicBezTo>
                <a:cubicBezTo>
                  <a:pt x="1472774" y="486448"/>
                  <a:pt x="1472032" y="487934"/>
                  <a:pt x="1472032" y="490905"/>
                </a:cubicBezTo>
                <a:cubicBezTo>
                  <a:pt x="1472774" y="500564"/>
                  <a:pt x="1473146" y="516166"/>
                  <a:pt x="1473146" y="537711"/>
                </a:cubicBezTo>
                <a:lnTo>
                  <a:pt x="1473146" y="583403"/>
                </a:lnTo>
                <a:cubicBezTo>
                  <a:pt x="1473146" y="598262"/>
                  <a:pt x="1473889" y="622036"/>
                  <a:pt x="1475375" y="654726"/>
                </a:cubicBezTo>
                <a:cubicBezTo>
                  <a:pt x="1475375" y="660669"/>
                  <a:pt x="1475189" y="669399"/>
                  <a:pt x="1474818" y="680915"/>
                </a:cubicBezTo>
                <a:cubicBezTo>
                  <a:pt x="1474446" y="692431"/>
                  <a:pt x="1473146" y="703018"/>
                  <a:pt x="1470917" y="712676"/>
                </a:cubicBezTo>
                <a:cubicBezTo>
                  <a:pt x="1470174" y="715648"/>
                  <a:pt x="1469245" y="719734"/>
                  <a:pt x="1468131" y="724935"/>
                </a:cubicBezTo>
                <a:cubicBezTo>
                  <a:pt x="1467016" y="730135"/>
                  <a:pt x="1466459" y="734222"/>
                  <a:pt x="1466459" y="737193"/>
                </a:cubicBezTo>
                <a:cubicBezTo>
                  <a:pt x="1465716" y="743880"/>
                  <a:pt x="1463673" y="751495"/>
                  <a:pt x="1460330" y="760039"/>
                </a:cubicBezTo>
                <a:cubicBezTo>
                  <a:pt x="1456987" y="768583"/>
                  <a:pt x="1454572" y="775827"/>
                  <a:pt x="1453086" y="781770"/>
                </a:cubicBezTo>
                <a:cubicBezTo>
                  <a:pt x="1453086" y="783256"/>
                  <a:pt x="1451229" y="787342"/>
                  <a:pt x="1447514" y="794029"/>
                </a:cubicBezTo>
                <a:lnTo>
                  <a:pt x="1447514" y="796258"/>
                </a:lnTo>
                <a:cubicBezTo>
                  <a:pt x="1442313" y="798487"/>
                  <a:pt x="1439342" y="802387"/>
                  <a:pt x="1438599" y="807959"/>
                </a:cubicBezTo>
                <a:cubicBezTo>
                  <a:pt x="1437856" y="813531"/>
                  <a:pt x="1437113" y="817432"/>
                  <a:pt x="1436370" y="819661"/>
                </a:cubicBezTo>
                <a:cubicBezTo>
                  <a:pt x="1433398" y="828576"/>
                  <a:pt x="1430426" y="834148"/>
                  <a:pt x="1427454" y="836377"/>
                </a:cubicBezTo>
                <a:cubicBezTo>
                  <a:pt x="1425969" y="837863"/>
                  <a:pt x="1423740" y="842692"/>
                  <a:pt x="1420768" y="850865"/>
                </a:cubicBezTo>
                <a:lnTo>
                  <a:pt x="1419654" y="849750"/>
                </a:lnTo>
                <a:cubicBezTo>
                  <a:pt x="1412224" y="818546"/>
                  <a:pt x="1408138" y="799601"/>
                  <a:pt x="1407395" y="792915"/>
                </a:cubicBezTo>
                <a:cubicBezTo>
                  <a:pt x="1405166" y="778799"/>
                  <a:pt x="1404051" y="757996"/>
                  <a:pt x="1404051" y="730507"/>
                </a:cubicBezTo>
                <a:lnTo>
                  <a:pt x="1402937" y="681472"/>
                </a:lnTo>
                <a:cubicBezTo>
                  <a:pt x="1402194" y="671071"/>
                  <a:pt x="1401823" y="655469"/>
                  <a:pt x="1401823" y="634666"/>
                </a:cubicBezTo>
                <a:lnTo>
                  <a:pt x="1401823" y="566686"/>
                </a:lnTo>
                <a:lnTo>
                  <a:pt x="1400708" y="528796"/>
                </a:lnTo>
                <a:cubicBezTo>
                  <a:pt x="1400708" y="525824"/>
                  <a:pt x="1400337" y="523595"/>
                  <a:pt x="1399594" y="522109"/>
                </a:cubicBezTo>
                <a:cubicBezTo>
                  <a:pt x="1394393" y="525081"/>
                  <a:pt x="1389378" y="528053"/>
                  <a:pt x="1384549" y="531025"/>
                </a:cubicBezTo>
                <a:cubicBezTo>
                  <a:pt x="1379720" y="533997"/>
                  <a:pt x="1374705" y="536968"/>
                  <a:pt x="1369504" y="539940"/>
                </a:cubicBezTo>
                <a:cubicBezTo>
                  <a:pt x="1358360" y="546627"/>
                  <a:pt x="1345730" y="551084"/>
                  <a:pt x="1331614" y="553313"/>
                </a:cubicBezTo>
                <a:lnTo>
                  <a:pt x="1329385" y="553313"/>
                </a:lnTo>
                <a:cubicBezTo>
                  <a:pt x="1329385" y="553313"/>
                  <a:pt x="1322698" y="552199"/>
                  <a:pt x="1309325" y="549970"/>
                </a:cubicBezTo>
                <a:lnTo>
                  <a:pt x="1302639" y="549970"/>
                </a:lnTo>
                <a:lnTo>
                  <a:pt x="1295952" y="547741"/>
                </a:lnTo>
                <a:cubicBezTo>
                  <a:pt x="1295209" y="546998"/>
                  <a:pt x="1293538" y="546069"/>
                  <a:pt x="1290937" y="544955"/>
                </a:cubicBezTo>
                <a:cubicBezTo>
                  <a:pt x="1288337" y="543841"/>
                  <a:pt x="1285922" y="544026"/>
                  <a:pt x="1283694" y="545512"/>
                </a:cubicBezTo>
                <a:cubicBezTo>
                  <a:pt x="1282208" y="544026"/>
                  <a:pt x="1279979" y="542540"/>
                  <a:pt x="1277007" y="541055"/>
                </a:cubicBezTo>
                <a:cubicBezTo>
                  <a:pt x="1276264" y="540312"/>
                  <a:pt x="1275521" y="539569"/>
                  <a:pt x="1274778" y="538826"/>
                </a:cubicBezTo>
                <a:cubicBezTo>
                  <a:pt x="1274035" y="538083"/>
                  <a:pt x="1273664" y="536968"/>
                  <a:pt x="1273664" y="535482"/>
                </a:cubicBezTo>
                <a:cubicBezTo>
                  <a:pt x="1273664" y="534739"/>
                  <a:pt x="1273849" y="533068"/>
                  <a:pt x="1274221" y="530467"/>
                </a:cubicBezTo>
                <a:cubicBezTo>
                  <a:pt x="1274593" y="527867"/>
                  <a:pt x="1272549" y="525824"/>
                  <a:pt x="1268092" y="524338"/>
                </a:cubicBezTo>
                <a:cubicBezTo>
                  <a:pt x="1271063" y="522852"/>
                  <a:pt x="1272921" y="521366"/>
                  <a:pt x="1273664" y="519880"/>
                </a:cubicBezTo>
                <a:cubicBezTo>
                  <a:pt x="1271435" y="517652"/>
                  <a:pt x="1270321" y="515051"/>
                  <a:pt x="1270321" y="512079"/>
                </a:cubicBezTo>
                <a:cubicBezTo>
                  <a:pt x="1270321" y="509108"/>
                  <a:pt x="1270321" y="507250"/>
                  <a:pt x="1270321" y="506507"/>
                </a:cubicBezTo>
                <a:cubicBezTo>
                  <a:pt x="1271063" y="504279"/>
                  <a:pt x="1272921" y="502421"/>
                  <a:pt x="1275893" y="500935"/>
                </a:cubicBezTo>
                <a:cubicBezTo>
                  <a:pt x="1278864" y="499449"/>
                  <a:pt x="1280350" y="497963"/>
                  <a:pt x="1280350" y="496478"/>
                </a:cubicBezTo>
                <a:lnTo>
                  <a:pt x="1281465" y="497592"/>
                </a:lnTo>
                <a:cubicBezTo>
                  <a:pt x="1281465" y="498335"/>
                  <a:pt x="1281650" y="499078"/>
                  <a:pt x="1282022" y="499821"/>
                </a:cubicBezTo>
                <a:cubicBezTo>
                  <a:pt x="1282393" y="500564"/>
                  <a:pt x="1282208" y="501678"/>
                  <a:pt x="1281465" y="503164"/>
                </a:cubicBezTo>
                <a:cubicBezTo>
                  <a:pt x="1279236" y="508365"/>
                  <a:pt x="1281093" y="509851"/>
                  <a:pt x="1287037" y="507622"/>
                </a:cubicBezTo>
                <a:cubicBezTo>
                  <a:pt x="1293723" y="505393"/>
                  <a:pt x="1300410" y="502050"/>
                  <a:pt x="1307096" y="497592"/>
                </a:cubicBezTo>
                <a:lnTo>
                  <a:pt x="1385106" y="456358"/>
                </a:lnTo>
                <a:lnTo>
                  <a:pt x="1400708" y="448557"/>
                </a:lnTo>
                <a:cubicBezTo>
                  <a:pt x="1403680" y="447071"/>
                  <a:pt x="1405166" y="445214"/>
                  <a:pt x="1405166" y="442985"/>
                </a:cubicBezTo>
                <a:lnTo>
                  <a:pt x="1405166" y="432955"/>
                </a:lnTo>
                <a:cubicBezTo>
                  <a:pt x="1405166" y="421811"/>
                  <a:pt x="1404794" y="414010"/>
                  <a:pt x="1404051" y="409552"/>
                </a:cubicBezTo>
                <a:lnTo>
                  <a:pt x="1404051" y="407324"/>
                </a:lnTo>
                <a:cubicBezTo>
                  <a:pt x="1400337" y="409552"/>
                  <a:pt x="1395322" y="412524"/>
                  <a:pt x="1389007" y="416239"/>
                </a:cubicBezTo>
                <a:cubicBezTo>
                  <a:pt x="1382692" y="419954"/>
                  <a:pt x="1377677" y="423668"/>
                  <a:pt x="1373962" y="427383"/>
                </a:cubicBezTo>
                <a:cubicBezTo>
                  <a:pt x="1359846" y="437042"/>
                  <a:pt x="1345358" y="443728"/>
                  <a:pt x="1330499" y="447443"/>
                </a:cubicBezTo>
                <a:cubicBezTo>
                  <a:pt x="1327528" y="448186"/>
                  <a:pt x="1323070" y="450043"/>
                  <a:pt x="1317126" y="453015"/>
                </a:cubicBezTo>
                <a:cubicBezTo>
                  <a:pt x="1322327" y="444843"/>
                  <a:pt x="1330499" y="434813"/>
                  <a:pt x="1341644" y="422926"/>
                </a:cubicBezTo>
                <a:cubicBezTo>
                  <a:pt x="1356503" y="406581"/>
                  <a:pt x="1366533" y="393579"/>
                  <a:pt x="1371733" y="383921"/>
                </a:cubicBezTo>
                <a:cubicBezTo>
                  <a:pt x="1370990" y="382435"/>
                  <a:pt x="1369504" y="381692"/>
                  <a:pt x="1367275" y="381692"/>
                </a:cubicBezTo>
                <a:cubicBezTo>
                  <a:pt x="1363561" y="380949"/>
                  <a:pt x="1360032" y="378906"/>
                  <a:pt x="1356688" y="375562"/>
                </a:cubicBezTo>
                <a:cubicBezTo>
                  <a:pt x="1353345" y="372219"/>
                  <a:pt x="1351674" y="368690"/>
                  <a:pt x="1351674" y="364975"/>
                </a:cubicBezTo>
                <a:lnTo>
                  <a:pt x="1351674" y="363861"/>
                </a:lnTo>
                <a:cubicBezTo>
                  <a:pt x="1351674" y="360889"/>
                  <a:pt x="1350188" y="358289"/>
                  <a:pt x="1347216" y="356060"/>
                </a:cubicBezTo>
                <a:cubicBezTo>
                  <a:pt x="1344244" y="353831"/>
                  <a:pt x="1340901" y="353088"/>
                  <a:pt x="1337186" y="353831"/>
                </a:cubicBezTo>
                <a:lnTo>
                  <a:pt x="1332728" y="353831"/>
                </a:lnTo>
                <a:cubicBezTo>
                  <a:pt x="1333471" y="352345"/>
                  <a:pt x="1335143" y="349931"/>
                  <a:pt x="1337743" y="346587"/>
                </a:cubicBezTo>
                <a:cubicBezTo>
                  <a:pt x="1340344" y="343244"/>
                  <a:pt x="1343873" y="340830"/>
                  <a:pt x="1348330" y="339344"/>
                </a:cubicBezTo>
                <a:lnTo>
                  <a:pt x="1352788" y="339344"/>
                </a:lnTo>
                <a:cubicBezTo>
                  <a:pt x="1356503" y="342315"/>
                  <a:pt x="1360960" y="343801"/>
                  <a:pt x="1366161" y="343801"/>
                </a:cubicBezTo>
                <a:cubicBezTo>
                  <a:pt x="1369876" y="343801"/>
                  <a:pt x="1374705" y="342315"/>
                  <a:pt x="1380649" y="339344"/>
                </a:cubicBezTo>
                <a:cubicBezTo>
                  <a:pt x="1385106" y="336372"/>
                  <a:pt x="1389935" y="333772"/>
                  <a:pt x="1395136" y="331543"/>
                </a:cubicBezTo>
                <a:cubicBezTo>
                  <a:pt x="1400337" y="329314"/>
                  <a:pt x="1405166" y="326714"/>
                  <a:pt x="1409624" y="323742"/>
                </a:cubicBezTo>
                <a:cubicBezTo>
                  <a:pt x="1412596" y="322999"/>
                  <a:pt x="1412967" y="320398"/>
                  <a:pt x="1410738" y="315941"/>
                </a:cubicBezTo>
                <a:cubicBezTo>
                  <a:pt x="1409995" y="313712"/>
                  <a:pt x="1405909" y="304796"/>
                  <a:pt x="1398479" y="289195"/>
                </a:cubicBezTo>
                <a:cubicBezTo>
                  <a:pt x="1397736" y="287709"/>
                  <a:pt x="1396808" y="286037"/>
                  <a:pt x="1395693" y="284180"/>
                </a:cubicBezTo>
                <a:cubicBezTo>
                  <a:pt x="1394579" y="282322"/>
                  <a:pt x="1393279" y="280279"/>
                  <a:pt x="1391793" y="278050"/>
                </a:cubicBezTo>
                <a:close/>
                <a:moveTo>
                  <a:pt x="2325557" y="274707"/>
                </a:moveTo>
                <a:cubicBezTo>
                  <a:pt x="2327043" y="277679"/>
                  <a:pt x="2328900" y="280279"/>
                  <a:pt x="2331129" y="282508"/>
                </a:cubicBezTo>
                <a:cubicBezTo>
                  <a:pt x="2331129" y="286223"/>
                  <a:pt x="2331501" y="288823"/>
                  <a:pt x="2332244" y="290309"/>
                </a:cubicBezTo>
                <a:cubicBezTo>
                  <a:pt x="2332986" y="294767"/>
                  <a:pt x="2332987" y="297553"/>
                  <a:pt x="2332244" y="298667"/>
                </a:cubicBezTo>
                <a:cubicBezTo>
                  <a:pt x="2331501" y="299782"/>
                  <a:pt x="2328900" y="301082"/>
                  <a:pt x="2324443" y="302568"/>
                </a:cubicBezTo>
                <a:lnTo>
                  <a:pt x="2324443" y="308140"/>
                </a:lnTo>
                <a:cubicBezTo>
                  <a:pt x="2329643" y="306654"/>
                  <a:pt x="2335958" y="305168"/>
                  <a:pt x="2343388" y="303682"/>
                </a:cubicBezTo>
                <a:cubicBezTo>
                  <a:pt x="2344874" y="302196"/>
                  <a:pt x="2345617" y="301453"/>
                  <a:pt x="2345617" y="301453"/>
                </a:cubicBezTo>
                <a:lnTo>
                  <a:pt x="2357875" y="282508"/>
                </a:lnTo>
                <a:cubicBezTo>
                  <a:pt x="2341530" y="278793"/>
                  <a:pt x="2330758" y="276193"/>
                  <a:pt x="2325557" y="274707"/>
                </a:cubicBezTo>
                <a:close/>
                <a:moveTo>
                  <a:pt x="484775" y="239045"/>
                </a:moveTo>
                <a:lnTo>
                  <a:pt x="480317" y="240160"/>
                </a:lnTo>
                <a:lnTo>
                  <a:pt x="458028" y="251304"/>
                </a:lnTo>
                <a:lnTo>
                  <a:pt x="422367" y="264677"/>
                </a:lnTo>
                <a:cubicBezTo>
                  <a:pt x="417909" y="266163"/>
                  <a:pt x="414937" y="266535"/>
                  <a:pt x="413451" y="265792"/>
                </a:cubicBezTo>
                <a:cubicBezTo>
                  <a:pt x="405279" y="261334"/>
                  <a:pt x="396735" y="259105"/>
                  <a:pt x="387820" y="259105"/>
                </a:cubicBezTo>
                <a:lnTo>
                  <a:pt x="387820" y="262448"/>
                </a:lnTo>
                <a:cubicBezTo>
                  <a:pt x="391534" y="270621"/>
                  <a:pt x="395249" y="281022"/>
                  <a:pt x="398964" y="293652"/>
                </a:cubicBezTo>
                <a:lnTo>
                  <a:pt x="404536" y="310369"/>
                </a:lnTo>
                <a:cubicBezTo>
                  <a:pt x="404536" y="311855"/>
                  <a:pt x="405093" y="312969"/>
                  <a:pt x="406208" y="313712"/>
                </a:cubicBezTo>
                <a:cubicBezTo>
                  <a:pt x="407322" y="314455"/>
                  <a:pt x="408251" y="314455"/>
                  <a:pt x="408994" y="313712"/>
                </a:cubicBezTo>
                <a:lnTo>
                  <a:pt x="427939" y="305911"/>
                </a:lnTo>
                <a:cubicBezTo>
                  <a:pt x="432397" y="304425"/>
                  <a:pt x="435368" y="302939"/>
                  <a:pt x="436854" y="301453"/>
                </a:cubicBezTo>
                <a:lnTo>
                  <a:pt x="453571" y="279165"/>
                </a:lnTo>
                <a:cubicBezTo>
                  <a:pt x="457285" y="274707"/>
                  <a:pt x="461372" y="270064"/>
                  <a:pt x="465829" y="265234"/>
                </a:cubicBezTo>
                <a:cubicBezTo>
                  <a:pt x="470287" y="260405"/>
                  <a:pt x="474745" y="254647"/>
                  <a:pt x="479202" y="247961"/>
                </a:cubicBezTo>
                <a:close/>
                <a:moveTo>
                  <a:pt x="236258" y="205613"/>
                </a:moveTo>
                <a:lnTo>
                  <a:pt x="239601" y="205613"/>
                </a:lnTo>
                <a:cubicBezTo>
                  <a:pt x="244059" y="205613"/>
                  <a:pt x="248145" y="206727"/>
                  <a:pt x="251860" y="208956"/>
                </a:cubicBezTo>
                <a:cubicBezTo>
                  <a:pt x="254089" y="208956"/>
                  <a:pt x="255575" y="209327"/>
                  <a:pt x="256317" y="210070"/>
                </a:cubicBezTo>
                <a:cubicBezTo>
                  <a:pt x="260775" y="210070"/>
                  <a:pt x="262261" y="211185"/>
                  <a:pt x="260775" y="213414"/>
                </a:cubicBezTo>
                <a:cubicBezTo>
                  <a:pt x="260775" y="214157"/>
                  <a:pt x="261147" y="214900"/>
                  <a:pt x="261890" y="215642"/>
                </a:cubicBezTo>
                <a:cubicBezTo>
                  <a:pt x="262633" y="216385"/>
                  <a:pt x="263004" y="217500"/>
                  <a:pt x="263004" y="218986"/>
                </a:cubicBezTo>
                <a:cubicBezTo>
                  <a:pt x="267462" y="224929"/>
                  <a:pt x="271176" y="229387"/>
                  <a:pt x="274148" y="232359"/>
                </a:cubicBezTo>
                <a:lnTo>
                  <a:pt x="278606" y="237931"/>
                </a:lnTo>
                <a:cubicBezTo>
                  <a:pt x="280092" y="239417"/>
                  <a:pt x="280092" y="242389"/>
                  <a:pt x="278606" y="246846"/>
                </a:cubicBezTo>
                <a:lnTo>
                  <a:pt x="276377" y="251304"/>
                </a:lnTo>
                <a:cubicBezTo>
                  <a:pt x="267462" y="264677"/>
                  <a:pt x="263004" y="271364"/>
                  <a:pt x="263004" y="271364"/>
                </a:cubicBezTo>
                <a:cubicBezTo>
                  <a:pt x="260775" y="275821"/>
                  <a:pt x="257989" y="280836"/>
                  <a:pt x="254646" y="286408"/>
                </a:cubicBezTo>
                <a:cubicBezTo>
                  <a:pt x="251303" y="291981"/>
                  <a:pt x="247774" y="297738"/>
                  <a:pt x="244059" y="303682"/>
                </a:cubicBezTo>
                <a:cubicBezTo>
                  <a:pt x="240344" y="310369"/>
                  <a:pt x="234772" y="318913"/>
                  <a:pt x="227342" y="329314"/>
                </a:cubicBezTo>
                <a:lnTo>
                  <a:pt x="210626" y="357174"/>
                </a:lnTo>
                <a:cubicBezTo>
                  <a:pt x="206911" y="361632"/>
                  <a:pt x="202082" y="368319"/>
                  <a:pt x="196139" y="377234"/>
                </a:cubicBezTo>
                <a:cubicBezTo>
                  <a:pt x="194653" y="378720"/>
                  <a:pt x="193352" y="380577"/>
                  <a:pt x="192238" y="382806"/>
                </a:cubicBezTo>
                <a:cubicBezTo>
                  <a:pt x="191124" y="385035"/>
                  <a:pt x="189452" y="387264"/>
                  <a:pt x="187223" y="389493"/>
                </a:cubicBezTo>
                <a:cubicBezTo>
                  <a:pt x="187223" y="390236"/>
                  <a:pt x="187037" y="391164"/>
                  <a:pt x="186666" y="392279"/>
                </a:cubicBezTo>
                <a:cubicBezTo>
                  <a:pt x="186294" y="393393"/>
                  <a:pt x="186480" y="393950"/>
                  <a:pt x="187223" y="393950"/>
                </a:cubicBezTo>
                <a:cubicBezTo>
                  <a:pt x="187223" y="394693"/>
                  <a:pt x="187595" y="395065"/>
                  <a:pt x="188338" y="395065"/>
                </a:cubicBezTo>
                <a:cubicBezTo>
                  <a:pt x="189080" y="395065"/>
                  <a:pt x="189452" y="395436"/>
                  <a:pt x="189452" y="396179"/>
                </a:cubicBezTo>
                <a:cubicBezTo>
                  <a:pt x="191681" y="396922"/>
                  <a:pt x="194095" y="398037"/>
                  <a:pt x="196696" y="399523"/>
                </a:cubicBezTo>
                <a:cubicBezTo>
                  <a:pt x="199296" y="401009"/>
                  <a:pt x="201711" y="402123"/>
                  <a:pt x="203940" y="402866"/>
                </a:cubicBezTo>
                <a:cubicBezTo>
                  <a:pt x="211369" y="406581"/>
                  <a:pt x="216198" y="410667"/>
                  <a:pt x="218427" y="415125"/>
                </a:cubicBezTo>
                <a:cubicBezTo>
                  <a:pt x="220656" y="420325"/>
                  <a:pt x="224742" y="425897"/>
                  <a:pt x="230686" y="431841"/>
                </a:cubicBezTo>
                <a:cubicBezTo>
                  <a:pt x="234400" y="435556"/>
                  <a:pt x="237372" y="440385"/>
                  <a:pt x="239601" y="446328"/>
                </a:cubicBezTo>
                <a:cubicBezTo>
                  <a:pt x="241087" y="453015"/>
                  <a:pt x="242573" y="459516"/>
                  <a:pt x="244059" y="465831"/>
                </a:cubicBezTo>
                <a:cubicBezTo>
                  <a:pt x="245545" y="472146"/>
                  <a:pt x="247030" y="478275"/>
                  <a:pt x="248517" y="484219"/>
                </a:cubicBezTo>
                <a:cubicBezTo>
                  <a:pt x="250002" y="487191"/>
                  <a:pt x="250745" y="491648"/>
                  <a:pt x="250745" y="497592"/>
                </a:cubicBezTo>
                <a:cubicBezTo>
                  <a:pt x="250745" y="502793"/>
                  <a:pt x="251488" y="509851"/>
                  <a:pt x="252974" y="518766"/>
                </a:cubicBezTo>
                <a:lnTo>
                  <a:pt x="252974" y="535482"/>
                </a:lnTo>
                <a:lnTo>
                  <a:pt x="252974" y="553313"/>
                </a:lnTo>
                <a:cubicBezTo>
                  <a:pt x="252974" y="554056"/>
                  <a:pt x="252788" y="554799"/>
                  <a:pt x="252417" y="555542"/>
                </a:cubicBezTo>
                <a:cubicBezTo>
                  <a:pt x="252046" y="556285"/>
                  <a:pt x="252231" y="557028"/>
                  <a:pt x="252974" y="557771"/>
                </a:cubicBezTo>
                <a:cubicBezTo>
                  <a:pt x="252231" y="560000"/>
                  <a:pt x="252046" y="562043"/>
                  <a:pt x="252417" y="563900"/>
                </a:cubicBezTo>
                <a:cubicBezTo>
                  <a:pt x="252788" y="565758"/>
                  <a:pt x="252603" y="567801"/>
                  <a:pt x="251860" y="570030"/>
                </a:cubicBezTo>
                <a:lnTo>
                  <a:pt x="249631" y="587860"/>
                </a:lnTo>
                <a:cubicBezTo>
                  <a:pt x="249631" y="591575"/>
                  <a:pt x="249259" y="594547"/>
                  <a:pt x="248517" y="596776"/>
                </a:cubicBezTo>
                <a:cubicBezTo>
                  <a:pt x="248517" y="600491"/>
                  <a:pt x="247402" y="604577"/>
                  <a:pt x="245173" y="609034"/>
                </a:cubicBezTo>
                <a:cubicBezTo>
                  <a:pt x="245173" y="612006"/>
                  <a:pt x="244802" y="614235"/>
                  <a:pt x="244059" y="615721"/>
                </a:cubicBezTo>
                <a:lnTo>
                  <a:pt x="236258" y="632437"/>
                </a:lnTo>
                <a:lnTo>
                  <a:pt x="232915" y="638010"/>
                </a:lnTo>
                <a:cubicBezTo>
                  <a:pt x="229200" y="643210"/>
                  <a:pt x="224371" y="645810"/>
                  <a:pt x="218427" y="645810"/>
                </a:cubicBezTo>
                <a:cubicBezTo>
                  <a:pt x="211740" y="648039"/>
                  <a:pt x="208026" y="650640"/>
                  <a:pt x="207283" y="653611"/>
                </a:cubicBezTo>
                <a:lnTo>
                  <a:pt x="198367" y="663641"/>
                </a:lnTo>
                <a:lnTo>
                  <a:pt x="196139" y="663641"/>
                </a:lnTo>
                <a:cubicBezTo>
                  <a:pt x="194653" y="662898"/>
                  <a:pt x="190938" y="661412"/>
                  <a:pt x="184994" y="659184"/>
                </a:cubicBezTo>
                <a:cubicBezTo>
                  <a:pt x="177565" y="657698"/>
                  <a:pt x="169764" y="652868"/>
                  <a:pt x="161591" y="644696"/>
                </a:cubicBezTo>
                <a:lnTo>
                  <a:pt x="145989" y="630209"/>
                </a:lnTo>
                <a:lnTo>
                  <a:pt x="124815" y="605691"/>
                </a:lnTo>
                <a:cubicBezTo>
                  <a:pt x="124815" y="605691"/>
                  <a:pt x="122586" y="603462"/>
                  <a:pt x="118129" y="599005"/>
                </a:cubicBezTo>
                <a:cubicBezTo>
                  <a:pt x="115900" y="594547"/>
                  <a:pt x="111814" y="587860"/>
                  <a:pt x="105870" y="578945"/>
                </a:cubicBezTo>
                <a:cubicBezTo>
                  <a:pt x="104384" y="575973"/>
                  <a:pt x="101412" y="571515"/>
                  <a:pt x="96955" y="565572"/>
                </a:cubicBezTo>
                <a:cubicBezTo>
                  <a:pt x="93240" y="557399"/>
                  <a:pt x="92497" y="550713"/>
                  <a:pt x="94726" y="545512"/>
                </a:cubicBezTo>
                <a:lnTo>
                  <a:pt x="96955" y="538826"/>
                </a:lnTo>
                <a:cubicBezTo>
                  <a:pt x="96955" y="536597"/>
                  <a:pt x="97698" y="535482"/>
                  <a:pt x="99183" y="535482"/>
                </a:cubicBezTo>
                <a:cubicBezTo>
                  <a:pt x="99927" y="536968"/>
                  <a:pt x="100298" y="538640"/>
                  <a:pt x="100298" y="540497"/>
                </a:cubicBezTo>
                <a:cubicBezTo>
                  <a:pt x="100298" y="542355"/>
                  <a:pt x="101041" y="544769"/>
                  <a:pt x="102527" y="547741"/>
                </a:cubicBezTo>
                <a:cubicBezTo>
                  <a:pt x="106242" y="562600"/>
                  <a:pt x="114043" y="574487"/>
                  <a:pt x="125930" y="583403"/>
                </a:cubicBezTo>
                <a:cubicBezTo>
                  <a:pt x="135588" y="591575"/>
                  <a:pt x="141532" y="596033"/>
                  <a:pt x="143760" y="596776"/>
                </a:cubicBezTo>
                <a:cubicBezTo>
                  <a:pt x="156391" y="602719"/>
                  <a:pt x="169021" y="604577"/>
                  <a:pt x="181651" y="602348"/>
                </a:cubicBezTo>
                <a:cubicBezTo>
                  <a:pt x="183137" y="601605"/>
                  <a:pt x="183880" y="600119"/>
                  <a:pt x="183880" y="597890"/>
                </a:cubicBezTo>
                <a:lnTo>
                  <a:pt x="187223" y="561114"/>
                </a:lnTo>
                <a:lnTo>
                  <a:pt x="187223" y="533254"/>
                </a:lnTo>
                <a:cubicBezTo>
                  <a:pt x="187223" y="530282"/>
                  <a:pt x="187409" y="526938"/>
                  <a:pt x="187780" y="523224"/>
                </a:cubicBezTo>
                <a:cubicBezTo>
                  <a:pt x="188152" y="519509"/>
                  <a:pt x="187966" y="515051"/>
                  <a:pt x="187223" y="509851"/>
                </a:cubicBezTo>
                <a:cubicBezTo>
                  <a:pt x="187223" y="489048"/>
                  <a:pt x="186852" y="473446"/>
                  <a:pt x="186109" y="463045"/>
                </a:cubicBezTo>
                <a:cubicBezTo>
                  <a:pt x="184623" y="443728"/>
                  <a:pt x="183137" y="429612"/>
                  <a:pt x="181651" y="420697"/>
                </a:cubicBezTo>
                <a:cubicBezTo>
                  <a:pt x="181651" y="416239"/>
                  <a:pt x="179794" y="412153"/>
                  <a:pt x="176079" y="408438"/>
                </a:cubicBezTo>
                <a:lnTo>
                  <a:pt x="169392" y="417353"/>
                </a:lnTo>
                <a:cubicBezTo>
                  <a:pt x="166420" y="421811"/>
                  <a:pt x="162891" y="427197"/>
                  <a:pt x="158805" y="433513"/>
                </a:cubicBezTo>
                <a:cubicBezTo>
                  <a:pt x="154719" y="439828"/>
                  <a:pt x="150076" y="447071"/>
                  <a:pt x="144875" y="455244"/>
                </a:cubicBezTo>
                <a:cubicBezTo>
                  <a:pt x="139674" y="462673"/>
                  <a:pt x="134845" y="469731"/>
                  <a:pt x="130387" y="476418"/>
                </a:cubicBezTo>
                <a:cubicBezTo>
                  <a:pt x="125930" y="483104"/>
                  <a:pt x="122215" y="489048"/>
                  <a:pt x="119243" y="494249"/>
                </a:cubicBezTo>
                <a:lnTo>
                  <a:pt x="104756" y="513194"/>
                </a:lnTo>
                <a:lnTo>
                  <a:pt x="84696" y="543283"/>
                </a:lnTo>
                <a:cubicBezTo>
                  <a:pt x="80981" y="546998"/>
                  <a:pt x="77266" y="552013"/>
                  <a:pt x="73552" y="558328"/>
                </a:cubicBezTo>
                <a:cubicBezTo>
                  <a:pt x="69837" y="564643"/>
                  <a:pt x="66865" y="569658"/>
                  <a:pt x="64636" y="573373"/>
                </a:cubicBezTo>
                <a:lnTo>
                  <a:pt x="57950" y="581174"/>
                </a:lnTo>
                <a:cubicBezTo>
                  <a:pt x="48291" y="593061"/>
                  <a:pt x="42719" y="600119"/>
                  <a:pt x="41233" y="602348"/>
                </a:cubicBezTo>
                <a:cubicBezTo>
                  <a:pt x="33804" y="611263"/>
                  <a:pt x="28603" y="617950"/>
                  <a:pt x="25632" y="622408"/>
                </a:cubicBezTo>
                <a:cubicBezTo>
                  <a:pt x="23403" y="624636"/>
                  <a:pt x="20802" y="628723"/>
                  <a:pt x="17831" y="634666"/>
                </a:cubicBezTo>
                <a:cubicBezTo>
                  <a:pt x="17088" y="636895"/>
                  <a:pt x="15416" y="638752"/>
                  <a:pt x="12816" y="640238"/>
                </a:cubicBezTo>
                <a:cubicBezTo>
                  <a:pt x="10215" y="641724"/>
                  <a:pt x="8172" y="643210"/>
                  <a:pt x="6686" y="644696"/>
                </a:cubicBezTo>
                <a:cubicBezTo>
                  <a:pt x="5943" y="646182"/>
                  <a:pt x="4829" y="647111"/>
                  <a:pt x="3343" y="647482"/>
                </a:cubicBezTo>
                <a:cubicBezTo>
                  <a:pt x="1857" y="647854"/>
                  <a:pt x="743" y="648411"/>
                  <a:pt x="0" y="649154"/>
                </a:cubicBezTo>
                <a:lnTo>
                  <a:pt x="0" y="645810"/>
                </a:lnTo>
                <a:cubicBezTo>
                  <a:pt x="0" y="642839"/>
                  <a:pt x="1114" y="639495"/>
                  <a:pt x="3343" y="635781"/>
                </a:cubicBezTo>
                <a:lnTo>
                  <a:pt x="23403" y="596776"/>
                </a:lnTo>
                <a:lnTo>
                  <a:pt x="35661" y="572258"/>
                </a:lnTo>
                <a:cubicBezTo>
                  <a:pt x="38633" y="567058"/>
                  <a:pt x="41233" y="561671"/>
                  <a:pt x="43462" y="556099"/>
                </a:cubicBezTo>
                <a:cubicBezTo>
                  <a:pt x="45691" y="550527"/>
                  <a:pt x="48291" y="545141"/>
                  <a:pt x="51263" y="539940"/>
                </a:cubicBezTo>
                <a:lnTo>
                  <a:pt x="64636" y="516537"/>
                </a:lnTo>
                <a:cubicBezTo>
                  <a:pt x="66865" y="510594"/>
                  <a:pt x="69837" y="504279"/>
                  <a:pt x="73552" y="497592"/>
                </a:cubicBezTo>
                <a:lnTo>
                  <a:pt x="88039" y="469731"/>
                </a:lnTo>
                <a:cubicBezTo>
                  <a:pt x="91754" y="462302"/>
                  <a:pt x="93983" y="458216"/>
                  <a:pt x="94726" y="457473"/>
                </a:cubicBezTo>
                <a:lnTo>
                  <a:pt x="109213" y="431841"/>
                </a:lnTo>
                <a:cubicBezTo>
                  <a:pt x="113671" y="422183"/>
                  <a:pt x="121101" y="408438"/>
                  <a:pt x="131502" y="390607"/>
                </a:cubicBezTo>
                <a:lnTo>
                  <a:pt x="142646" y="371662"/>
                </a:lnTo>
                <a:lnTo>
                  <a:pt x="157134" y="348259"/>
                </a:lnTo>
                <a:cubicBezTo>
                  <a:pt x="160848" y="340830"/>
                  <a:pt x="163077" y="336743"/>
                  <a:pt x="163820" y="336000"/>
                </a:cubicBezTo>
                <a:lnTo>
                  <a:pt x="163820" y="332657"/>
                </a:lnTo>
                <a:lnTo>
                  <a:pt x="148218" y="342687"/>
                </a:lnTo>
                <a:cubicBezTo>
                  <a:pt x="142275" y="347145"/>
                  <a:pt x="137074" y="349745"/>
                  <a:pt x="132616" y="350488"/>
                </a:cubicBezTo>
                <a:cubicBezTo>
                  <a:pt x="123701" y="351231"/>
                  <a:pt x="114785" y="351231"/>
                  <a:pt x="105870" y="350488"/>
                </a:cubicBezTo>
                <a:lnTo>
                  <a:pt x="84696" y="343801"/>
                </a:lnTo>
                <a:lnTo>
                  <a:pt x="76895" y="339344"/>
                </a:lnTo>
                <a:lnTo>
                  <a:pt x="67980" y="332657"/>
                </a:lnTo>
                <a:cubicBezTo>
                  <a:pt x="64265" y="331171"/>
                  <a:pt x="62779" y="328942"/>
                  <a:pt x="63522" y="325971"/>
                </a:cubicBezTo>
                <a:cubicBezTo>
                  <a:pt x="64265" y="324485"/>
                  <a:pt x="63708" y="322999"/>
                  <a:pt x="61850" y="321513"/>
                </a:cubicBezTo>
                <a:cubicBezTo>
                  <a:pt x="59993" y="320027"/>
                  <a:pt x="58693" y="318913"/>
                  <a:pt x="57950" y="318170"/>
                </a:cubicBezTo>
                <a:cubicBezTo>
                  <a:pt x="54978" y="315198"/>
                  <a:pt x="53492" y="313712"/>
                  <a:pt x="53492" y="313712"/>
                </a:cubicBezTo>
                <a:lnTo>
                  <a:pt x="56835" y="313712"/>
                </a:lnTo>
                <a:lnTo>
                  <a:pt x="56835" y="311483"/>
                </a:lnTo>
                <a:cubicBezTo>
                  <a:pt x="56835" y="309254"/>
                  <a:pt x="54606" y="306654"/>
                  <a:pt x="50149" y="303682"/>
                </a:cubicBezTo>
                <a:lnTo>
                  <a:pt x="47920" y="301453"/>
                </a:lnTo>
                <a:cubicBezTo>
                  <a:pt x="47920" y="299224"/>
                  <a:pt x="48663" y="298481"/>
                  <a:pt x="50149" y="299224"/>
                </a:cubicBezTo>
                <a:cubicBezTo>
                  <a:pt x="50892" y="299224"/>
                  <a:pt x="51449" y="299039"/>
                  <a:pt x="51820" y="298667"/>
                </a:cubicBezTo>
                <a:cubicBezTo>
                  <a:pt x="52192" y="298296"/>
                  <a:pt x="52378" y="297738"/>
                  <a:pt x="52378" y="296995"/>
                </a:cubicBezTo>
                <a:lnTo>
                  <a:pt x="54606" y="301453"/>
                </a:lnTo>
                <a:cubicBezTo>
                  <a:pt x="54606" y="303682"/>
                  <a:pt x="55721" y="304796"/>
                  <a:pt x="57950" y="304796"/>
                </a:cubicBezTo>
                <a:lnTo>
                  <a:pt x="60179" y="304796"/>
                </a:lnTo>
                <a:cubicBezTo>
                  <a:pt x="62408" y="304796"/>
                  <a:pt x="64451" y="305539"/>
                  <a:pt x="66308" y="307025"/>
                </a:cubicBezTo>
                <a:cubicBezTo>
                  <a:pt x="68165" y="308511"/>
                  <a:pt x="69837" y="309626"/>
                  <a:pt x="71323" y="310369"/>
                </a:cubicBezTo>
                <a:cubicBezTo>
                  <a:pt x="72809" y="310369"/>
                  <a:pt x="74295" y="310926"/>
                  <a:pt x="75781" y="312040"/>
                </a:cubicBezTo>
                <a:cubicBezTo>
                  <a:pt x="77266" y="313155"/>
                  <a:pt x="78752" y="314083"/>
                  <a:pt x="80238" y="314826"/>
                </a:cubicBezTo>
                <a:cubicBezTo>
                  <a:pt x="83210" y="314826"/>
                  <a:pt x="85068" y="314455"/>
                  <a:pt x="85810" y="313712"/>
                </a:cubicBezTo>
                <a:cubicBezTo>
                  <a:pt x="101412" y="301825"/>
                  <a:pt x="109956" y="295510"/>
                  <a:pt x="111442" y="294767"/>
                </a:cubicBezTo>
                <a:cubicBezTo>
                  <a:pt x="115900" y="291052"/>
                  <a:pt x="120358" y="287523"/>
                  <a:pt x="124815" y="284180"/>
                </a:cubicBezTo>
                <a:cubicBezTo>
                  <a:pt x="129273" y="280836"/>
                  <a:pt x="133359" y="277679"/>
                  <a:pt x="137074" y="274707"/>
                </a:cubicBezTo>
                <a:lnTo>
                  <a:pt x="159362" y="257991"/>
                </a:lnTo>
                <a:lnTo>
                  <a:pt x="183880" y="237931"/>
                </a:lnTo>
                <a:cubicBezTo>
                  <a:pt x="187595" y="234216"/>
                  <a:pt x="191124" y="231244"/>
                  <a:pt x="194467" y="229016"/>
                </a:cubicBezTo>
                <a:cubicBezTo>
                  <a:pt x="197810" y="226787"/>
                  <a:pt x="200596" y="224929"/>
                  <a:pt x="202825" y="223443"/>
                </a:cubicBezTo>
                <a:cubicBezTo>
                  <a:pt x="203568" y="222701"/>
                  <a:pt x="204868" y="221215"/>
                  <a:pt x="206726" y="218986"/>
                </a:cubicBezTo>
                <a:cubicBezTo>
                  <a:pt x="208583" y="216757"/>
                  <a:pt x="210626" y="215271"/>
                  <a:pt x="212855" y="214528"/>
                </a:cubicBezTo>
                <a:cubicBezTo>
                  <a:pt x="215827" y="213785"/>
                  <a:pt x="218056" y="211928"/>
                  <a:pt x="219541" y="208956"/>
                </a:cubicBezTo>
                <a:lnTo>
                  <a:pt x="222885" y="207841"/>
                </a:lnTo>
                <a:close/>
                <a:moveTo>
                  <a:pt x="3329530" y="185553"/>
                </a:moveTo>
                <a:cubicBezTo>
                  <a:pt x="3325815" y="189268"/>
                  <a:pt x="3323958" y="191125"/>
                  <a:pt x="3323958" y="191125"/>
                </a:cubicBezTo>
                <a:cubicBezTo>
                  <a:pt x="3313557" y="200783"/>
                  <a:pt x="3302041" y="208956"/>
                  <a:pt x="3289411" y="215642"/>
                </a:cubicBezTo>
                <a:cubicBezTo>
                  <a:pt x="3285696" y="217871"/>
                  <a:pt x="3281795" y="220100"/>
                  <a:pt x="3277709" y="222329"/>
                </a:cubicBezTo>
                <a:cubicBezTo>
                  <a:pt x="3273623" y="224558"/>
                  <a:pt x="3268980" y="227530"/>
                  <a:pt x="3263779" y="231244"/>
                </a:cubicBezTo>
                <a:cubicBezTo>
                  <a:pt x="3260807" y="232730"/>
                  <a:pt x="3256907" y="235145"/>
                  <a:pt x="3252078" y="238488"/>
                </a:cubicBezTo>
                <a:cubicBezTo>
                  <a:pt x="3247248" y="241831"/>
                  <a:pt x="3242605" y="244618"/>
                  <a:pt x="3238147" y="246846"/>
                </a:cubicBezTo>
                <a:lnTo>
                  <a:pt x="3235919" y="251304"/>
                </a:lnTo>
                <a:cubicBezTo>
                  <a:pt x="3235919" y="257991"/>
                  <a:pt x="3236290" y="263191"/>
                  <a:pt x="3237033" y="266906"/>
                </a:cubicBezTo>
                <a:cubicBezTo>
                  <a:pt x="3235547" y="278793"/>
                  <a:pt x="3234804" y="287709"/>
                  <a:pt x="3234804" y="293652"/>
                </a:cubicBezTo>
                <a:lnTo>
                  <a:pt x="3235919" y="309254"/>
                </a:lnTo>
                <a:cubicBezTo>
                  <a:pt x="3235919" y="319656"/>
                  <a:pt x="3235547" y="328199"/>
                  <a:pt x="3234804" y="334886"/>
                </a:cubicBezTo>
                <a:lnTo>
                  <a:pt x="3273809" y="317055"/>
                </a:lnTo>
                <a:cubicBezTo>
                  <a:pt x="3362963" y="273964"/>
                  <a:pt x="3412740" y="249447"/>
                  <a:pt x="3423142" y="243503"/>
                </a:cubicBezTo>
                <a:close/>
                <a:moveTo>
                  <a:pt x="565013" y="155463"/>
                </a:moveTo>
                <a:cubicBezTo>
                  <a:pt x="567985" y="156206"/>
                  <a:pt x="572443" y="158064"/>
                  <a:pt x="578386" y="161036"/>
                </a:cubicBezTo>
                <a:lnTo>
                  <a:pt x="579501" y="163264"/>
                </a:lnTo>
                <a:cubicBezTo>
                  <a:pt x="578015" y="166979"/>
                  <a:pt x="579501" y="169580"/>
                  <a:pt x="583958" y="171065"/>
                </a:cubicBezTo>
                <a:cubicBezTo>
                  <a:pt x="587673" y="174037"/>
                  <a:pt x="589530" y="178866"/>
                  <a:pt x="589530" y="185553"/>
                </a:cubicBezTo>
                <a:cubicBezTo>
                  <a:pt x="590273" y="187039"/>
                  <a:pt x="590645" y="189268"/>
                  <a:pt x="590645" y="192240"/>
                </a:cubicBezTo>
                <a:lnTo>
                  <a:pt x="581730" y="206727"/>
                </a:lnTo>
                <a:cubicBezTo>
                  <a:pt x="580244" y="208213"/>
                  <a:pt x="577272" y="210442"/>
                  <a:pt x="572814" y="213414"/>
                </a:cubicBezTo>
                <a:cubicBezTo>
                  <a:pt x="568356" y="217128"/>
                  <a:pt x="562413" y="223443"/>
                  <a:pt x="554983" y="232359"/>
                </a:cubicBezTo>
                <a:cubicBezTo>
                  <a:pt x="552012" y="237560"/>
                  <a:pt x="547554" y="242389"/>
                  <a:pt x="541610" y="246846"/>
                </a:cubicBezTo>
                <a:lnTo>
                  <a:pt x="518207" y="270249"/>
                </a:lnTo>
                <a:cubicBezTo>
                  <a:pt x="518207" y="272478"/>
                  <a:pt x="520065" y="273593"/>
                  <a:pt x="523779" y="273593"/>
                </a:cubicBezTo>
                <a:cubicBezTo>
                  <a:pt x="526008" y="272850"/>
                  <a:pt x="528980" y="274336"/>
                  <a:pt x="532695" y="278050"/>
                </a:cubicBezTo>
                <a:lnTo>
                  <a:pt x="537153" y="280279"/>
                </a:lnTo>
                <a:cubicBezTo>
                  <a:pt x="539381" y="280279"/>
                  <a:pt x="541053" y="281208"/>
                  <a:pt x="542167" y="283065"/>
                </a:cubicBezTo>
                <a:cubicBezTo>
                  <a:pt x="543282" y="284923"/>
                  <a:pt x="543839" y="286594"/>
                  <a:pt x="543839" y="288080"/>
                </a:cubicBezTo>
                <a:cubicBezTo>
                  <a:pt x="545325" y="291795"/>
                  <a:pt x="544582" y="294395"/>
                  <a:pt x="541610" y="295881"/>
                </a:cubicBezTo>
                <a:cubicBezTo>
                  <a:pt x="540867" y="295138"/>
                  <a:pt x="540310" y="295138"/>
                  <a:pt x="539939" y="295881"/>
                </a:cubicBezTo>
                <a:cubicBezTo>
                  <a:pt x="539567" y="296624"/>
                  <a:pt x="539381" y="297367"/>
                  <a:pt x="539381" y="298110"/>
                </a:cubicBezTo>
                <a:cubicBezTo>
                  <a:pt x="538638" y="307025"/>
                  <a:pt x="533066" y="314083"/>
                  <a:pt x="522665" y="319284"/>
                </a:cubicBezTo>
                <a:lnTo>
                  <a:pt x="504834" y="329314"/>
                </a:lnTo>
                <a:lnTo>
                  <a:pt x="484775" y="341572"/>
                </a:lnTo>
                <a:cubicBezTo>
                  <a:pt x="480317" y="343801"/>
                  <a:pt x="475859" y="346030"/>
                  <a:pt x="471401" y="348259"/>
                </a:cubicBezTo>
                <a:cubicBezTo>
                  <a:pt x="466944" y="350488"/>
                  <a:pt x="462858" y="352345"/>
                  <a:pt x="459143" y="353831"/>
                </a:cubicBezTo>
                <a:lnTo>
                  <a:pt x="424596" y="369433"/>
                </a:lnTo>
                <a:lnTo>
                  <a:pt x="412337" y="377234"/>
                </a:lnTo>
                <a:cubicBezTo>
                  <a:pt x="410851" y="377977"/>
                  <a:pt x="408994" y="378720"/>
                  <a:pt x="406765" y="379463"/>
                </a:cubicBezTo>
                <a:cubicBezTo>
                  <a:pt x="404536" y="380206"/>
                  <a:pt x="402679" y="380949"/>
                  <a:pt x="401193" y="381692"/>
                </a:cubicBezTo>
                <a:cubicBezTo>
                  <a:pt x="398221" y="383921"/>
                  <a:pt x="394878" y="386149"/>
                  <a:pt x="391163" y="388378"/>
                </a:cubicBezTo>
                <a:cubicBezTo>
                  <a:pt x="387448" y="390607"/>
                  <a:pt x="382990" y="393208"/>
                  <a:pt x="377790" y="396179"/>
                </a:cubicBezTo>
                <a:cubicBezTo>
                  <a:pt x="375561" y="397665"/>
                  <a:pt x="372589" y="399523"/>
                  <a:pt x="368874" y="401751"/>
                </a:cubicBezTo>
                <a:cubicBezTo>
                  <a:pt x="365160" y="403980"/>
                  <a:pt x="362188" y="406209"/>
                  <a:pt x="359959" y="408438"/>
                </a:cubicBezTo>
                <a:cubicBezTo>
                  <a:pt x="356987" y="409181"/>
                  <a:pt x="353644" y="411410"/>
                  <a:pt x="349929" y="415125"/>
                </a:cubicBezTo>
                <a:cubicBezTo>
                  <a:pt x="345471" y="418096"/>
                  <a:pt x="342500" y="419582"/>
                  <a:pt x="341014" y="419582"/>
                </a:cubicBezTo>
                <a:cubicBezTo>
                  <a:pt x="340271" y="421068"/>
                  <a:pt x="338413" y="422554"/>
                  <a:pt x="335442" y="424040"/>
                </a:cubicBezTo>
                <a:cubicBezTo>
                  <a:pt x="330984" y="427012"/>
                  <a:pt x="328755" y="431841"/>
                  <a:pt x="328755" y="438527"/>
                </a:cubicBezTo>
                <a:cubicBezTo>
                  <a:pt x="328755" y="447443"/>
                  <a:pt x="330984" y="453758"/>
                  <a:pt x="335442" y="457473"/>
                </a:cubicBezTo>
                <a:cubicBezTo>
                  <a:pt x="336927" y="458216"/>
                  <a:pt x="337670" y="459702"/>
                  <a:pt x="337670" y="461930"/>
                </a:cubicBezTo>
                <a:cubicBezTo>
                  <a:pt x="338413" y="461930"/>
                  <a:pt x="339528" y="463788"/>
                  <a:pt x="341014" y="467503"/>
                </a:cubicBezTo>
                <a:cubicBezTo>
                  <a:pt x="346957" y="473446"/>
                  <a:pt x="349929" y="480133"/>
                  <a:pt x="349929" y="487562"/>
                </a:cubicBezTo>
                <a:cubicBezTo>
                  <a:pt x="351415" y="493506"/>
                  <a:pt x="352158" y="497963"/>
                  <a:pt x="352158" y="500935"/>
                </a:cubicBezTo>
                <a:cubicBezTo>
                  <a:pt x="352901" y="503907"/>
                  <a:pt x="353644" y="507436"/>
                  <a:pt x="354387" y="511522"/>
                </a:cubicBezTo>
                <a:cubicBezTo>
                  <a:pt x="355130" y="515608"/>
                  <a:pt x="355501" y="520623"/>
                  <a:pt x="355501" y="526567"/>
                </a:cubicBezTo>
                <a:lnTo>
                  <a:pt x="356616" y="528796"/>
                </a:lnTo>
                <a:cubicBezTo>
                  <a:pt x="358102" y="526567"/>
                  <a:pt x="362559" y="523224"/>
                  <a:pt x="369989" y="518766"/>
                </a:cubicBezTo>
                <a:lnTo>
                  <a:pt x="369989" y="522109"/>
                </a:lnTo>
                <a:cubicBezTo>
                  <a:pt x="369989" y="524338"/>
                  <a:pt x="370917" y="526010"/>
                  <a:pt x="372775" y="527124"/>
                </a:cubicBezTo>
                <a:cubicBezTo>
                  <a:pt x="374632" y="528239"/>
                  <a:pt x="376675" y="528424"/>
                  <a:pt x="378904" y="527681"/>
                </a:cubicBezTo>
                <a:lnTo>
                  <a:pt x="406765" y="518766"/>
                </a:lnTo>
                <a:cubicBezTo>
                  <a:pt x="411223" y="516537"/>
                  <a:pt x="416795" y="514494"/>
                  <a:pt x="423481" y="512637"/>
                </a:cubicBezTo>
                <a:cubicBezTo>
                  <a:pt x="430168" y="510779"/>
                  <a:pt x="435368" y="509479"/>
                  <a:pt x="439083" y="508736"/>
                </a:cubicBezTo>
                <a:cubicBezTo>
                  <a:pt x="444284" y="506507"/>
                  <a:pt x="446141" y="503536"/>
                  <a:pt x="444655" y="499821"/>
                </a:cubicBezTo>
                <a:cubicBezTo>
                  <a:pt x="445398" y="496849"/>
                  <a:pt x="445770" y="493134"/>
                  <a:pt x="445770" y="488677"/>
                </a:cubicBezTo>
                <a:lnTo>
                  <a:pt x="444655" y="484219"/>
                </a:lnTo>
                <a:cubicBezTo>
                  <a:pt x="445398" y="481990"/>
                  <a:pt x="445584" y="480133"/>
                  <a:pt x="445212" y="478647"/>
                </a:cubicBezTo>
                <a:cubicBezTo>
                  <a:pt x="444841" y="477161"/>
                  <a:pt x="444655" y="475675"/>
                  <a:pt x="444655" y="474189"/>
                </a:cubicBezTo>
                <a:lnTo>
                  <a:pt x="431282" y="474189"/>
                </a:lnTo>
                <a:cubicBezTo>
                  <a:pt x="429053" y="474189"/>
                  <a:pt x="427567" y="473818"/>
                  <a:pt x="426825" y="473075"/>
                </a:cubicBezTo>
                <a:lnTo>
                  <a:pt x="419023" y="469731"/>
                </a:lnTo>
                <a:cubicBezTo>
                  <a:pt x="416052" y="468245"/>
                  <a:pt x="413080" y="467503"/>
                  <a:pt x="410108" y="467503"/>
                </a:cubicBezTo>
                <a:lnTo>
                  <a:pt x="398964" y="461930"/>
                </a:lnTo>
                <a:lnTo>
                  <a:pt x="393392" y="457473"/>
                </a:lnTo>
                <a:lnTo>
                  <a:pt x="390048" y="457473"/>
                </a:lnTo>
                <a:cubicBezTo>
                  <a:pt x="382619" y="455987"/>
                  <a:pt x="377418" y="453386"/>
                  <a:pt x="374446" y="449672"/>
                </a:cubicBezTo>
                <a:cubicBezTo>
                  <a:pt x="377418" y="450415"/>
                  <a:pt x="379647" y="448929"/>
                  <a:pt x="381133" y="445214"/>
                </a:cubicBezTo>
                <a:cubicBezTo>
                  <a:pt x="381133" y="442985"/>
                  <a:pt x="383733" y="441128"/>
                  <a:pt x="388934" y="439642"/>
                </a:cubicBezTo>
                <a:cubicBezTo>
                  <a:pt x="395621" y="437413"/>
                  <a:pt x="401936" y="435370"/>
                  <a:pt x="407879" y="433513"/>
                </a:cubicBezTo>
                <a:cubicBezTo>
                  <a:pt x="413823" y="431655"/>
                  <a:pt x="419023" y="429984"/>
                  <a:pt x="423481" y="428498"/>
                </a:cubicBezTo>
                <a:cubicBezTo>
                  <a:pt x="442798" y="420325"/>
                  <a:pt x="458771" y="414753"/>
                  <a:pt x="471401" y="411781"/>
                </a:cubicBezTo>
                <a:cubicBezTo>
                  <a:pt x="481803" y="407324"/>
                  <a:pt x="498148" y="402123"/>
                  <a:pt x="520436" y="396179"/>
                </a:cubicBezTo>
                <a:cubicBezTo>
                  <a:pt x="524151" y="394693"/>
                  <a:pt x="537895" y="391350"/>
                  <a:pt x="561670" y="386149"/>
                </a:cubicBezTo>
                <a:cubicBezTo>
                  <a:pt x="565385" y="385407"/>
                  <a:pt x="570399" y="384664"/>
                  <a:pt x="576715" y="383921"/>
                </a:cubicBezTo>
                <a:cubicBezTo>
                  <a:pt x="583030" y="383178"/>
                  <a:pt x="587673" y="382806"/>
                  <a:pt x="590645" y="382806"/>
                </a:cubicBezTo>
                <a:lnTo>
                  <a:pt x="598446" y="381692"/>
                </a:lnTo>
                <a:cubicBezTo>
                  <a:pt x="600675" y="381692"/>
                  <a:pt x="602346" y="381878"/>
                  <a:pt x="603461" y="382249"/>
                </a:cubicBezTo>
                <a:cubicBezTo>
                  <a:pt x="604575" y="382620"/>
                  <a:pt x="605504" y="383921"/>
                  <a:pt x="606247" y="386149"/>
                </a:cubicBezTo>
                <a:lnTo>
                  <a:pt x="610705" y="387264"/>
                </a:lnTo>
                <a:cubicBezTo>
                  <a:pt x="612933" y="387264"/>
                  <a:pt x="614791" y="388007"/>
                  <a:pt x="616277" y="389493"/>
                </a:cubicBezTo>
                <a:cubicBezTo>
                  <a:pt x="617763" y="390979"/>
                  <a:pt x="618877" y="393208"/>
                  <a:pt x="619620" y="396179"/>
                </a:cubicBezTo>
                <a:cubicBezTo>
                  <a:pt x="621106" y="399151"/>
                  <a:pt x="622592" y="401380"/>
                  <a:pt x="624078" y="402866"/>
                </a:cubicBezTo>
                <a:cubicBezTo>
                  <a:pt x="628535" y="406581"/>
                  <a:pt x="634479" y="412896"/>
                  <a:pt x="641909" y="421811"/>
                </a:cubicBezTo>
                <a:cubicBezTo>
                  <a:pt x="647109" y="427012"/>
                  <a:pt x="649709" y="429612"/>
                  <a:pt x="649709" y="429612"/>
                </a:cubicBezTo>
                <a:cubicBezTo>
                  <a:pt x="654167" y="432584"/>
                  <a:pt x="657510" y="435927"/>
                  <a:pt x="659739" y="439642"/>
                </a:cubicBezTo>
                <a:cubicBezTo>
                  <a:pt x="665683" y="447071"/>
                  <a:pt x="670512" y="452272"/>
                  <a:pt x="674227" y="455244"/>
                </a:cubicBezTo>
                <a:lnTo>
                  <a:pt x="674227" y="459702"/>
                </a:lnTo>
                <a:cubicBezTo>
                  <a:pt x="674970" y="467131"/>
                  <a:pt x="675341" y="479018"/>
                  <a:pt x="675341" y="495363"/>
                </a:cubicBezTo>
                <a:lnTo>
                  <a:pt x="674227" y="505393"/>
                </a:lnTo>
                <a:lnTo>
                  <a:pt x="670884" y="534368"/>
                </a:lnTo>
                <a:cubicBezTo>
                  <a:pt x="670884" y="537340"/>
                  <a:pt x="670512" y="540126"/>
                  <a:pt x="669769" y="542726"/>
                </a:cubicBezTo>
                <a:cubicBezTo>
                  <a:pt x="669026" y="545327"/>
                  <a:pt x="668655" y="547370"/>
                  <a:pt x="668655" y="548856"/>
                </a:cubicBezTo>
                <a:cubicBezTo>
                  <a:pt x="668655" y="551827"/>
                  <a:pt x="667540" y="555171"/>
                  <a:pt x="665311" y="558885"/>
                </a:cubicBezTo>
                <a:lnTo>
                  <a:pt x="658625" y="574487"/>
                </a:lnTo>
                <a:cubicBezTo>
                  <a:pt x="655653" y="581917"/>
                  <a:pt x="653053" y="587117"/>
                  <a:pt x="650824" y="590089"/>
                </a:cubicBezTo>
                <a:cubicBezTo>
                  <a:pt x="650824" y="592318"/>
                  <a:pt x="649338" y="594175"/>
                  <a:pt x="646366" y="595661"/>
                </a:cubicBezTo>
                <a:cubicBezTo>
                  <a:pt x="641909" y="604577"/>
                  <a:pt x="638194" y="610520"/>
                  <a:pt x="635222" y="613492"/>
                </a:cubicBezTo>
                <a:cubicBezTo>
                  <a:pt x="635222" y="613492"/>
                  <a:pt x="631879" y="617950"/>
                  <a:pt x="625192" y="626865"/>
                </a:cubicBezTo>
                <a:cubicBezTo>
                  <a:pt x="625192" y="628351"/>
                  <a:pt x="624078" y="629466"/>
                  <a:pt x="621849" y="630209"/>
                </a:cubicBezTo>
                <a:cubicBezTo>
                  <a:pt x="619620" y="633923"/>
                  <a:pt x="617763" y="636152"/>
                  <a:pt x="616277" y="636895"/>
                </a:cubicBezTo>
                <a:cubicBezTo>
                  <a:pt x="614791" y="637638"/>
                  <a:pt x="613862" y="638752"/>
                  <a:pt x="613491" y="640238"/>
                </a:cubicBezTo>
                <a:cubicBezTo>
                  <a:pt x="613119" y="641724"/>
                  <a:pt x="612562" y="642839"/>
                  <a:pt x="611819" y="643582"/>
                </a:cubicBezTo>
                <a:cubicBezTo>
                  <a:pt x="611076" y="644325"/>
                  <a:pt x="606247" y="648039"/>
                  <a:pt x="597332" y="654726"/>
                </a:cubicBezTo>
                <a:cubicBezTo>
                  <a:pt x="596588" y="655469"/>
                  <a:pt x="595288" y="656212"/>
                  <a:pt x="593431" y="656955"/>
                </a:cubicBezTo>
                <a:cubicBezTo>
                  <a:pt x="591574" y="657698"/>
                  <a:pt x="590273" y="658069"/>
                  <a:pt x="589530" y="658069"/>
                </a:cubicBezTo>
                <a:cubicBezTo>
                  <a:pt x="584330" y="658812"/>
                  <a:pt x="579129" y="660669"/>
                  <a:pt x="573929" y="663641"/>
                </a:cubicBezTo>
                <a:cubicBezTo>
                  <a:pt x="572443" y="664384"/>
                  <a:pt x="567614" y="666613"/>
                  <a:pt x="559441" y="670328"/>
                </a:cubicBezTo>
                <a:cubicBezTo>
                  <a:pt x="557212" y="670328"/>
                  <a:pt x="554612" y="672557"/>
                  <a:pt x="551640" y="677014"/>
                </a:cubicBezTo>
                <a:cubicBezTo>
                  <a:pt x="549411" y="677757"/>
                  <a:pt x="547925" y="677386"/>
                  <a:pt x="547182" y="675900"/>
                </a:cubicBezTo>
                <a:cubicBezTo>
                  <a:pt x="544954" y="674414"/>
                  <a:pt x="543468" y="672371"/>
                  <a:pt x="542725" y="669771"/>
                </a:cubicBezTo>
                <a:cubicBezTo>
                  <a:pt x="541982" y="667170"/>
                  <a:pt x="541239" y="665127"/>
                  <a:pt x="540496" y="663641"/>
                </a:cubicBezTo>
                <a:lnTo>
                  <a:pt x="534924" y="660298"/>
                </a:lnTo>
                <a:lnTo>
                  <a:pt x="529352" y="649154"/>
                </a:lnTo>
                <a:lnTo>
                  <a:pt x="511521" y="654726"/>
                </a:lnTo>
                <a:cubicBezTo>
                  <a:pt x="507063" y="655469"/>
                  <a:pt x="501862" y="656583"/>
                  <a:pt x="495919" y="658069"/>
                </a:cubicBezTo>
                <a:cubicBezTo>
                  <a:pt x="489975" y="659555"/>
                  <a:pt x="483660" y="660669"/>
                  <a:pt x="476974" y="661412"/>
                </a:cubicBezTo>
                <a:cubicBezTo>
                  <a:pt x="463601" y="663641"/>
                  <a:pt x="439826" y="667356"/>
                  <a:pt x="405650" y="672557"/>
                </a:cubicBezTo>
                <a:cubicBezTo>
                  <a:pt x="403421" y="672557"/>
                  <a:pt x="400078" y="671814"/>
                  <a:pt x="395621" y="670328"/>
                </a:cubicBezTo>
                <a:cubicBezTo>
                  <a:pt x="391906" y="668842"/>
                  <a:pt x="386334" y="667356"/>
                  <a:pt x="378904" y="665870"/>
                </a:cubicBezTo>
                <a:lnTo>
                  <a:pt x="375561" y="661412"/>
                </a:lnTo>
                <a:cubicBezTo>
                  <a:pt x="374075" y="661412"/>
                  <a:pt x="372961" y="661041"/>
                  <a:pt x="372218" y="660298"/>
                </a:cubicBezTo>
                <a:cubicBezTo>
                  <a:pt x="371475" y="659555"/>
                  <a:pt x="370732" y="658812"/>
                  <a:pt x="369989" y="658069"/>
                </a:cubicBezTo>
                <a:cubicBezTo>
                  <a:pt x="369989" y="657326"/>
                  <a:pt x="369617" y="656955"/>
                  <a:pt x="368874" y="656955"/>
                </a:cubicBezTo>
                <a:cubicBezTo>
                  <a:pt x="368131" y="656955"/>
                  <a:pt x="367388" y="656583"/>
                  <a:pt x="366646" y="655840"/>
                </a:cubicBezTo>
                <a:cubicBezTo>
                  <a:pt x="360702" y="652126"/>
                  <a:pt x="358473" y="647668"/>
                  <a:pt x="359959" y="642467"/>
                </a:cubicBezTo>
                <a:cubicBezTo>
                  <a:pt x="359959" y="641724"/>
                  <a:pt x="359959" y="640796"/>
                  <a:pt x="359959" y="639681"/>
                </a:cubicBezTo>
                <a:cubicBezTo>
                  <a:pt x="359959" y="638567"/>
                  <a:pt x="359216" y="637638"/>
                  <a:pt x="357730" y="636895"/>
                </a:cubicBezTo>
                <a:cubicBezTo>
                  <a:pt x="357730" y="634666"/>
                  <a:pt x="359588" y="632809"/>
                  <a:pt x="363302" y="631323"/>
                </a:cubicBezTo>
                <a:cubicBezTo>
                  <a:pt x="367017" y="630580"/>
                  <a:pt x="369989" y="628723"/>
                  <a:pt x="372218" y="625751"/>
                </a:cubicBezTo>
                <a:cubicBezTo>
                  <a:pt x="372961" y="625751"/>
                  <a:pt x="373332" y="626494"/>
                  <a:pt x="373332" y="627980"/>
                </a:cubicBezTo>
                <a:cubicBezTo>
                  <a:pt x="374818" y="631694"/>
                  <a:pt x="376675" y="632809"/>
                  <a:pt x="378904" y="631323"/>
                </a:cubicBezTo>
                <a:cubicBezTo>
                  <a:pt x="382619" y="630580"/>
                  <a:pt x="385776" y="629466"/>
                  <a:pt x="388377" y="627980"/>
                </a:cubicBezTo>
                <a:cubicBezTo>
                  <a:pt x="390977" y="626494"/>
                  <a:pt x="393392" y="625379"/>
                  <a:pt x="395621" y="624636"/>
                </a:cubicBezTo>
                <a:cubicBezTo>
                  <a:pt x="396364" y="624636"/>
                  <a:pt x="399335" y="622779"/>
                  <a:pt x="404536" y="619064"/>
                </a:cubicBezTo>
                <a:cubicBezTo>
                  <a:pt x="406022" y="619064"/>
                  <a:pt x="407136" y="618321"/>
                  <a:pt x="407879" y="616835"/>
                </a:cubicBezTo>
                <a:cubicBezTo>
                  <a:pt x="405650" y="616835"/>
                  <a:pt x="401564" y="616092"/>
                  <a:pt x="395621" y="614607"/>
                </a:cubicBezTo>
                <a:cubicBezTo>
                  <a:pt x="394878" y="614607"/>
                  <a:pt x="394135" y="614235"/>
                  <a:pt x="393392" y="613492"/>
                </a:cubicBezTo>
                <a:cubicBezTo>
                  <a:pt x="392649" y="612749"/>
                  <a:pt x="391906" y="612006"/>
                  <a:pt x="391163" y="611263"/>
                </a:cubicBezTo>
                <a:cubicBezTo>
                  <a:pt x="398592" y="608291"/>
                  <a:pt x="407879" y="601976"/>
                  <a:pt x="419023" y="592318"/>
                </a:cubicBezTo>
                <a:cubicBezTo>
                  <a:pt x="430911" y="580431"/>
                  <a:pt x="436854" y="574487"/>
                  <a:pt x="436854" y="574487"/>
                </a:cubicBezTo>
                <a:lnTo>
                  <a:pt x="445770" y="566686"/>
                </a:lnTo>
                <a:cubicBezTo>
                  <a:pt x="445027" y="566686"/>
                  <a:pt x="444655" y="566315"/>
                  <a:pt x="444655" y="565572"/>
                </a:cubicBezTo>
                <a:cubicBezTo>
                  <a:pt x="444655" y="565572"/>
                  <a:pt x="444284" y="565572"/>
                  <a:pt x="443541" y="565572"/>
                </a:cubicBezTo>
                <a:cubicBezTo>
                  <a:pt x="442798" y="565572"/>
                  <a:pt x="442426" y="565572"/>
                  <a:pt x="442426" y="565572"/>
                </a:cubicBezTo>
                <a:lnTo>
                  <a:pt x="417909" y="573373"/>
                </a:lnTo>
                <a:cubicBezTo>
                  <a:pt x="415680" y="574116"/>
                  <a:pt x="413266" y="574859"/>
                  <a:pt x="410665" y="575602"/>
                </a:cubicBezTo>
                <a:cubicBezTo>
                  <a:pt x="408065" y="576345"/>
                  <a:pt x="405650" y="577088"/>
                  <a:pt x="403421" y="577831"/>
                </a:cubicBezTo>
                <a:lnTo>
                  <a:pt x="402307" y="576716"/>
                </a:lnTo>
                <a:cubicBezTo>
                  <a:pt x="400821" y="578945"/>
                  <a:pt x="398964" y="579688"/>
                  <a:pt x="396735" y="578945"/>
                </a:cubicBezTo>
                <a:cubicBezTo>
                  <a:pt x="394506" y="578202"/>
                  <a:pt x="393020" y="577831"/>
                  <a:pt x="392277" y="577831"/>
                </a:cubicBezTo>
                <a:cubicBezTo>
                  <a:pt x="386334" y="575602"/>
                  <a:pt x="378533" y="570401"/>
                  <a:pt x="368874" y="562229"/>
                </a:cubicBezTo>
                <a:cubicBezTo>
                  <a:pt x="365903" y="559257"/>
                  <a:pt x="362931" y="557028"/>
                  <a:pt x="359959" y="555542"/>
                </a:cubicBezTo>
                <a:cubicBezTo>
                  <a:pt x="359959" y="560743"/>
                  <a:pt x="359588" y="564457"/>
                  <a:pt x="358844" y="566686"/>
                </a:cubicBezTo>
                <a:lnTo>
                  <a:pt x="358844" y="571144"/>
                </a:lnTo>
                <a:cubicBezTo>
                  <a:pt x="358844" y="574859"/>
                  <a:pt x="358102" y="580431"/>
                  <a:pt x="356616" y="587860"/>
                </a:cubicBezTo>
                <a:cubicBezTo>
                  <a:pt x="355130" y="593804"/>
                  <a:pt x="354387" y="598262"/>
                  <a:pt x="354387" y="601233"/>
                </a:cubicBezTo>
                <a:cubicBezTo>
                  <a:pt x="354387" y="602719"/>
                  <a:pt x="355130" y="605691"/>
                  <a:pt x="356616" y="610149"/>
                </a:cubicBezTo>
                <a:cubicBezTo>
                  <a:pt x="357359" y="611635"/>
                  <a:pt x="357544" y="613492"/>
                  <a:pt x="357173" y="615721"/>
                </a:cubicBezTo>
                <a:cubicBezTo>
                  <a:pt x="356801" y="617950"/>
                  <a:pt x="356616" y="619807"/>
                  <a:pt x="356616" y="621293"/>
                </a:cubicBezTo>
                <a:cubicBezTo>
                  <a:pt x="355873" y="622779"/>
                  <a:pt x="354201" y="623522"/>
                  <a:pt x="351601" y="623522"/>
                </a:cubicBezTo>
                <a:cubicBezTo>
                  <a:pt x="349000" y="623522"/>
                  <a:pt x="347329" y="622779"/>
                  <a:pt x="346586" y="621293"/>
                </a:cubicBezTo>
                <a:cubicBezTo>
                  <a:pt x="345843" y="620550"/>
                  <a:pt x="343614" y="618693"/>
                  <a:pt x="339899" y="615721"/>
                </a:cubicBezTo>
                <a:lnTo>
                  <a:pt x="317611" y="581174"/>
                </a:lnTo>
                <a:cubicBezTo>
                  <a:pt x="310924" y="568544"/>
                  <a:pt x="306467" y="552199"/>
                  <a:pt x="304238" y="532139"/>
                </a:cubicBezTo>
                <a:lnTo>
                  <a:pt x="305352" y="493134"/>
                </a:lnTo>
                <a:lnTo>
                  <a:pt x="305352" y="483104"/>
                </a:lnTo>
                <a:cubicBezTo>
                  <a:pt x="305352" y="478647"/>
                  <a:pt x="305724" y="475675"/>
                  <a:pt x="306467" y="474189"/>
                </a:cubicBezTo>
                <a:cubicBezTo>
                  <a:pt x="306467" y="468988"/>
                  <a:pt x="306838" y="465274"/>
                  <a:pt x="307581" y="463045"/>
                </a:cubicBezTo>
                <a:cubicBezTo>
                  <a:pt x="307581" y="463045"/>
                  <a:pt x="306838" y="463788"/>
                  <a:pt x="305352" y="465274"/>
                </a:cubicBezTo>
                <a:cubicBezTo>
                  <a:pt x="299409" y="468245"/>
                  <a:pt x="296065" y="471217"/>
                  <a:pt x="295322" y="474189"/>
                </a:cubicBezTo>
                <a:cubicBezTo>
                  <a:pt x="294579" y="476418"/>
                  <a:pt x="293093" y="477532"/>
                  <a:pt x="290865" y="477532"/>
                </a:cubicBezTo>
                <a:cubicBezTo>
                  <a:pt x="288636" y="477532"/>
                  <a:pt x="286778" y="476789"/>
                  <a:pt x="285293" y="475303"/>
                </a:cubicBezTo>
                <a:cubicBezTo>
                  <a:pt x="284550" y="474561"/>
                  <a:pt x="280835" y="471960"/>
                  <a:pt x="274148" y="467503"/>
                </a:cubicBezTo>
                <a:lnTo>
                  <a:pt x="273034" y="465274"/>
                </a:lnTo>
                <a:cubicBezTo>
                  <a:pt x="272291" y="462302"/>
                  <a:pt x="271176" y="459144"/>
                  <a:pt x="269690" y="455801"/>
                </a:cubicBezTo>
                <a:cubicBezTo>
                  <a:pt x="268205" y="452458"/>
                  <a:pt x="267090" y="449672"/>
                  <a:pt x="266347" y="447443"/>
                </a:cubicBezTo>
                <a:cubicBezTo>
                  <a:pt x="266347" y="444471"/>
                  <a:pt x="265790" y="441128"/>
                  <a:pt x="264676" y="437413"/>
                </a:cubicBezTo>
                <a:cubicBezTo>
                  <a:pt x="263561" y="433698"/>
                  <a:pt x="263004" y="431098"/>
                  <a:pt x="263004" y="429612"/>
                </a:cubicBezTo>
                <a:cubicBezTo>
                  <a:pt x="262261" y="429612"/>
                  <a:pt x="262261" y="429241"/>
                  <a:pt x="263004" y="428498"/>
                </a:cubicBezTo>
                <a:lnTo>
                  <a:pt x="264118" y="424040"/>
                </a:lnTo>
                <a:cubicBezTo>
                  <a:pt x="264118" y="423297"/>
                  <a:pt x="263004" y="417353"/>
                  <a:pt x="260775" y="406209"/>
                </a:cubicBezTo>
                <a:cubicBezTo>
                  <a:pt x="260775" y="404723"/>
                  <a:pt x="258918" y="401380"/>
                  <a:pt x="255203" y="396179"/>
                </a:cubicBezTo>
                <a:cubicBezTo>
                  <a:pt x="252974" y="393208"/>
                  <a:pt x="250374" y="390236"/>
                  <a:pt x="247402" y="387264"/>
                </a:cubicBezTo>
                <a:cubicBezTo>
                  <a:pt x="244430" y="384292"/>
                  <a:pt x="241458" y="380949"/>
                  <a:pt x="238487" y="377234"/>
                </a:cubicBezTo>
                <a:cubicBezTo>
                  <a:pt x="239973" y="375748"/>
                  <a:pt x="240716" y="374634"/>
                  <a:pt x="240716" y="373891"/>
                </a:cubicBezTo>
                <a:cubicBezTo>
                  <a:pt x="239973" y="373148"/>
                  <a:pt x="239044" y="372219"/>
                  <a:pt x="237929" y="371105"/>
                </a:cubicBezTo>
                <a:cubicBezTo>
                  <a:pt x="236815" y="369990"/>
                  <a:pt x="235886" y="368690"/>
                  <a:pt x="235143" y="367204"/>
                </a:cubicBezTo>
                <a:cubicBezTo>
                  <a:pt x="239601" y="369433"/>
                  <a:pt x="243316" y="370548"/>
                  <a:pt x="246288" y="370548"/>
                </a:cubicBezTo>
                <a:cubicBezTo>
                  <a:pt x="248517" y="371291"/>
                  <a:pt x="253346" y="372776"/>
                  <a:pt x="260775" y="375005"/>
                </a:cubicBezTo>
                <a:cubicBezTo>
                  <a:pt x="262261" y="375005"/>
                  <a:pt x="263747" y="375748"/>
                  <a:pt x="265233" y="377234"/>
                </a:cubicBezTo>
                <a:cubicBezTo>
                  <a:pt x="268205" y="380206"/>
                  <a:pt x="274148" y="383178"/>
                  <a:pt x="283064" y="386149"/>
                </a:cubicBezTo>
                <a:cubicBezTo>
                  <a:pt x="286035" y="389121"/>
                  <a:pt x="288264" y="390979"/>
                  <a:pt x="289750" y="391722"/>
                </a:cubicBezTo>
                <a:cubicBezTo>
                  <a:pt x="297180" y="396922"/>
                  <a:pt x="302752" y="401751"/>
                  <a:pt x="306467" y="406209"/>
                </a:cubicBezTo>
                <a:lnTo>
                  <a:pt x="317611" y="426269"/>
                </a:lnTo>
                <a:cubicBezTo>
                  <a:pt x="319097" y="427755"/>
                  <a:pt x="319654" y="429241"/>
                  <a:pt x="319282" y="430726"/>
                </a:cubicBezTo>
                <a:cubicBezTo>
                  <a:pt x="318911" y="432212"/>
                  <a:pt x="318725" y="433327"/>
                  <a:pt x="318725" y="434070"/>
                </a:cubicBezTo>
                <a:lnTo>
                  <a:pt x="318725" y="435184"/>
                </a:lnTo>
                <a:cubicBezTo>
                  <a:pt x="318725" y="435184"/>
                  <a:pt x="318911" y="434998"/>
                  <a:pt x="319282" y="434627"/>
                </a:cubicBezTo>
                <a:cubicBezTo>
                  <a:pt x="319654" y="434256"/>
                  <a:pt x="319840" y="434070"/>
                  <a:pt x="319840" y="434070"/>
                </a:cubicBezTo>
                <a:cubicBezTo>
                  <a:pt x="321326" y="430355"/>
                  <a:pt x="324297" y="425526"/>
                  <a:pt x="328755" y="419582"/>
                </a:cubicBezTo>
                <a:cubicBezTo>
                  <a:pt x="337670" y="406952"/>
                  <a:pt x="345100" y="396922"/>
                  <a:pt x="351044" y="389493"/>
                </a:cubicBezTo>
                <a:cubicBezTo>
                  <a:pt x="357730" y="379834"/>
                  <a:pt x="365903" y="371662"/>
                  <a:pt x="375561" y="364975"/>
                </a:cubicBezTo>
                <a:lnTo>
                  <a:pt x="390048" y="351602"/>
                </a:lnTo>
                <a:cubicBezTo>
                  <a:pt x="395249" y="348631"/>
                  <a:pt x="395249" y="346030"/>
                  <a:pt x="390048" y="343801"/>
                </a:cubicBezTo>
                <a:cubicBezTo>
                  <a:pt x="387077" y="341572"/>
                  <a:pt x="384105" y="339715"/>
                  <a:pt x="381133" y="338229"/>
                </a:cubicBezTo>
                <a:lnTo>
                  <a:pt x="378904" y="333772"/>
                </a:lnTo>
                <a:cubicBezTo>
                  <a:pt x="378904" y="332286"/>
                  <a:pt x="378347" y="331171"/>
                  <a:pt x="377233" y="330428"/>
                </a:cubicBezTo>
                <a:cubicBezTo>
                  <a:pt x="376118" y="329685"/>
                  <a:pt x="375189" y="328571"/>
                  <a:pt x="374446" y="327085"/>
                </a:cubicBezTo>
                <a:cubicBezTo>
                  <a:pt x="368503" y="321141"/>
                  <a:pt x="364045" y="315941"/>
                  <a:pt x="361073" y="311483"/>
                </a:cubicBezTo>
                <a:cubicBezTo>
                  <a:pt x="352901" y="301082"/>
                  <a:pt x="347700" y="287337"/>
                  <a:pt x="345471" y="270249"/>
                </a:cubicBezTo>
                <a:cubicBezTo>
                  <a:pt x="344729" y="263563"/>
                  <a:pt x="343986" y="257062"/>
                  <a:pt x="343243" y="250747"/>
                </a:cubicBezTo>
                <a:cubicBezTo>
                  <a:pt x="342500" y="244432"/>
                  <a:pt x="341757" y="238302"/>
                  <a:pt x="341014" y="232359"/>
                </a:cubicBezTo>
                <a:cubicBezTo>
                  <a:pt x="341014" y="227158"/>
                  <a:pt x="339899" y="223443"/>
                  <a:pt x="337670" y="221215"/>
                </a:cubicBezTo>
                <a:cubicBezTo>
                  <a:pt x="337670" y="217500"/>
                  <a:pt x="338042" y="215457"/>
                  <a:pt x="338785" y="215085"/>
                </a:cubicBezTo>
                <a:cubicBezTo>
                  <a:pt x="339528" y="214714"/>
                  <a:pt x="341385" y="214528"/>
                  <a:pt x="344357" y="214528"/>
                </a:cubicBezTo>
                <a:cubicBezTo>
                  <a:pt x="351787" y="216014"/>
                  <a:pt x="355873" y="217128"/>
                  <a:pt x="356616" y="217871"/>
                </a:cubicBezTo>
                <a:lnTo>
                  <a:pt x="362188" y="222329"/>
                </a:lnTo>
                <a:lnTo>
                  <a:pt x="372218" y="226787"/>
                </a:lnTo>
                <a:lnTo>
                  <a:pt x="375561" y="229016"/>
                </a:lnTo>
                <a:cubicBezTo>
                  <a:pt x="394878" y="218614"/>
                  <a:pt x="409737" y="211185"/>
                  <a:pt x="420138" y="206727"/>
                </a:cubicBezTo>
                <a:cubicBezTo>
                  <a:pt x="424596" y="204498"/>
                  <a:pt x="429239" y="202455"/>
                  <a:pt x="434068" y="200598"/>
                </a:cubicBezTo>
                <a:cubicBezTo>
                  <a:pt x="438897" y="198740"/>
                  <a:pt x="443169" y="196697"/>
                  <a:pt x="446884" y="194468"/>
                </a:cubicBezTo>
                <a:cubicBezTo>
                  <a:pt x="450599" y="192983"/>
                  <a:pt x="454128" y="191311"/>
                  <a:pt x="457471" y="189454"/>
                </a:cubicBezTo>
                <a:cubicBezTo>
                  <a:pt x="460814" y="187596"/>
                  <a:pt x="463601" y="186296"/>
                  <a:pt x="465829" y="185553"/>
                </a:cubicBezTo>
                <a:cubicBezTo>
                  <a:pt x="491833" y="175895"/>
                  <a:pt x="506692" y="170323"/>
                  <a:pt x="510406" y="168837"/>
                </a:cubicBezTo>
                <a:lnTo>
                  <a:pt x="532695" y="159921"/>
                </a:lnTo>
                <a:cubicBezTo>
                  <a:pt x="544582" y="156206"/>
                  <a:pt x="555355" y="154721"/>
                  <a:pt x="565013" y="155463"/>
                </a:cubicBezTo>
                <a:close/>
                <a:moveTo>
                  <a:pt x="1151077" y="94170"/>
                </a:moveTo>
                <a:cubicBezTo>
                  <a:pt x="1160735" y="94170"/>
                  <a:pt x="1167793" y="96028"/>
                  <a:pt x="1172251" y="99742"/>
                </a:cubicBezTo>
                <a:cubicBezTo>
                  <a:pt x="1172994" y="100485"/>
                  <a:pt x="1174851" y="100857"/>
                  <a:pt x="1177823" y="100857"/>
                </a:cubicBezTo>
                <a:cubicBezTo>
                  <a:pt x="1180052" y="100857"/>
                  <a:pt x="1181724" y="101600"/>
                  <a:pt x="1182838" y="103086"/>
                </a:cubicBezTo>
                <a:cubicBezTo>
                  <a:pt x="1183953" y="104571"/>
                  <a:pt x="1184138" y="106057"/>
                  <a:pt x="1183395" y="107543"/>
                </a:cubicBezTo>
                <a:cubicBezTo>
                  <a:pt x="1182652" y="109029"/>
                  <a:pt x="1182281" y="110886"/>
                  <a:pt x="1182281" y="113115"/>
                </a:cubicBezTo>
                <a:cubicBezTo>
                  <a:pt x="1182281" y="116087"/>
                  <a:pt x="1183767" y="119802"/>
                  <a:pt x="1186739" y="124260"/>
                </a:cubicBezTo>
                <a:cubicBezTo>
                  <a:pt x="1188967" y="129460"/>
                  <a:pt x="1188596" y="133547"/>
                  <a:pt x="1185624" y="136518"/>
                </a:cubicBezTo>
                <a:lnTo>
                  <a:pt x="1183395" y="137633"/>
                </a:lnTo>
                <a:cubicBezTo>
                  <a:pt x="1183395" y="142833"/>
                  <a:pt x="1181724" y="147477"/>
                  <a:pt x="1178380" y="151563"/>
                </a:cubicBezTo>
                <a:cubicBezTo>
                  <a:pt x="1175037" y="155649"/>
                  <a:pt x="1172623" y="158807"/>
                  <a:pt x="1171137" y="161036"/>
                </a:cubicBezTo>
                <a:cubicBezTo>
                  <a:pt x="1159992" y="172180"/>
                  <a:pt x="1154420" y="177752"/>
                  <a:pt x="1154420" y="177752"/>
                </a:cubicBezTo>
                <a:lnTo>
                  <a:pt x="1134361" y="202269"/>
                </a:lnTo>
                <a:cubicBezTo>
                  <a:pt x="1129903" y="207470"/>
                  <a:pt x="1123216" y="212671"/>
                  <a:pt x="1114301" y="217871"/>
                </a:cubicBezTo>
                <a:lnTo>
                  <a:pt x="1103157" y="226787"/>
                </a:lnTo>
                <a:cubicBezTo>
                  <a:pt x="1106871" y="221586"/>
                  <a:pt x="1109843" y="216385"/>
                  <a:pt x="1112072" y="211185"/>
                </a:cubicBezTo>
                <a:cubicBezTo>
                  <a:pt x="1115044" y="206727"/>
                  <a:pt x="1117644" y="201526"/>
                  <a:pt x="1119873" y="195583"/>
                </a:cubicBezTo>
                <a:cubicBezTo>
                  <a:pt x="1119873" y="195583"/>
                  <a:pt x="1121730" y="190011"/>
                  <a:pt x="1125445" y="178866"/>
                </a:cubicBezTo>
                <a:lnTo>
                  <a:pt x="1123216" y="178866"/>
                </a:lnTo>
                <a:cubicBezTo>
                  <a:pt x="1120245" y="178866"/>
                  <a:pt x="1117458" y="179424"/>
                  <a:pt x="1114858" y="180538"/>
                </a:cubicBezTo>
                <a:cubicBezTo>
                  <a:pt x="1112258" y="181653"/>
                  <a:pt x="1110586" y="182953"/>
                  <a:pt x="1109843" y="184439"/>
                </a:cubicBezTo>
                <a:cubicBezTo>
                  <a:pt x="1102414" y="185925"/>
                  <a:pt x="1099070" y="186667"/>
                  <a:pt x="1099813" y="186667"/>
                </a:cubicBezTo>
                <a:lnTo>
                  <a:pt x="1097585" y="186667"/>
                </a:lnTo>
                <a:cubicBezTo>
                  <a:pt x="1092384" y="186667"/>
                  <a:pt x="1087183" y="184810"/>
                  <a:pt x="1081983" y="181095"/>
                </a:cubicBezTo>
                <a:cubicBezTo>
                  <a:pt x="1081983" y="181095"/>
                  <a:pt x="1080868" y="179981"/>
                  <a:pt x="1078639" y="177752"/>
                </a:cubicBezTo>
                <a:lnTo>
                  <a:pt x="1075296" y="173294"/>
                </a:lnTo>
                <a:lnTo>
                  <a:pt x="1075296" y="172180"/>
                </a:lnTo>
                <a:cubicBezTo>
                  <a:pt x="1072324" y="169951"/>
                  <a:pt x="1070467" y="166793"/>
                  <a:pt x="1069724" y="162707"/>
                </a:cubicBezTo>
                <a:cubicBezTo>
                  <a:pt x="1068981" y="158621"/>
                  <a:pt x="1068610" y="156206"/>
                  <a:pt x="1068610" y="155463"/>
                </a:cubicBezTo>
                <a:cubicBezTo>
                  <a:pt x="1067867" y="153978"/>
                  <a:pt x="1066752" y="152492"/>
                  <a:pt x="1065266" y="151006"/>
                </a:cubicBezTo>
                <a:cubicBezTo>
                  <a:pt x="1063780" y="149520"/>
                  <a:pt x="1062666" y="147663"/>
                  <a:pt x="1061923" y="145434"/>
                </a:cubicBezTo>
                <a:cubicBezTo>
                  <a:pt x="1059694" y="140976"/>
                  <a:pt x="1058208" y="135961"/>
                  <a:pt x="1057465" y="130389"/>
                </a:cubicBezTo>
                <a:cubicBezTo>
                  <a:pt x="1056722" y="124817"/>
                  <a:pt x="1056351" y="121288"/>
                  <a:pt x="1056351" y="119802"/>
                </a:cubicBezTo>
                <a:cubicBezTo>
                  <a:pt x="1056351" y="114601"/>
                  <a:pt x="1055608" y="109029"/>
                  <a:pt x="1054122" y="103086"/>
                </a:cubicBezTo>
                <a:lnTo>
                  <a:pt x="1054122" y="97513"/>
                </a:lnTo>
                <a:lnTo>
                  <a:pt x="1069724" y="112001"/>
                </a:lnTo>
                <a:cubicBezTo>
                  <a:pt x="1073439" y="115716"/>
                  <a:pt x="1077153" y="116459"/>
                  <a:pt x="1080868" y="114230"/>
                </a:cubicBezTo>
                <a:lnTo>
                  <a:pt x="1105386" y="103086"/>
                </a:lnTo>
                <a:cubicBezTo>
                  <a:pt x="1115787" y="97885"/>
                  <a:pt x="1125074" y="95285"/>
                  <a:pt x="1133246" y="95285"/>
                </a:cubicBezTo>
                <a:cubicBezTo>
                  <a:pt x="1140676" y="95285"/>
                  <a:pt x="1146619" y="94913"/>
                  <a:pt x="1151077" y="94170"/>
                </a:cubicBezTo>
                <a:close/>
                <a:moveTo>
                  <a:pt x="2078155" y="90827"/>
                </a:moveTo>
                <a:cubicBezTo>
                  <a:pt x="2081126" y="90827"/>
                  <a:pt x="2084284" y="91198"/>
                  <a:pt x="2087627" y="91941"/>
                </a:cubicBezTo>
                <a:cubicBezTo>
                  <a:pt x="2090971" y="92684"/>
                  <a:pt x="2093757" y="93427"/>
                  <a:pt x="2095985" y="94170"/>
                </a:cubicBezTo>
                <a:cubicBezTo>
                  <a:pt x="2107873" y="97885"/>
                  <a:pt x="2118645" y="102343"/>
                  <a:pt x="2128304" y="107543"/>
                </a:cubicBezTo>
                <a:cubicBezTo>
                  <a:pt x="2132019" y="109772"/>
                  <a:pt x="2140191" y="115344"/>
                  <a:pt x="2152821" y="124260"/>
                </a:cubicBezTo>
                <a:cubicBezTo>
                  <a:pt x="2155050" y="125746"/>
                  <a:pt x="2157650" y="129832"/>
                  <a:pt x="2160622" y="136518"/>
                </a:cubicBezTo>
                <a:cubicBezTo>
                  <a:pt x="2162851" y="140976"/>
                  <a:pt x="2162480" y="147291"/>
                  <a:pt x="2159508" y="155463"/>
                </a:cubicBezTo>
                <a:cubicBezTo>
                  <a:pt x="2156536" y="163636"/>
                  <a:pt x="2155050" y="169208"/>
                  <a:pt x="2155050" y="172180"/>
                </a:cubicBezTo>
                <a:cubicBezTo>
                  <a:pt x="2155050" y="173666"/>
                  <a:pt x="2154307" y="175709"/>
                  <a:pt x="2152821" y="178309"/>
                </a:cubicBezTo>
                <a:cubicBezTo>
                  <a:pt x="2151335" y="180910"/>
                  <a:pt x="2150221" y="183324"/>
                  <a:pt x="2149478" y="185553"/>
                </a:cubicBezTo>
                <a:lnTo>
                  <a:pt x="2149478" y="186667"/>
                </a:lnTo>
                <a:cubicBezTo>
                  <a:pt x="2150221" y="191125"/>
                  <a:pt x="2149478" y="195211"/>
                  <a:pt x="2147249" y="198926"/>
                </a:cubicBezTo>
                <a:cubicBezTo>
                  <a:pt x="2145020" y="202641"/>
                  <a:pt x="2143534" y="205241"/>
                  <a:pt x="2142791" y="206727"/>
                </a:cubicBezTo>
                <a:cubicBezTo>
                  <a:pt x="2141305" y="210442"/>
                  <a:pt x="2139634" y="214528"/>
                  <a:pt x="2137777" y="218986"/>
                </a:cubicBezTo>
                <a:cubicBezTo>
                  <a:pt x="2135919" y="223443"/>
                  <a:pt x="2133876" y="228644"/>
                  <a:pt x="2131647" y="234588"/>
                </a:cubicBezTo>
                <a:cubicBezTo>
                  <a:pt x="2127189" y="242017"/>
                  <a:pt x="2124218" y="247961"/>
                  <a:pt x="2122732" y="252418"/>
                </a:cubicBezTo>
                <a:cubicBezTo>
                  <a:pt x="2119017" y="256876"/>
                  <a:pt x="2115674" y="261148"/>
                  <a:pt x="2112702" y="265234"/>
                </a:cubicBezTo>
                <a:cubicBezTo>
                  <a:pt x="2109730" y="269321"/>
                  <a:pt x="2106758" y="273221"/>
                  <a:pt x="2103786" y="276936"/>
                </a:cubicBezTo>
                <a:cubicBezTo>
                  <a:pt x="2101558" y="281394"/>
                  <a:pt x="2100443" y="285108"/>
                  <a:pt x="2100443" y="288080"/>
                </a:cubicBezTo>
                <a:cubicBezTo>
                  <a:pt x="2102672" y="288080"/>
                  <a:pt x="2106015" y="287337"/>
                  <a:pt x="2110473" y="285851"/>
                </a:cubicBezTo>
                <a:cubicBezTo>
                  <a:pt x="2116417" y="285108"/>
                  <a:pt x="2130904" y="281394"/>
                  <a:pt x="2153936" y="274707"/>
                </a:cubicBezTo>
                <a:cubicBezTo>
                  <a:pt x="2156164" y="274707"/>
                  <a:pt x="2157279" y="273964"/>
                  <a:pt x="2157279" y="272478"/>
                </a:cubicBezTo>
                <a:cubicBezTo>
                  <a:pt x="2160994" y="268763"/>
                  <a:pt x="2166566" y="261705"/>
                  <a:pt x="2173995" y="251304"/>
                </a:cubicBezTo>
                <a:cubicBezTo>
                  <a:pt x="2173995" y="250561"/>
                  <a:pt x="2174367" y="249075"/>
                  <a:pt x="2175110" y="246846"/>
                </a:cubicBezTo>
                <a:cubicBezTo>
                  <a:pt x="2175853" y="244618"/>
                  <a:pt x="2174738" y="242389"/>
                  <a:pt x="2171766" y="240160"/>
                </a:cubicBezTo>
                <a:cubicBezTo>
                  <a:pt x="2171023" y="240160"/>
                  <a:pt x="2170466" y="239603"/>
                  <a:pt x="2170095" y="238488"/>
                </a:cubicBezTo>
                <a:cubicBezTo>
                  <a:pt x="2169723" y="237374"/>
                  <a:pt x="2169166" y="236817"/>
                  <a:pt x="2168423" y="236817"/>
                </a:cubicBezTo>
                <a:cubicBezTo>
                  <a:pt x="2169166" y="235331"/>
                  <a:pt x="2171395" y="234216"/>
                  <a:pt x="2175110" y="233473"/>
                </a:cubicBezTo>
                <a:lnTo>
                  <a:pt x="2182911" y="235702"/>
                </a:lnTo>
                <a:cubicBezTo>
                  <a:pt x="2191826" y="237931"/>
                  <a:pt x="2199998" y="242760"/>
                  <a:pt x="2207428" y="250190"/>
                </a:cubicBezTo>
                <a:cubicBezTo>
                  <a:pt x="2208914" y="251676"/>
                  <a:pt x="2210771" y="252790"/>
                  <a:pt x="2213000" y="253533"/>
                </a:cubicBezTo>
                <a:cubicBezTo>
                  <a:pt x="2215229" y="254276"/>
                  <a:pt x="2217086" y="255019"/>
                  <a:pt x="2218572" y="255762"/>
                </a:cubicBezTo>
                <a:cubicBezTo>
                  <a:pt x="2220058" y="257248"/>
                  <a:pt x="2221916" y="259291"/>
                  <a:pt x="2224144" y="261891"/>
                </a:cubicBezTo>
                <a:cubicBezTo>
                  <a:pt x="2226373" y="264491"/>
                  <a:pt x="2228602" y="267278"/>
                  <a:pt x="2230831" y="270249"/>
                </a:cubicBezTo>
                <a:lnTo>
                  <a:pt x="2230831" y="272478"/>
                </a:lnTo>
                <a:lnTo>
                  <a:pt x="2221916" y="296995"/>
                </a:lnTo>
                <a:cubicBezTo>
                  <a:pt x="2215972" y="307397"/>
                  <a:pt x="2210771" y="314455"/>
                  <a:pt x="2206314" y="318170"/>
                </a:cubicBezTo>
                <a:cubicBezTo>
                  <a:pt x="2204828" y="321884"/>
                  <a:pt x="2199998" y="328571"/>
                  <a:pt x="2191826" y="338229"/>
                </a:cubicBezTo>
                <a:cubicBezTo>
                  <a:pt x="2186625" y="347888"/>
                  <a:pt x="2179939" y="357174"/>
                  <a:pt x="2171766" y="366090"/>
                </a:cubicBezTo>
                <a:cubicBezTo>
                  <a:pt x="2161365" y="382435"/>
                  <a:pt x="2153193" y="394322"/>
                  <a:pt x="2147249" y="401751"/>
                </a:cubicBezTo>
                <a:lnTo>
                  <a:pt x="2133876" y="425154"/>
                </a:lnTo>
                <a:cubicBezTo>
                  <a:pt x="2134619" y="424411"/>
                  <a:pt x="2136291" y="423668"/>
                  <a:pt x="2138891" y="422926"/>
                </a:cubicBezTo>
                <a:cubicBezTo>
                  <a:pt x="2141491" y="422183"/>
                  <a:pt x="2143906" y="421068"/>
                  <a:pt x="2146135" y="419582"/>
                </a:cubicBezTo>
                <a:lnTo>
                  <a:pt x="2197398" y="391722"/>
                </a:lnTo>
                <a:cubicBezTo>
                  <a:pt x="2200370" y="389493"/>
                  <a:pt x="2204828" y="386892"/>
                  <a:pt x="2210771" y="383921"/>
                </a:cubicBezTo>
                <a:cubicBezTo>
                  <a:pt x="2213000" y="382435"/>
                  <a:pt x="2218572" y="380949"/>
                  <a:pt x="2227488" y="379463"/>
                </a:cubicBezTo>
                <a:cubicBezTo>
                  <a:pt x="2229717" y="379463"/>
                  <a:pt x="2230831" y="380020"/>
                  <a:pt x="2230831" y="381135"/>
                </a:cubicBezTo>
                <a:cubicBezTo>
                  <a:pt x="2230831" y="382249"/>
                  <a:pt x="2230831" y="383178"/>
                  <a:pt x="2230831" y="383921"/>
                </a:cubicBezTo>
                <a:cubicBezTo>
                  <a:pt x="2230831" y="383921"/>
                  <a:pt x="2228602" y="387264"/>
                  <a:pt x="2224144" y="393950"/>
                </a:cubicBezTo>
                <a:lnTo>
                  <a:pt x="2209657" y="406209"/>
                </a:lnTo>
                <a:cubicBezTo>
                  <a:pt x="2205942" y="411410"/>
                  <a:pt x="2203342" y="414753"/>
                  <a:pt x="2201856" y="416239"/>
                </a:cubicBezTo>
                <a:cubicBezTo>
                  <a:pt x="2200370" y="418468"/>
                  <a:pt x="2198513" y="421254"/>
                  <a:pt x="2196284" y="424597"/>
                </a:cubicBezTo>
                <a:cubicBezTo>
                  <a:pt x="2194055" y="427940"/>
                  <a:pt x="2191826" y="430726"/>
                  <a:pt x="2189597" y="432955"/>
                </a:cubicBezTo>
                <a:cubicBezTo>
                  <a:pt x="2171766" y="444843"/>
                  <a:pt x="2158765" y="454129"/>
                  <a:pt x="2150592" y="460816"/>
                </a:cubicBezTo>
                <a:cubicBezTo>
                  <a:pt x="2136476" y="468988"/>
                  <a:pt x="2121246" y="474189"/>
                  <a:pt x="2104901" y="476418"/>
                </a:cubicBezTo>
                <a:lnTo>
                  <a:pt x="2094871" y="476418"/>
                </a:lnTo>
                <a:lnTo>
                  <a:pt x="2092642" y="476418"/>
                </a:lnTo>
                <a:lnTo>
                  <a:pt x="2083727" y="474189"/>
                </a:lnTo>
                <a:cubicBezTo>
                  <a:pt x="2080755" y="474189"/>
                  <a:pt x="2077412" y="474003"/>
                  <a:pt x="2073697" y="473632"/>
                </a:cubicBezTo>
                <a:cubicBezTo>
                  <a:pt x="2069982" y="473260"/>
                  <a:pt x="2065525" y="473446"/>
                  <a:pt x="2060324" y="474189"/>
                </a:cubicBezTo>
                <a:cubicBezTo>
                  <a:pt x="2053637" y="474189"/>
                  <a:pt x="2048437" y="472332"/>
                  <a:pt x="2044722" y="468617"/>
                </a:cubicBezTo>
                <a:cubicBezTo>
                  <a:pt x="2043236" y="466388"/>
                  <a:pt x="2042865" y="464902"/>
                  <a:pt x="2043608" y="464159"/>
                </a:cubicBezTo>
                <a:cubicBezTo>
                  <a:pt x="2045836" y="462673"/>
                  <a:pt x="2046208" y="460445"/>
                  <a:pt x="2044722" y="457473"/>
                </a:cubicBezTo>
                <a:cubicBezTo>
                  <a:pt x="2041007" y="455244"/>
                  <a:pt x="2041007" y="453758"/>
                  <a:pt x="2044722" y="453015"/>
                </a:cubicBezTo>
                <a:lnTo>
                  <a:pt x="2044722" y="451901"/>
                </a:lnTo>
                <a:cubicBezTo>
                  <a:pt x="2041750" y="448929"/>
                  <a:pt x="2041564" y="446886"/>
                  <a:pt x="2044165" y="445771"/>
                </a:cubicBezTo>
                <a:cubicBezTo>
                  <a:pt x="2046765" y="444657"/>
                  <a:pt x="2048437" y="443728"/>
                  <a:pt x="2049180" y="442985"/>
                </a:cubicBezTo>
                <a:cubicBezTo>
                  <a:pt x="2049923" y="442242"/>
                  <a:pt x="2052523" y="440385"/>
                  <a:pt x="2056981" y="437413"/>
                </a:cubicBezTo>
                <a:cubicBezTo>
                  <a:pt x="2061438" y="434441"/>
                  <a:pt x="2063667" y="430726"/>
                  <a:pt x="2063667" y="426269"/>
                </a:cubicBezTo>
                <a:lnTo>
                  <a:pt x="2063667" y="424040"/>
                </a:lnTo>
                <a:cubicBezTo>
                  <a:pt x="2063667" y="414382"/>
                  <a:pt x="2066639" y="405466"/>
                  <a:pt x="2072583" y="397294"/>
                </a:cubicBezTo>
                <a:cubicBezTo>
                  <a:pt x="2076297" y="389864"/>
                  <a:pt x="2084841" y="376120"/>
                  <a:pt x="2098214" y="356060"/>
                </a:cubicBezTo>
                <a:cubicBezTo>
                  <a:pt x="2100443" y="353088"/>
                  <a:pt x="2103043" y="348816"/>
                  <a:pt x="2106015" y="343244"/>
                </a:cubicBezTo>
                <a:cubicBezTo>
                  <a:pt x="2108987" y="337672"/>
                  <a:pt x="2111959" y="333400"/>
                  <a:pt x="2114931" y="330428"/>
                </a:cubicBezTo>
                <a:cubicBezTo>
                  <a:pt x="2113445" y="328942"/>
                  <a:pt x="2113816" y="327828"/>
                  <a:pt x="2116045" y="327085"/>
                </a:cubicBezTo>
                <a:lnTo>
                  <a:pt x="2101558" y="332657"/>
                </a:lnTo>
                <a:cubicBezTo>
                  <a:pt x="2092642" y="336372"/>
                  <a:pt x="2084841" y="339158"/>
                  <a:pt x="2078155" y="341015"/>
                </a:cubicBezTo>
                <a:cubicBezTo>
                  <a:pt x="2071468" y="342873"/>
                  <a:pt x="2065896" y="344544"/>
                  <a:pt x="2061438" y="346030"/>
                </a:cubicBezTo>
                <a:cubicBezTo>
                  <a:pt x="2058467" y="346773"/>
                  <a:pt x="2054009" y="347145"/>
                  <a:pt x="2048065" y="347145"/>
                </a:cubicBezTo>
                <a:cubicBezTo>
                  <a:pt x="2041379" y="347145"/>
                  <a:pt x="2035807" y="346402"/>
                  <a:pt x="2031349" y="344916"/>
                </a:cubicBezTo>
                <a:cubicBezTo>
                  <a:pt x="2028377" y="342687"/>
                  <a:pt x="2026148" y="340087"/>
                  <a:pt x="2024662" y="337115"/>
                </a:cubicBezTo>
                <a:cubicBezTo>
                  <a:pt x="2024662" y="336372"/>
                  <a:pt x="2024476" y="335257"/>
                  <a:pt x="2024105" y="333772"/>
                </a:cubicBezTo>
                <a:cubicBezTo>
                  <a:pt x="2023734" y="332286"/>
                  <a:pt x="2022805" y="331171"/>
                  <a:pt x="2021319" y="330428"/>
                </a:cubicBezTo>
                <a:cubicBezTo>
                  <a:pt x="2017604" y="327456"/>
                  <a:pt x="2015747" y="323742"/>
                  <a:pt x="2015747" y="319284"/>
                </a:cubicBezTo>
                <a:lnTo>
                  <a:pt x="2016861" y="312597"/>
                </a:lnTo>
                <a:cubicBezTo>
                  <a:pt x="2016118" y="307397"/>
                  <a:pt x="2013889" y="300710"/>
                  <a:pt x="2010175" y="292538"/>
                </a:cubicBezTo>
                <a:cubicBezTo>
                  <a:pt x="2005717" y="285108"/>
                  <a:pt x="2008317" y="281394"/>
                  <a:pt x="2017976" y="281394"/>
                </a:cubicBezTo>
                <a:cubicBezTo>
                  <a:pt x="2018719" y="281394"/>
                  <a:pt x="2019833" y="280836"/>
                  <a:pt x="2021319" y="279722"/>
                </a:cubicBezTo>
                <a:cubicBezTo>
                  <a:pt x="2022805" y="278608"/>
                  <a:pt x="2023548" y="277679"/>
                  <a:pt x="2023548" y="276936"/>
                </a:cubicBezTo>
                <a:cubicBezTo>
                  <a:pt x="2034692" y="262077"/>
                  <a:pt x="2042122" y="249818"/>
                  <a:pt x="2045836" y="240160"/>
                </a:cubicBezTo>
                <a:cubicBezTo>
                  <a:pt x="2051037" y="231987"/>
                  <a:pt x="2061067" y="214900"/>
                  <a:pt x="2075926" y="188896"/>
                </a:cubicBezTo>
                <a:cubicBezTo>
                  <a:pt x="2078155" y="182210"/>
                  <a:pt x="2081684" y="174409"/>
                  <a:pt x="2086513" y="165493"/>
                </a:cubicBezTo>
                <a:cubicBezTo>
                  <a:pt x="2091342" y="156578"/>
                  <a:pt x="2095242" y="149520"/>
                  <a:pt x="2098214" y="144319"/>
                </a:cubicBezTo>
                <a:cubicBezTo>
                  <a:pt x="2098957" y="141347"/>
                  <a:pt x="2100257" y="137818"/>
                  <a:pt x="2102115" y="133732"/>
                </a:cubicBezTo>
                <a:cubicBezTo>
                  <a:pt x="2103972" y="129646"/>
                  <a:pt x="2105272" y="126117"/>
                  <a:pt x="2106015" y="123145"/>
                </a:cubicBezTo>
                <a:cubicBezTo>
                  <a:pt x="2106015" y="118687"/>
                  <a:pt x="2104158" y="115344"/>
                  <a:pt x="2100443" y="113115"/>
                </a:cubicBezTo>
                <a:cubicBezTo>
                  <a:pt x="2098214" y="110886"/>
                  <a:pt x="2095614" y="108472"/>
                  <a:pt x="2092642" y="105872"/>
                </a:cubicBezTo>
                <a:cubicBezTo>
                  <a:pt x="2089670" y="103271"/>
                  <a:pt x="2086327" y="100485"/>
                  <a:pt x="2082612" y="97513"/>
                </a:cubicBezTo>
                <a:lnTo>
                  <a:pt x="2080384" y="97513"/>
                </a:lnTo>
                <a:cubicBezTo>
                  <a:pt x="2078898" y="96770"/>
                  <a:pt x="2077969" y="95842"/>
                  <a:pt x="2077597" y="94727"/>
                </a:cubicBezTo>
                <a:cubicBezTo>
                  <a:pt x="2077226" y="93613"/>
                  <a:pt x="2077412" y="92313"/>
                  <a:pt x="2078155" y="90827"/>
                </a:cubicBezTo>
                <a:close/>
                <a:moveTo>
                  <a:pt x="236258" y="90827"/>
                </a:moveTo>
                <a:lnTo>
                  <a:pt x="247402" y="91941"/>
                </a:lnTo>
                <a:lnTo>
                  <a:pt x="247402" y="97513"/>
                </a:lnTo>
                <a:cubicBezTo>
                  <a:pt x="246659" y="98999"/>
                  <a:pt x="245545" y="101042"/>
                  <a:pt x="244059" y="103643"/>
                </a:cubicBezTo>
                <a:cubicBezTo>
                  <a:pt x="242573" y="106243"/>
                  <a:pt x="241830" y="108286"/>
                  <a:pt x="241830" y="109772"/>
                </a:cubicBezTo>
                <a:cubicBezTo>
                  <a:pt x="241830" y="115716"/>
                  <a:pt x="241087" y="119430"/>
                  <a:pt x="239601" y="120916"/>
                </a:cubicBezTo>
                <a:lnTo>
                  <a:pt x="240716" y="124260"/>
                </a:lnTo>
                <a:cubicBezTo>
                  <a:pt x="240716" y="125003"/>
                  <a:pt x="240716" y="126303"/>
                  <a:pt x="240716" y="128160"/>
                </a:cubicBezTo>
                <a:cubicBezTo>
                  <a:pt x="240716" y="130018"/>
                  <a:pt x="239601" y="131318"/>
                  <a:pt x="237372" y="132061"/>
                </a:cubicBezTo>
                <a:lnTo>
                  <a:pt x="236258" y="134289"/>
                </a:lnTo>
                <a:cubicBezTo>
                  <a:pt x="232543" y="139490"/>
                  <a:pt x="228643" y="144505"/>
                  <a:pt x="224556" y="149334"/>
                </a:cubicBezTo>
                <a:cubicBezTo>
                  <a:pt x="220470" y="154163"/>
                  <a:pt x="216570" y="159178"/>
                  <a:pt x="212855" y="164379"/>
                </a:cubicBezTo>
                <a:cubicBezTo>
                  <a:pt x="212112" y="165865"/>
                  <a:pt x="210255" y="167537"/>
                  <a:pt x="207283" y="169394"/>
                </a:cubicBezTo>
                <a:cubicBezTo>
                  <a:pt x="204311" y="171251"/>
                  <a:pt x="202082" y="173294"/>
                  <a:pt x="200596" y="175523"/>
                </a:cubicBezTo>
                <a:cubicBezTo>
                  <a:pt x="200596" y="175523"/>
                  <a:pt x="196510" y="179609"/>
                  <a:pt x="188338" y="187782"/>
                </a:cubicBezTo>
                <a:cubicBezTo>
                  <a:pt x="186852" y="189268"/>
                  <a:pt x="184994" y="191311"/>
                  <a:pt x="182765" y="193911"/>
                </a:cubicBezTo>
                <a:cubicBezTo>
                  <a:pt x="180537" y="196512"/>
                  <a:pt x="178308" y="198555"/>
                  <a:pt x="176079" y="200040"/>
                </a:cubicBezTo>
                <a:cubicBezTo>
                  <a:pt x="174593" y="201526"/>
                  <a:pt x="170135" y="203012"/>
                  <a:pt x="162706" y="204498"/>
                </a:cubicBezTo>
                <a:cubicBezTo>
                  <a:pt x="158248" y="205984"/>
                  <a:pt x="155276" y="206727"/>
                  <a:pt x="153790" y="206727"/>
                </a:cubicBezTo>
                <a:cubicBezTo>
                  <a:pt x="153047" y="205241"/>
                  <a:pt x="152119" y="204498"/>
                  <a:pt x="151004" y="204498"/>
                </a:cubicBezTo>
                <a:cubicBezTo>
                  <a:pt x="149890" y="204498"/>
                  <a:pt x="147847" y="204870"/>
                  <a:pt x="144875" y="205613"/>
                </a:cubicBezTo>
                <a:lnTo>
                  <a:pt x="153790" y="197812"/>
                </a:lnTo>
                <a:cubicBezTo>
                  <a:pt x="165678" y="188153"/>
                  <a:pt x="173850" y="175152"/>
                  <a:pt x="178308" y="158807"/>
                </a:cubicBezTo>
                <a:cubicBezTo>
                  <a:pt x="179051" y="158064"/>
                  <a:pt x="178679" y="156949"/>
                  <a:pt x="177193" y="155463"/>
                </a:cubicBezTo>
                <a:cubicBezTo>
                  <a:pt x="170507" y="148034"/>
                  <a:pt x="166420" y="142833"/>
                  <a:pt x="164935" y="139862"/>
                </a:cubicBezTo>
                <a:cubicBezTo>
                  <a:pt x="164935" y="137633"/>
                  <a:pt x="164192" y="135775"/>
                  <a:pt x="162706" y="134289"/>
                </a:cubicBezTo>
                <a:cubicBezTo>
                  <a:pt x="161220" y="131318"/>
                  <a:pt x="160848" y="129089"/>
                  <a:pt x="161591" y="127603"/>
                </a:cubicBezTo>
                <a:cubicBezTo>
                  <a:pt x="161591" y="120916"/>
                  <a:pt x="159734" y="116830"/>
                  <a:pt x="156019" y="115344"/>
                </a:cubicBezTo>
                <a:lnTo>
                  <a:pt x="153790" y="114230"/>
                </a:lnTo>
                <a:lnTo>
                  <a:pt x="158248" y="114230"/>
                </a:lnTo>
                <a:lnTo>
                  <a:pt x="158248" y="110886"/>
                </a:lnTo>
                <a:lnTo>
                  <a:pt x="151561" y="98628"/>
                </a:lnTo>
                <a:cubicBezTo>
                  <a:pt x="153047" y="99371"/>
                  <a:pt x="154719" y="100114"/>
                  <a:pt x="156576" y="100857"/>
                </a:cubicBezTo>
                <a:cubicBezTo>
                  <a:pt x="158434" y="101600"/>
                  <a:pt x="160848" y="101971"/>
                  <a:pt x="163820" y="101971"/>
                </a:cubicBezTo>
                <a:cubicBezTo>
                  <a:pt x="167535" y="104200"/>
                  <a:pt x="170507" y="105314"/>
                  <a:pt x="172736" y="105314"/>
                </a:cubicBezTo>
                <a:cubicBezTo>
                  <a:pt x="174221" y="106800"/>
                  <a:pt x="175336" y="107543"/>
                  <a:pt x="176079" y="107543"/>
                </a:cubicBezTo>
                <a:cubicBezTo>
                  <a:pt x="179794" y="111258"/>
                  <a:pt x="183508" y="112001"/>
                  <a:pt x="187223" y="109772"/>
                </a:cubicBezTo>
                <a:cubicBezTo>
                  <a:pt x="190195" y="108286"/>
                  <a:pt x="192052" y="107543"/>
                  <a:pt x="192795" y="107543"/>
                </a:cubicBezTo>
                <a:cubicBezTo>
                  <a:pt x="192795" y="106800"/>
                  <a:pt x="193352" y="106057"/>
                  <a:pt x="194467" y="105314"/>
                </a:cubicBezTo>
                <a:cubicBezTo>
                  <a:pt x="195581" y="104571"/>
                  <a:pt x="195767" y="103086"/>
                  <a:pt x="195024" y="100857"/>
                </a:cubicBezTo>
                <a:cubicBezTo>
                  <a:pt x="194281" y="99371"/>
                  <a:pt x="194467" y="97885"/>
                  <a:pt x="195581" y="96399"/>
                </a:cubicBezTo>
                <a:cubicBezTo>
                  <a:pt x="196696" y="94913"/>
                  <a:pt x="197996" y="94170"/>
                  <a:pt x="199482" y="94170"/>
                </a:cubicBezTo>
                <a:lnTo>
                  <a:pt x="207283" y="95285"/>
                </a:lnTo>
                <a:lnTo>
                  <a:pt x="211740" y="95285"/>
                </a:lnTo>
                <a:close/>
                <a:moveTo>
                  <a:pt x="518486" y="47364"/>
                </a:moveTo>
                <a:cubicBezTo>
                  <a:pt x="519786" y="47364"/>
                  <a:pt x="520808" y="47736"/>
                  <a:pt x="521551" y="48479"/>
                </a:cubicBezTo>
                <a:lnTo>
                  <a:pt x="526008" y="48479"/>
                </a:lnTo>
                <a:lnTo>
                  <a:pt x="529352" y="48479"/>
                </a:lnTo>
                <a:cubicBezTo>
                  <a:pt x="533809" y="48479"/>
                  <a:pt x="540496" y="49965"/>
                  <a:pt x="549411" y="52936"/>
                </a:cubicBezTo>
                <a:lnTo>
                  <a:pt x="552754" y="56280"/>
                </a:lnTo>
                <a:cubicBezTo>
                  <a:pt x="552754" y="57766"/>
                  <a:pt x="553126" y="59066"/>
                  <a:pt x="553869" y="60180"/>
                </a:cubicBezTo>
                <a:cubicBezTo>
                  <a:pt x="554612" y="61295"/>
                  <a:pt x="555355" y="62223"/>
                  <a:pt x="556098" y="62966"/>
                </a:cubicBezTo>
                <a:lnTo>
                  <a:pt x="553869" y="65195"/>
                </a:lnTo>
                <a:cubicBezTo>
                  <a:pt x="550154" y="68167"/>
                  <a:pt x="549783" y="71882"/>
                  <a:pt x="552754" y="76339"/>
                </a:cubicBezTo>
                <a:cubicBezTo>
                  <a:pt x="554240" y="77082"/>
                  <a:pt x="554240" y="78197"/>
                  <a:pt x="552754" y="79683"/>
                </a:cubicBezTo>
                <a:cubicBezTo>
                  <a:pt x="552754" y="84883"/>
                  <a:pt x="551640" y="88598"/>
                  <a:pt x="549411" y="90827"/>
                </a:cubicBezTo>
                <a:cubicBezTo>
                  <a:pt x="548668" y="92313"/>
                  <a:pt x="546068" y="94170"/>
                  <a:pt x="541610" y="96399"/>
                </a:cubicBezTo>
                <a:lnTo>
                  <a:pt x="528237" y="106429"/>
                </a:lnTo>
                <a:cubicBezTo>
                  <a:pt x="526751" y="107172"/>
                  <a:pt x="524708" y="108286"/>
                  <a:pt x="522108" y="109772"/>
                </a:cubicBezTo>
                <a:cubicBezTo>
                  <a:pt x="519508" y="111258"/>
                  <a:pt x="517093" y="112001"/>
                  <a:pt x="514864" y="112001"/>
                </a:cubicBezTo>
                <a:lnTo>
                  <a:pt x="512635" y="113115"/>
                </a:lnTo>
                <a:cubicBezTo>
                  <a:pt x="511149" y="113858"/>
                  <a:pt x="509478" y="114787"/>
                  <a:pt x="507620" y="115901"/>
                </a:cubicBezTo>
                <a:cubicBezTo>
                  <a:pt x="505763" y="117016"/>
                  <a:pt x="504091" y="117945"/>
                  <a:pt x="502605" y="118687"/>
                </a:cubicBezTo>
                <a:cubicBezTo>
                  <a:pt x="501119" y="120173"/>
                  <a:pt x="500377" y="120916"/>
                  <a:pt x="500377" y="120916"/>
                </a:cubicBezTo>
                <a:cubicBezTo>
                  <a:pt x="496662" y="123888"/>
                  <a:pt x="491833" y="127046"/>
                  <a:pt x="485889" y="130389"/>
                </a:cubicBezTo>
                <a:cubicBezTo>
                  <a:pt x="479945" y="133732"/>
                  <a:pt x="475116" y="136890"/>
                  <a:pt x="471401" y="139862"/>
                </a:cubicBezTo>
                <a:cubicBezTo>
                  <a:pt x="470658" y="141347"/>
                  <a:pt x="469358" y="142462"/>
                  <a:pt x="467501" y="143205"/>
                </a:cubicBezTo>
                <a:cubicBezTo>
                  <a:pt x="465644" y="143948"/>
                  <a:pt x="464343" y="144691"/>
                  <a:pt x="463601" y="145434"/>
                </a:cubicBezTo>
                <a:cubicBezTo>
                  <a:pt x="454685" y="147663"/>
                  <a:pt x="447627" y="152120"/>
                  <a:pt x="442426" y="158807"/>
                </a:cubicBezTo>
                <a:lnTo>
                  <a:pt x="423481" y="173294"/>
                </a:lnTo>
                <a:cubicBezTo>
                  <a:pt x="419023" y="176266"/>
                  <a:pt x="412337" y="179981"/>
                  <a:pt x="403421" y="184439"/>
                </a:cubicBezTo>
                <a:cubicBezTo>
                  <a:pt x="401193" y="185182"/>
                  <a:pt x="399521" y="185925"/>
                  <a:pt x="398407" y="186667"/>
                </a:cubicBezTo>
                <a:cubicBezTo>
                  <a:pt x="397292" y="187410"/>
                  <a:pt x="396364" y="188153"/>
                  <a:pt x="395621" y="188896"/>
                </a:cubicBezTo>
                <a:cubicBezTo>
                  <a:pt x="391906" y="190382"/>
                  <a:pt x="388934" y="190382"/>
                  <a:pt x="386705" y="188896"/>
                </a:cubicBezTo>
                <a:lnTo>
                  <a:pt x="377790" y="185553"/>
                </a:lnTo>
                <a:cubicBezTo>
                  <a:pt x="382247" y="183324"/>
                  <a:pt x="386891" y="179424"/>
                  <a:pt x="391720" y="173852"/>
                </a:cubicBezTo>
                <a:cubicBezTo>
                  <a:pt x="396549" y="168279"/>
                  <a:pt x="399707" y="164379"/>
                  <a:pt x="401193" y="162150"/>
                </a:cubicBezTo>
                <a:cubicBezTo>
                  <a:pt x="366274" y="151749"/>
                  <a:pt x="345843" y="131318"/>
                  <a:pt x="339899" y="100857"/>
                </a:cubicBezTo>
                <a:cubicBezTo>
                  <a:pt x="342128" y="97885"/>
                  <a:pt x="345471" y="97513"/>
                  <a:pt x="349929" y="99742"/>
                </a:cubicBezTo>
                <a:lnTo>
                  <a:pt x="365531" y="107543"/>
                </a:lnTo>
                <a:cubicBezTo>
                  <a:pt x="366274" y="108286"/>
                  <a:pt x="367203" y="108472"/>
                  <a:pt x="368317" y="108100"/>
                </a:cubicBezTo>
                <a:cubicBezTo>
                  <a:pt x="369432" y="107729"/>
                  <a:pt x="370360" y="107172"/>
                  <a:pt x="371103" y="106429"/>
                </a:cubicBezTo>
                <a:cubicBezTo>
                  <a:pt x="375561" y="104200"/>
                  <a:pt x="378161" y="103086"/>
                  <a:pt x="378904" y="103086"/>
                </a:cubicBezTo>
                <a:cubicBezTo>
                  <a:pt x="383362" y="101600"/>
                  <a:pt x="391163" y="98256"/>
                  <a:pt x="402307" y="93056"/>
                </a:cubicBezTo>
                <a:cubicBezTo>
                  <a:pt x="403793" y="92313"/>
                  <a:pt x="405836" y="91198"/>
                  <a:pt x="408436" y="89712"/>
                </a:cubicBezTo>
                <a:cubicBezTo>
                  <a:pt x="411037" y="88227"/>
                  <a:pt x="413451" y="87855"/>
                  <a:pt x="415680" y="88598"/>
                </a:cubicBezTo>
                <a:cubicBezTo>
                  <a:pt x="415680" y="88598"/>
                  <a:pt x="415866" y="88412"/>
                  <a:pt x="416237" y="88041"/>
                </a:cubicBezTo>
                <a:cubicBezTo>
                  <a:pt x="416609" y="87669"/>
                  <a:pt x="416795" y="87484"/>
                  <a:pt x="416795" y="87484"/>
                </a:cubicBezTo>
                <a:lnTo>
                  <a:pt x="435740" y="77454"/>
                </a:lnTo>
                <a:cubicBezTo>
                  <a:pt x="438712" y="75968"/>
                  <a:pt x="442426" y="74296"/>
                  <a:pt x="446884" y="72439"/>
                </a:cubicBezTo>
                <a:cubicBezTo>
                  <a:pt x="451342" y="70581"/>
                  <a:pt x="456171" y="68910"/>
                  <a:pt x="461372" y="67424"/>
                </a:cubicBezTo>
                <a:lnTo>
                  <a:pt x="476974" y="61852"/>
                </a:lnTo>
                <a:cubicBezTo>
                  <a:pt x="481431" y="58880"/>
                  <a:pt x="485518" y="57394"/>
                  <a:pt x="489232" y="57394"/>
                </a:cubicBezTo>
                <a:cubicBezTo>
                  <a:pt x="489975" y="56651"/>
                  <a:pt x="491090" y="56280"/>
                  <a:pt x="492576" y="56280"/>
                </a:cubicBezTo>
                <a:cubicBezTo>
                  <a:pt x="494061" y="56280"/>
                  <a:pt x="495176" y="55908"/>
                  <a:pt x="495919" y="55165"/>
                </a:cubicBezTo>
                <a:lnTo>
                  <a:pt x="513750" y="48479"/>
                </a:lnTo>
                <a:cubicBezTo>
                  <a:pt x="515607" y="47736"/>
                  <a:pt x="517186" y="47364"/>
                  <a:pt x="518486" y="47364"/>
                </a:cubicBezTo>
                <a:close/>
                <a:moveTo>
                  <a:pt x="1476071" y="37752"/>
                </a:moveTo>
                <a:cubicBezTo>
                  <a:pt x="1479693" y="37474"/>
                  <a:pt x="1483547" y="37706"/>
                  <a:pt x="1487633" y="38449"/>
                </a:cubicBezTo>
                <a:cubicBezTo>
                  <a:pt x="1490605" y="38449"/>
                  <a:pt x="1492648" y="39378"/>
                  <a:pt x="1493763" y="41235"/>
                </a:cubicBezTo>
                <a:cubicBezTo>
                  <a:pt x="1494877" y="43092"/>
                  <a:pt x="1495806" y="44393"/>
                  <a:pt x="1496549" y="45135"/>
                </a:cubicBezTo>
                <a:cubicBezTo>
                  <a:pt x="1498778" y="47364"/>
                  <a:pt x="1501192" y="49965"/>
                  <a:pt x="1503792" y="52936"/>
                </a:cubicBezTo>
                <a:cubicBezTo>
                  <a:pt x="1506393" y="55908"/>
                  <a:pt x="1508807" y="58137"/>
                  <a:pt x="1511036" y="59623"/>
                </a:cubicBezTo>
                <a:cubicBezTo>
                  <a:pt x="1519209" y="66310"/>
                  <a:pt x="1526267" y="76711"/>
                  <a:pt x="1532210" y="90827"/>
                </a:cubicBezTo>
                <a:lnTo>
                  <a:pt x="1533325" y="94170"/>
                </a:lnTo>
                <a:cubicBezTo>
                  <a:pt x="1533325" y="97885"/>
                  <a:pt x="1531096" y="101228"/>
                  <a:pt x="1526638" y="104200"/>
                </a:cubicBezTo>
                <a:cubicBezTo>
                  <a:pt x="1526638" y="104200"/>
                  <a:pt x="1524409" y="107543"/>
                  <a:pt x="1519952" y="114230"/>
                </a:cubicBezTo>
                <a:lnTo>
                  <a:pt x="1514380" y="119802"/>
                </a:lnTo>
                <a:cubicBezTo>
                  <a:pt x="1503235" y="133918"/>
                  <a:pt x="1495434" y="143576"/>
                  <a:pt x="1490977" y="148777"/>
                </a:cubicBezTo>
                <a:cubicBezTo>
                  <a:pt x="1480575" y="162150"/>
                  <a:pt x="1472403" y="172180"/>
                  <a:pt x="1466459" y="178866"/>
                </a:cubicBezTo>
                <a:cubicBezTo>
                  <a:pt x="1466459" y="178866"/>
                  <a:pt x="1460887" y="186667"/>
                  <a:pt x="1449743" y="202269"/>
                </a:cubicBezTo>
                <a:cubicBezTo>
                  <a:pt x="1446771" y="205241"/>
                  <a:pt x="1441570" y="210813"/>
                  <a:pt x="1434141" y="218986"/>
                </a:cubicBezTo>
                <a:lnTo>
                  <a:pt x="1429683" y="225672"/>
                </a:lnTo>
                <a:cubicBezTo>
                  <a:pt x="1432655" y="225672"/>
                  <a:pt x="1435627" y="226415"/>
                  <a:pt x="1438599" y="227901"/>
                </a:cubicBezTo>
                <a:lnTo>
                  <a:pt x="1467574" y="233473"/>
                </a:lnTo>
                <a:cubicBezTo>
                  <a:pt x="1505464" y="240903"/>
                  <a:pt x="1534811" y="245360"/>
                  <a:pt x="1555613" y="246846"/>
                </a:cubicBezTo>
                <a:cubicBezTo>
                  <a:pt x="1564529" y="247589"/>
                  <a:pt x="1576787" y="247961"/>
                  <a:pt x="1592389" y="247961"/>
                </a:cubicBezTo>
                <a:lnTo>
                  <a:pt x="1628051" y="247961"/>
                </a:lnTo>
                <a:cubicBezTo>
                  <a:pt x="1640681" y="246475"/>
                  <a:pt x="1652940" y="246475"/>
                  <a:pt x="1664827" y="247961"/>
                </a:cubicBezTo>
                <a:lnTo>
                  <a:pt x="1668170" y="249075"/>
                </a:lnTo>
                <a:cubicBezTo>
                  <a:pt x="1672628" y="252047"/>
                  <a:pt x="1679315" y="257248"/>
                  <a:pt x="1688230" y="264677"/>
                </a:cubicBezTo>
                <a:lnTo>
                  <a:pt x="1693802" y="268020"/>
                </a:lnTo>
                <a:cubicBezTo>
                  <a:pt x="1694545" y="268020"/>
                  <a:pt x="1695288" y="268392"/>
                  <a:pt x="1696031" y="269135"/>
                </a:cubicBezTo>
                <a:cubicBezTo>
                  <a:pt x="1696774" y="269878"/>
                  <a:pt x="1696774" y="270621"/>
                  <a:pt x="1696031" y="271364"/>
                </a:cubicBezTo>
                <a:cubicBezTo>
                  <a:pt x="1697517" y="272850"/>
                  <a:pt x="1699374" y="276936"/>
                  <a:pt x="1701603" y="283622"/>
                </a:cubicBezTo>
                <a:lnTo>
                  <a:pt x="1692687" y="293652"/>
                </a:lnTo>
                <a:lnTo>
                  <a:pt x="1688230" y="299224"/>
                </a:lnTo>
                <a:cubicBezTo>
                  <a:pt x="1684515" y="305168"/>
                  <a:pt x="1677828" y="308140"/>
                  <a:pt x="1668170" y="308140"/>
                </a:cubicBezTo>
                <a:cubicBezTo>
                  <a:pt x="1650339" y="308140"/>
                  <a:pt x="1637338" y="308511"/>
                  <a:pt x="1629165" y="309254"/>
                </a:cubicBezTo>
                <a:lnTo>
                  <a:pt x="1619136" y="309254"/>
                </a:lnTo>
                <a:cubicBezTo>
                  <a:pt x="1597590" y="309254"/>
                  <a:pt x="1578830" y="308325"/>
                  <a:pt x="1562857" y="306468"/>
                </a:cubicBezTo>
                <a:cubicBezTo>
                  <a:pt x="1546884" y="304611"/>
                  <a:pt x="1532210" y="301082"/>
                  <a:pt x="1518837" y="295881"/>
                </a:cubicBezTo>
                <a:cubicBezTo>
                  <a:pt x="1507693" y="292166"/>
                  <a:pt x="1498035" y="289195"/>
                  <a:pt x="1489862" y="286966"/>
                </a:cubicBezTo>
                <a:lnTo>
                  <a:pt x="1460887" y="278050"/>
                </a:lnTo>
                <a:lnTo>
                  <a:pt x="1430798" y="263563"/>
                </a:lnTo>
                <a:lnTo>
                  <a:pt x="1408509" y="252418"/>
                </a:lnTo>
                <a:cubicBezTo>
                  <a:pt x="1407766" y="251676"/>
                  <a:pt x="1406837" y="251490"/>
                  <a:pt x="1405723" y="251861"/>
                </a:cubicBezTo>
                <a:cubicBezTo>
                  <a:pt x="1404609" y="252233"/>
                  <a:pt x="1404051" y="252790"/>
                  <a:pt x="1404051" y="253533"/>
                </a:cubicBezTo>
                <a:cubicBezTo>
                  <a:pt x="1396622" y="259477"/>
                  <a:pt x="1391050" y="265420"/>
                  <a:pt x="1387335" y="271364"/>
                </a:cubicBezTo>
                <a:lnTo>
                  <a:pt x="1370619" y="286966"/>
                </a:lnTo>
                <a:lnTo>
                  <a:pt x="1347216" y="308140"/>
                </a:lnTo>
                <a:cubicBezTo>
                  <a:pt x="1324927" y="327456"/>
                  <a:pt x="1301153" y="346773"/>
                  <a:pt x="1275893" y="366090"/>
                </a:cubicBezTo>
                <a:cubicBezTo>
                  <a:pt x="1266977" y="373519"/>
                  <a:pt x="1255461" y="380949"/>
                  <a:pt x="1241345" y="388378"/>
                </a:cubicBezTo>
                <a:cubicBezTo>
                  <a:pt x="1236145" y="391350"/>
                  <a:pt x="1231316" y="391722"/>
                  <a:pt x="1226858" y="389493"/>
                </a:cubicBezTo>
                <a:cubicBezTo>
                  <a:pt x="1224629" y="387264"/>
                  <a:pt x="1223515" y="386149"/>
                  <a:pt x="1223515" y="386149"/>
                </a:cubicBezTo>
                <a:cubicBezTo>
                  <a:pt x="1223515" y="383178"/>
                  <a:pt x="1221657" y="382063"/>
                  <a:pt x="1217943" y="382806"/>
                </a:cubicBezTo>
                <a:cubicBezTo>
                  <a:pt x="1214228" y="383549"/>
                  <a:pt x="1211627" y="383178"/>
                  <a:pt x="1210141" y="381692"/>
                </a:cubicBezTo>
                <a:lnTo>
                  <a:pt x="1207913" y="377234"/>
                </a:lnTo>
                <a:lnTo>
                  <a:pt x="1197883" y="398408"/>
                </a:lnTo>
                <a:cubicBezTo>
                  <a:pt x="1195654" y="405095"/>
                  <a:pt x="1185624" y="428869"/>
                  <a:pt x="1167793" y="469731"/>
                </a:cubicBezTo>
                <a:cubicBezTo>
                  <a:pt x="1166308" y="473446"/>
                  <a:pt x="1164636" y="477347"/>
                  <a:pt x="1162779" y="481433"/>
                </a:cubicBezTo>
                <a:cubicBezTo>
                  <a:pt x="1160921" y="485519"/>
                  <a:pt x="1159250" y="489791"/>
                  <a:pt x="1157764" y="494249"/>
                </a:cubicBezTo>
                <a:cubicBezTo>
                  <a:pt x="1157021" y="495735"/>
                  <a:pt x="1156649" y="498149"/>
                  <a:pt x="1156649" y="501492"/>
                </a:cubicBezTo>
                <a:cubicBezTo>
                  <a:pt x="1156649" y="504836"/>
                  <a:pt x="1156278" y="507250"/>
                  <a:pt x="1155535" y="508736"/>
                </a:cubicBezTo>
                <a:cubicBezTo>
                  <a:pt x="1148848" y="525081"/>
                  <a:pt x="1145133" y="533625"/>
                  <a:pt x="1144390" y="534368"/>
                </a:cubicBezTo>
                <a:cubicBezTo>
                  <a:pt x="1143648" y="535111"/>
                  <a:pt x="1142905" y="536040"/>
                  <a:pt x="1142162" y="537154"/>
                </a:cubicBezTo>
                <a:cubicBezTo>
                  <a:pt x="1141419" y="538268"/>
                  <a:pt x="1141047" y="539569"/>
                  <a:pt x="1141047" y="541055"/>
                </a:cubicBezTo>
                <a:cubicBezTo>
                  <a:pt x="1140304" y="542540"/>
                  <a:pt x="1140118" y="544212"/>
                  <a:pt x="1140490" y="546069"/>
                </a:cubicBezTo>
                <a:cubicBezTo>
                  <a:pt x="1140862" y="547927"/>
                  <a:pt x="1140676" y="549970"/>
                  <a:pt x="1139933" y="552199"/>
                </a:cubicBezTo>
                <a:cubicBezTo>
                  <a:pt x="1139933" y="553685"/>
                  <a:pt x="1138075" y="557771"/>
                  <a:pt x="1134361" y="564457"/>
                </a:cubicBezTo>
                <a:lnTo>
                  <a:pt x="1115415" y="609034"/>
                </a:lnTo>
                <a:cubicBezTo>
                  <a:pt x="1110215" y="618693"/>
                  <a:pt x="1102785" y="628351"/>
                  <a:pt x="1093127" y="638010"/>
                </a:cubicBezTo>
                <a:cubicBezTo>
                  <a:pt x="1091641" y="639495"/>
                  <a:pt x="1089784" y="640238"/>
                  <a:pt x="1087555" y="640238"/>
                </a:cubicBezTo>
                <a:cubicBezTo>
                  <a:pt x="1087555" y="642467"/>
                  <a:pt x="1086812" y="644325"/>
                  <a:pt x="1085326" y="645810"/>
                </a:cubicBezTo>
                <a:lnTo>
                  <a:pt x="1076411" y="653611"/>
                </a:lnTo>
                <a:cubicBezTo>
                  <a:pt x="1070467" y="655097"/>
                  <a:pt x="1066009" y="655840"/>
                  <a:pt x="1063037" y="655840"/>
                </a:cubicBezTo>
                <a:cubicBezTo>
                  <a:pt x="1056351" y="655840"/>
                  <a:pt x="1051150" y="654354"/>
                  <a:pt x="1047435" y="651383"/>
                </a:cubicBezTo>
                <a:cubicBezTo>
                  <a:pt x="1044464" y="649154"/>
                  <a:pt x="1040192" y="646553"/>
                  <a:pt x="1034620" y="643582"/>
                </a:cubicBezTo>
                <a:cubicBezTo>
                  <a:pt x="1029047" y="640610"/>
                  <a:pt x="1024775" y="637267"/>
                  <a:pt x="1021804" y="633552"/>
                </a:cubicBezTo>
                <a:cubicBezTo>
                  <a:pt x="1020318" y="629837"/>
                  <a:pt x="1016603" y="627980"/>
                  <a:pt x="1010659" y="627980"/>
                </a:cubicBezTo>
                <a:cubicBezTo>
                  <a:pt x="1006944" y="626494"/>
                  <a:pt x="1003415" y="623336"/>
                  <a:pt x="1000072" y="618507"/>
                </a:cubicBezTo>
                <a:cubicBezTo>
                  <a:pt x="996729" y="613678"/>
                  <a:pt x="994686" y="609777"/>
                  <a:pt x="993943" y="606806"/>
                </a:cubicBezTo>
                <a:cubicBezTo>
                  <a:pt x="993943" y="603091"/>
                  <a:pt x="992086" y="600119"/>
                  <a:pt x="988371" y="597890"/>
                </a:cubicBezTo>
                <a:cubicBezTo>
                  <a:pt x="984656" y="594175"/>
                  <a:pt x="982613" y="591389"/>
                  <a:pt x="982241" y="589532"/>
                </a:cubicBezTo>
                <a:cubicBezTo>
                  <a:pt x="981870" y="587675"/>
                  <a:pt x="983542" y="585260"/>
                  <a:pt x="987256" y="582288"/>
                </a:cubicBezTo>
                <a:lnTo>
                  <a:pt x="995057" y="577831"/>
                </a:lnTo>
                <a:cubicBezTo>
                  <a:pt x="1001001" y="574859"/>
                  <a:pt x="1004344" y="572816"/>
                  <a:pt x="1005087" y="571701"/>
                </a:cubicBezTo>
                <a:cubicBezTo>
                  <a:pt x="1005830" y="570587"/>
                  <a:pt x="1006202" y="568172"/>
                  <a:pt x="1006202" y="564457"/>
                </a:cubicBezTo>
                <a:cubicBezTo>
                  <a:pt x="1012888" y="568915"/>
                  <a:pt x="1016232" y="571144"/>
                  <a:pt x="1016232" y="571144"/>
                </a:cubicBezTo>
                <a:cubicBezTo>
                  <a:pt x="1019203" y="575602"/>
                  <a:pt x="1022918" y="575602"/>
                  <a:pt x="1027376" y="571144"/>
                </a:cubicBezTo>
                <a:cubicBezTo>
                  <a:pt x="1031834" y="568915"/>
                  <a:pt x="1037777" y="564086"/>
                  <a:pt x="1045207" y="556656"/>
                </a:cubicBezTo>
                <a:lnTo>
                  <a:pt x="1087555" y="510965"/>
                </a:lnTo>
                <a:cubicBezTo>
                  <a:pt x="1109100" y="489420"/>
                  <a:pt x="1128417" y="465645"/>
                  <a:pt x="1145505" y="439642"/>
                </a:cubicBezTo>
                <a:lnTo>
                  <a:pt x="1192311" y="375005"/>
                </a:lnTo>
                <a:lnTo>
                  <a:pt x="1200112" y="362747"/>
                </a:lnTo>
                <a:cubicBezTo>
                  <a:pt x="1200112" y="361261"/>
                  <a:pt x="1199369" y="360518"/>
                  <a:pt x="1197883" y="360518"/>
                </a:cubicBezTo>
                <a:lnTo>
                  <a:pt x="1201226" y="360518"/>
                </a:lnTo>
                <a:lnTo>
                  <a:pt x="1220171" y="334886"/>
                </a:lnTo>
                <a:cubicBezTo>
                  <a:pt x="1217943" y="343801"/>
                  <a:pt x="1216828" y="349373"/>
                  <a:pt x="1216828" y="351602"/>
                </a:cubicBezTo>
                <a:cubicBezTo>
                  <a:pt x="1216828" y="354574"/>
                  <a:pt x="1216085" y="358289"/>
                  <a:pt x="1214599" y="362747"/>
                </a:cubicBezTo>
                <a:lnTo>
                  <a:pt x="1217943" y="362747"/>
                </a:lnTo>
                <a:lnTo>
                  <a:pt x="1221286" y="354946"/>
                </a:lnTo>
                <a:lnTo>
                  <a:pt x="1227972" y="337115"/>
                </a:lnTo>
                <a:cubicBezTo>
                  <a:pt x="1228715" y="336372"/>
                  <a:pt x="1229458" y="335443"/>
                  <a:pt x="1230201" y="334329"/>
                </a:cubicBezTo>
                <a:cubicBezTo>
                  <a:pt x="1230944" y="333214"/>
                  <a:pt x="1231687" y="331543"/>
                  <a:pt x="1232430" y="329314"/>
                </a:cubicBezTo>
                <a:cubicBezTo>
                  <a:pt x="1240603" y="318170"/>
                  <a:pt x="1244317" y="313340"/>
                  <a:pt x="1243574" y="314826"/>
                </a:cubicBezTo>
                <a:lnTo>
                  <a:pt x="1246918" y="325971"/>
                </a:lnTo>
                <a:cubicBezTo>
                  <a:pt x="1262520" y="316312"/>
                  <a:pt x="1276450" y="305911"/>
                  <a:pt x="1288708" y="294767"/>
                </a:cubicBezTo>
                <a:cubicBezTo>
                  <a:pt x="1300967" y="283622"/>
                  <a:pt x="1317126" y="268020"/>
                  <a:pt x="1337186" y="247961"/>
                </a:cubicBezTo>
                <a:cubicBezTo>
                  <a:pt x="1353531" y="231616"/>
                  <a:pt x="1361703" y="223443"/>
                  <a:pt x="1361703" y="223443"/>
                </a:cubicBezTo>
                <a:cubicBezTo>
                  <a:pt x="1357989" y="219729"/>
                  <a:pt x="1354460" y="216200"/>
                  <a:pt x="1351116" y="212856"/>
                </a:cubicBezTo>
                <a:cubicBezTo>
                  <a:pt x="1347773" y="209513"/>
                  <a:pt x="1344244" y="205984"/>
                  <a:pt x="1340529" y="202269"/>
                </a:cubicBezTo>
                <a:lnTo>
                  <a:pt x="1355017" y="204498"/>
                </a:lnTo>
                <a:cubicBezTo>
                  <a:pt x="1360960" y="205984"/>
                  <a:pt x="1365418" y="207470"/>
                  <a:pt x="1368390" y="208956"/>
                </a:cubicBezTo>
                <a:cubicBezTo>
                  <a:pt x="1371362" y="210442"/>
                  <a:pt x="1374333" y="209699"/>
                  <a:pt x="1377305" y="206727"/>
                </a:cubicBezTo>
                <a:cubicBezTo>
                  <a:pt x="1384735" y="197812"/>
                  <a:pt x="1390678" y="191497"/>
                  <a:pt x="1395136" y="187782"/>
                </a:cubicBezTo>
                <a:cubicBezTo>
                  <a:pt x="1407023" y="174409"/>
                  <a:pt x="1415567" y="164379"/>
                  <a:pt x="1420768" y="157692"/>
                </a:cubicBezTo>
                <a:cubicBezTo>
                  <a:pt x="1429683" y="148034"/>
                  <a:pt x="1440828" y="133547"/>
                  <a:pt x="1454201" y="114230"/>
                </a:cubicBezTo>
                <a:lnTo>
                  <a:pt x="1456429" y="109772"/>
                </a:lnTo>
                <a:lnTo>
                  <a:pt x="1455315" y="107543"/>
                </a:lnTo>
                <a:cubicBezTo>
                  <a:pt x="1441199" y="115716"/>
                  <a:pt x="1433027" y="120545"/>
                  <a:pt x="1430798" y="122031"/>
                </a:cubicBezTo>
                <a:lnTo>
                  <a:pt x="1394022" y="145434"/>
                </a:lnTo>
                <a:cubicBezTo>
                  <a:pt x="1391050" y="148405"/>
                  <a:pt x="1388449" y="149891"/>
                  <a:pt x="1386221" y="149891"/>
                </a:cubicBezTo>
                <a:cubicBezTo>
                  <a:pt x="1378791" y="151377"/>
                  <a:pt x="1373591" y="151377"/>
                  <a:pt x="1370619" y="149891"/>
                </a:cubicBezTo>
                <a:cubicBezTo>
                  <a:pt x="1369876" y="149148"/>
                  <a:pt x="1369133" y="148591"/>
                  <a:pt x="1368390" y="148220"/>
                </a:cubicBezTo>
                <a:cubicBezTo>
                  <a:pt x="1367647" y="147848"/>
                  <a:pt x="1366904" y="147663"/>
                  <a:pt x="1366161" y="147663"/>
                </a:cubicBezTo>
                <a:cubicBezTo>
                  <a:pt x="1362446" y="147663"/>
                  <a:pt x="1359846" y="147291"/>
                  <a:pt x="1358360" y="146548"/>
                </a:cubicBezTo>
                <a:lnTo>
                  <a:pt x="1343873" y="139862"/>
                </a:lnTo>
                <a:cubicBezTo>
                  <a:pt x="1341644" y="138376"/>
                  <a:pt x="1339415" y="136890"/>
                  <a:pt x="1337186" y="135404"/>
                </a:cubicBezTo>
                <a:cubicBezTo>
                  <a:pt x="1334957" y="133918"/>
                  <a:pt x="1332728" y="132432"/>
                  <a:pt x="1330499" y="130946"/>
                </a:cubicBezTo>
                <a:cubicBezTo>
                  <a:pt x="1327528" y="129460"/>
                  <a:pt x="1323256" y="127046"/>
                  <a:pt x="1317683" y="123702"/>
                </a:cubicBezTo>
                <a:cubicBezTo>
                  <a:pt x="1312111" y="120359"/>
                  <a:pt x="1307096" y="118316"/>
                  <a:pt x="1302639" y="117573"/>
                </a:cubicBezTo>
                <a:lnTo>
                  <a:pt x="1299295" y="116459"/>
                </a:lnTo>
                <a:cubicBezTo>
                  <a:pt x="1303010" y="116459"/>
                  <a:pt x="1307468" y="116087"/>
                  <a:pt x="1312669" y="115344"/>
                </a:cubicBezTo>
                <a:cubicBezTo>
                  <a:pt x="1317869" y="114601"/>
                  <a:pt x="1322327" y="114601"/>
                  <a:pt x="1326042" y="115344"/>
                </a:cubicBezTo>
                <a:lnTo>
                  <a:pt x="1332728" y="116459"/>
                </a:lnTo>
                <a:cubicBezTo>
                  <a:pt x="1340901" y="116459"/>
                  <a:pt x="1350930" y="112001"/>
                  <a:pt x="1362818" y="103086"/>
                </a:cubicBezTo>
                <a:lnTo>
                  <a:pt x="1390678" y="86369"/>
                </a:lnTo>
                <a:cubicBezTo>
                  <a:pt x="1394393" y="82654"/>
                  <a:pt x="1399965" y="79311"/>
                  <a:pt x="1407395" y="76339"/>
                </a:cubicBezTo>
                <a:cubicBezTo>
                  <a:pt x="1425226" y="63709"/>
                  <a:pt x="1436741" y="55908"/>
                  <a:pt x="1441942" y="52936"/>
                </a:cubicBezTo>
                <a:cubicBezTo>
                  <a:pt x="1451600" y="46993"/>
                  <a:pt x="1459587" y="42721"/>
                  <a:pt x="1465902" y="40121"/>
                </a:cubicBezTo>
                <a:cubicBezTo>
                  <a:pt x="1469060" y="38820"/>
                  <a:pt x="1472449" y="38031"/>
                  <a:pt x="1476071" y="37752"/>
                </a:cubicBezTo>
                <a:close/>
                <a:moveTo>
                  <a:pt x="3150108" y="35106"/>
                </a:moveTo>
                <a:cubicBezTo>
                  <a:pt x="3156051" y="35106"/>
                  <a:pt x="3161809" y="36963"/>
                  <a:pt x="3167381" y="40678"/>
                </a:cubicBezTo>
                <a:cubicBezTo>
                  <a:pt x="3172954" y="44393"/>
                  <a:pt x="3176482" y="46621"/>
                  <a:pt x="3177968" y="47364"/>
                </a:cubicBezTo>
                <a:cubicBezTo>
                  <a:pt x="3195799" y="57023"/>
                  <a:pt x="3209172" y="62966"/>
                  <a:pt x="3218088" y="65195"/>
                </a:cubicBezTo>
                <a:lnTo>
                  <a:pt x="3220317" y="65195"/>
                </a:lnTo>
                <a:cubicBezTo>
                  <a:pt x="3221059" y="67424"/>
                  <a:pt x="3222174" y="69467"/>
                  <a:pt x="3223660" y="71324"/>
                </a:cubicBezTo>
                <a:cubicBezTo>
                  <a:pt x="3225146" y="73182"/>
                  <a:pt x="3226260" y="75225"/>
                  <a:pt x="3227003" y="77454"/>
                </a:cubicBezTo>
                <a:cubicBezTo>
                  <a:pt x="3229232" y="87112"/>
                  <a:pt x="3229975" y="93427"/>
                  <a:pt x="3229232" y="96399"/>
                </a:cubicBezTo>
                <a:lnTo>
                  <a:pt x="3231461" y="135404"/>
                </a:lnTo>
                <a:cubicBezTo>
                  <a:pt x="3231461" y="166608"/>
                  <a:pt x="3231089" y="190011"/>
                  <a:pt x="3230346" y="205613"/>
                </a:cubicBezTo>
                <a:lnTo>
                  <a:pt x="3232575" y="217871"/>
                </a:lnTo>
                <a:cubicBezTo>
                  <a:pt x="3234061" y="215642"/>
                  <a:pt x="3235733" y="213599"/>
                  <a:pt x="3237590" y="211742"/>
                </a:cubicBezTo>
                <a:cubicBezTo>
                  <a:pt x="3239447" y="209885"/>
                  <a:pt x="3241119" y="208213"/>
                  <a:pt x="3242605" y="206727"/>
                </a:cubicBezTo>
                <a:lnTo>
                  <a:pt x="3270466" y="179981"/>
                </a:lnTo>
                <a:lnTo>
                  <a:pt x="3283839" y="166608"/>
                </a:lnTo>
                <a:lnTo>
                  <a:pt x="3286068" y="161036"/>
                </a:lnTo>
                <a:cubicBezTo>
                  <a:pt x="3289782" y="158807"/>
                  <a:pt x="3294240" y="155092"/>
                  <a:pt x="3299441" y="149891"/>
                </a:cubicBezTo>
                <a:lnTo>
                  <a:pt x="3325072" y="118687"/>
                </a:lnTo>
                <a:cubicBezTo>
                  <a:pt x="3328787" y="116459"/>
                  <a:pt x="3329159" y="113115"/>
                  <a:pt x="3326187" y="108658"/>
                </a:cubicBezTo>
                <a:cubicBezTo>
                  <a:pt x="3320986" y="101228"/>
                  <a:pt x="3315414" y="90084"/>
                  <a:pt x="3309471" y="75225"/>
                </a:cubicBezTo>
                <a:cubicBezTo>
                  <a:pt x="3308728" y="73739"/>
                  <a:pt x="3308542" y="72439"/>
                  <a:pt x="3308913" y="71324"/>
                </a:cubicBezTo>
                <a:cubicBezTo>
                  <a:pt x="3309285" y="70210"/>
                  <a:pt x="3309471" y="69281"/>
                  <a:pt x="3309471" y="68538"/>
                </a:cubicBezTo>
                <a:cubicBezTo>
                  <a:pt x="3309471" y="65567"/>
                  <a:pt x="3309099" y="63338"/>
                  <a:pt x="3308356" y="61852"/>
                </a:cubicBezTo>
                <a:cubicBezTo>
                  <a:pt x="3307613" y="60366"/>
                  <a:pt x="3306870" y="59066"/>
                  <a:pt x="3306127" y="57951"/>
                </a:cubicBezTo>
                <a:cubicBezTo>
                  <a:pt x="3305384" y="56837"/>
                  <a:pt x="3304641" y="55165"/>
                  <a:pt x="3303898" y="52936"/>
                </a:cubicBezTo>
                <a:cubicBezTo>
                  <a:pt x="3307613" y="52936"/>
                  <a:pt x="3311699" y="54422"/>
                  <a:pt x="3316157" y="57394"/>
                </a:cubicBezTo>
                <a:cubicBezTo>
                  <a:pt x="3319129" y="58880"/>
                  <a:pt x="3321729" y="60366"/>
                  <a:pt x="3323958" y="61852"/>
                </a:cubicBezTo>
                <a:cubicBezTo>
                  <a:pt x="3326187" y="63338"/>
                  <a:pt x="3328044" y="64452"/>
                  <a:pt x="3329530" y="65195"/>
                </a:cubicBezTo>
                <a:lnTo>
                  <a:pt x="3333988" y="67424"/>
                </a:lnTo>
                <a:cubicBezTo>
                  <a:pt x="3341417" y="72625"/>
                  <a:pt x="3348104" y="78568"/>
                  <a:pt x="3354047" y="85255"/>
                </a:cubicBezTo>
                <a:cubicBezTo>
                  <a:pt x="3359991" y="91941"/>
                  <a:pt x="3363706" y="96028"/>
                  <a:pt x="3365192" y="97513"/>
                </a:cubicBezTo>
                <a:lnTo>
                  <a:pt x="3377450" y="108658"/>
                </a:lnTo>
                <a:cubicBezTo>
                  <a:pt x="3381165" y="111629"/>
                  <a:pt x="3384137" y="114601"/>
                  <a:pt x="3386366" y="117573"/>
                </a:cubicBezTo>
                <a:cubicBezTo>
                  <a:pt x="3387109" y="118316"/>
                  <a:pt x="3387480" y="119802"/>
                  <a:pt x="3387480" y="122031"/>
                </a:cubicBezTo>
                <a:cubicBezTo>
                  <a:pt x="3387480" y="124260"/>
                  <a:pt x="3387480" y="125746"/>
                  <a:pt x="3387480" y="126488"/>
                </a:cubicBezTo>
                <a:cubicBezTo>
                  <a:pt x="3384508" y="132432"/>
                  <a:pt x="3382651" y="136890"/>
                  <a:pt x="3381908" y="139862"/>
                </a:cubicBezTo>
                <a:cubicBezTo>
                  <a:pt x="3381908" y="140605"/>
                  <a:pt x="3381722" y="141347"/>
                  <a:pt x="3381351" y="142090"/>
                </a:cubicBezTo>
                <a:cubicBezTo>
                  <a:pt x="3380979" y="142833"/>
                  <a:pt x="3380422" y="143205"/>
                  <a:pt x="3379679" y="143205"/>
                </a:cubicBezTo>
                <a:cubicBezTo>
                  <a:pt x="3375222" y="144691"/>
                  <a:pt x="3371135" y="147105"/>
                  <a:pt x="3367421" y="150449"/>
                </a:cubicBezTo>
                <a:cubicBezTo>
                  <a:pt x="3363706" y="153792"/>
                  <a:pt x="3361477" y="156206"/>
                  <a:pt x="3360734" y="157692"/>
                </a:cubicBezTo>
                <a:cubicBezTo>
                  <a:pt x="3360734" y="157692"/>
                  <a:pt x="3354419" y="164007"/>
                  <a:pt x="3341789" y="176638"/>
                </a:cubicBezTo>
                <a:cubicBezTo>
                  <a:pt x="3341046" y="177381"/>
                  <a:pt x="3339188" y="178124"/>
                  <a:pt x="3336217" y="178866"/>
                </a:cubicBezTo>
                <a:lnTo>
                  <a:pt x="3347361" y="185553"/>
                </a:lnTo>
                <a:cubicBezTo>
                  <a:pt x="3352562" y="188525"/>
                  <a:pt x="3359991" y="191497"/>
                  <a:pt x="3369649" y="194468"/>
                </a:cubicBezTo>
                <a:cubicBezTo>
                  <a:pt x="3374107" y="196697"/>
                  <a:pt x="3378565" y="198369"/>
                  <a:pt x="3383023" y="199483"/>
                </a:cubicBezTo>
                <a:cubicBezTo>
                  <a:pt x="3387480" y="200598"/>
                  <a:pt x="3391938" y="202269"/>
                  <a:pt x="3396396" y="204498"/>
                </a:cubicBezTo>
                <a:cubicBezTo>
                  <a:pt x="3400853" y="205984"/>
                  <a:pt x="3405868" y="207470"/>
                  <a:pt x="3411440" y="208956"/>
                </a:cubicBezTo>
                <a:cubicBezTo>
                  <a:pt x="3417013" y="210442"/>
                  <a:pt x="3422770" y="211928"/>
                  <a:pt x="3428714" y="213414"/>
                </a:cubicBezTo>
                <a:cubicBezTo>
                  <a:pt x="3429457" y="213414"/>
                  <a:pt x="3430200" y="213599"/>
                  <a:pt x="3430943" y="213971"/>
                </a:cubicBezTo>
                <a:cubicBezTo>
                  <a:pt x="3431686" y="214342"/>
                  <a:pt x="3432800" y="214157"/>
                  <a:pt x="3434286" y="213414"/>
                </a:cubicBezTo>
                <a:cubicBezTo>
                  <a:pt x="3435772" y="212671"/>
                  <a:pt x="3438372" y="213042"/>
                  <a:pt x="3442087" y="214528"/>
                </a:cubicBezTo>
                <a:cubicBezTo>
                  <a:pt x="3447288" y="216757"/>
                  <a:pt x="3451931" y="218243"/>
                  <a:pt x="3456017" y="218986"/>
                </a:cubicBezTo>
                <a:cubicBezTo>
                  <a:pt x="3460103" y="219729"/>
                  <a:pt x="3463261" y="220472"/>
                  <a:pt x="3465490" y="221215"/>
                </a:cubicBezTo>
                <a:cubicBezTo>
                  <a:pt x="3468462" y="221958"/>
                  <a:pt x="3472177" y="222329"/>
                  <a:pt x="3476634" y="222329"/>
                </a:cubicBezTo>
                <a:cubicBezTo>
                  <a:pt x="3481092" y="222329"/>
                  <a:pt x="3484435" y="222701"/>
                  <a:pt x="3486664" y="223443"/>
                </a:cubicBezTo>
                <a:cubicBezTo>
                  <a:pt x="3492608" y="224929"/>
                  <a:pt x="3496694" y="226787"/>
                  <a:pt x="3498923" y="229016"/>
                </a:cubicBezTo>
                <a:cubicBezTo>
                  <a:pt x="3499666" y="231244"/>
                  <a:pt x="3500780" y="233102"/>
                  <a:pt x="3502266" y="234588"/>
                </a:cubicBezTo>
                <a:cubicBezTo>
                  <a:pt x="3503752" y="236074"/>
                  <a:pt x="3504866" y="237931"/>
                  <a:pt x="3505609" y="240160"/>
                </a:cubicBezTo>
                <a:cubicBezTo>
                  <a:pt x="3506352" y="242389"/>
                  <a:pt x="3505981" y="244246"/>
                  <a:pt x="3504495" y="245732"/>
                </a:cubicBezTo>
                <a:lnTo>
                  <a:pt x="3498923" y="256876"/>
                </a:lnTo>
                <a:cubicBezTo>
                  <a:pt x="3497437" y="259105"/>
                  <a:pt x="3496322" y="260591"/>
                  <a:pt x="3495580" y="261334"/>
                </a:cubicBezTo>
                <a:cubicBezTo>
                  <a:pt x="3492608" y="264306"/>
                  <a:pt x="3491122" y="265792"/>
                  <a:pt x="3491122" y="265792"/>
                </a:cubicBezTo>
                <a:cubicBezTo>
                  <a:pt x="3486664" y="271735"/>
                  <a:pt x="3481464" y="276564"/>
                  <a:pt x="3475520" y="280279"/>
                </a:cubicBezTo>
                <a:cubicBezTo>
                  <a:pt x="3467347" y="283251"/>
                  <a:pt x="3458246" y="287151"/>
                  <a:pt x="3448216" y="291981"/>
                </a:cubicBezTo>
                <a:cubicBezTo>
                  <a:pt x="3438187" y="296810"/>
                  <a:pt x="3430571" y="300710"/>
                  <a:pt x="3425371" y="303682"/>
                </a:cubicBezTo>
                <a:cubicBezTo>
                  <a:pt x="3419427" y="306654"/>
                  <a:pt x="3414227" y="309440"/>
                  <a:pt x="3409769" y="312040"/>
                </a:cubicBezTo>
                <a:cubicBezTo>
                  <a:pt x="3405311" y="314641"/>
                  <a:pt x="3401225" y="316684"/>
                  <a:pt x="3397510" y="318170"/>
                </a:cubicBezTo>
                <a:lnTo>
                  <a:pt x="3361848" y="334886"/>
                </a:lnTo>
                <a:lnTo>
                  <a:pt x="3279381" y="373891"/>
                </a:lnTo>
                <a:lnTo>
                  <a:pt x="3267123" y="378349"/>
                </a:lnTo>
                <a:cubicBezTo>
                  <a:pt x="3269351" y="379091"/>
                  <a:pt x="3272137" y="380206"/>
                  <a:pt x="3275480" y="381692"/>
                </a:cubicBezTo>
                <a:cubicBezTo>
                  <a:pt x="3278824" y="383178"/>
                  <a:pt x="3282724" y="384664"/>
                  <a:pt x="3287182" y="386149"/>
                </a:cubicBezTo>
                <a:lnTo>
                  <a:pt x="3294983" y="396179"/>
                </a:lnTo>
                <a:cubicBezTo>
                  <a:pt x="3299441" y="397665"/>
                  <a:pt x="3303898" y="400080"/>
                  <a:pt x="3308356" y="403423"/>
                </a:cubicBezTo>
                <a:cubicBezTo>
                  <a:pt x="3312814" y="406766"/>
                  <a:pt x="3316529" y="409181"/>
                  <a:pt x="3319500" y="410667"/>
                </a:cubicBezTo>
                <a:cubicBezTo>
                  <a:pt x="3323215" y="413639"/>
                  <a:pt x="3331759" y="419211"/>
                  <a:pt x="3345132" y="427383"/>
                </a:cubicBezTo>
                <a:cubicBezTo>
                  <a:pt x="3358505" y="434813"/>
                  <a:pt x="3368906" y="441128"/>
                  <a:pt x="3376336" y="446328"/>
                </a:cubicBezTo>
                <a:cubicBezTo>
                  <a:pt x="3382279" y="450786"/>
                  <a:pt x="3394167" y="456358"/>
                  <a:pt x="3411998" y="463045"/>
                </a:cubicBezTo>
                <a:cubicBezTo>
                  <a:pt x="3415712" y="465274"/>
                  <a:pt x="3420727" y="468245"/>
                  <a:pt x="3427042" y="471960"/>
                </a:cubicBezTo>
                <a:cubicBezTo>
                  <a:pt x="3433357" y="475675"/>
                  <a:pt x="3441344" y="479761"/>
                  <a:pt x="3451003" y="484219"/>
                </a:cubicBezTo>
                <a:cubicBezTo>
                  <a:pt x="3454717" y="485705"/>
                  <a:pt x="3459175" y="487748"/>
                  <a:pt x="3464376" y="490348"/>
                </a:cubicBezTo>
                <a:cubicBezTo>
                  <a:pt x="3469576" y="492949"/>
                  <a:pt x="3475520" y="495735"/>
                  <a:pt x="3482207" y="498706"/>
                </a:cubicBezTo>
                <a:cubicBezTo>
                  <a:pt x="3484435" y="499449"/>
                  <a:pt x="3486850" y="500564"/>
                  <a:pt x="3489450" y="502050"/>
                </a:cubicBezTo>
                <a:cubicBezTo>
                  <a:pt x="3492050" y="503536"/>
                  <a:pt x="3495208" y="505021"/>
                  <a:pt x="3498923" y="506507"/>
                </a:cubicBezTo>
                <a:cubicBezTo>
                  <a:pt x="3498923" y="506507"/>
                  <a:pt x="3505609" y="508736"/>
                  <a:pt x="3518982" y="513194"/>
                </a:cubicBezTo>
                <a:cubicBezTo>
                  <a:pt x="3534584" y="517652"/>
                  <a:pt x="3553158" y="522481"/>
                  <a:pt x="3574704" y="527681"/>
                </a:cubicBezTo>
                <a:cubicBezTo>
                  <a:pt x="3578418" y="528424"/>
                  <a:pt x="3582319" y="529167"/>
                  <a:pt x="3586405" y="529910"/>
                </a:cubicBezTo>
                <a:cubicBezTo>
                  <a:pt x="3590491" y="530653"/>
                  <a:pt x="3594392" y="531396"/>
                  <a:pt x="3598107" y="532139"/>
                </a:cubicBezTo>
                <a:cubicBezTo>
                  <a:pt x="3606279" y="533625"/>
                  <a:pt x="3612594" y="535111"/>
                  <a:pt x="3617052" y="536597"/>
                </a:cubicBezTo>
                <a:cubicBezTo>
                  <a:pt x="3617052" y="536597"/>
                  <a:pt x="3618166" y="537711"/>
                  <a:pt x="3620395" y="539940"/>
                </a:cubicBezTo>
                <a:cubicBezTo>
                  <a:pt x="3621881" y="544398"/>
                  <a:pt x="3624110" y="546627"/>
                  <a:pt x="3627082" y="546627"/>
                </a:cubicBezTo>
                <a:lnTo>
                  <a:pt x="3632654" y="547741"/>
                </a:lnTo>
                <a:cubicBezTo>
                  <a:pt x="3638597" y="556656"/>
                  <a:pt x="3642684" y="562229"/>
                  <a:pt x="3644913" y="564457"/>
                </a:cubicBezTo>
                <a:cubicBezTo>
                  <a:pt x="3647141" y="568172"/>
                  <a:pt x="3647513" y="572630"/>
                  <a:pt x="3646027" y="577831"/>
                </a:cubicBezTo>
                <a:cubicBezTo>
                  <a:pt x="3643798" y="583774"/>
                  <a:pt x="3640269" y="587860"/>
                  <a:pt x="3635440" y="590089"/>
                </a:cubicBezTo>
                <a:cubicBezTo>
                  <a:pt x="3630611" y="592318"/>
                  <a:pt x="3627082" y="593804"/>
                  <a:pt x="3624853" y="594547"/>
                </a:cubicBezTo>
                <a:lnTo>
                  <a:pt x="3609251" y="602348"/>
                </a:lnTo>
                <a:lnTo>
                  <a:pt x="3605908" y="602348"/>
                </a:lnTo>
                <a:cubicBezTo>
                  <a:pt x="3601450" y="603091"/>
                  <a:pt x="3594763" y="603462"/>
                  <a:pt x="3585848" y="603462"/>
                </a:cubicBezTo>
                <a:cubicBezTo>
                  <a:pt x="3574704" y="603462"/>
                  <a:pt x="3560959" y="601605"/>
                  <a:pt x="3544614" y="597890"/>
                </a:cubicBezTo>
                <a:cubicBezTo>
                  <a:pt x="3542385" y="596404"/>
                  <a:pt x="3534956" y="593804"/>
                  <a:pt x="3522326" y="590089"/>
                </a:cubicBezTo>
                <a:lnTo>
                  <a:pt x="3492236" y="578945"/>
                </a:lnTo>
                <a:cubicBezTo>
                  <a:pt x="3487779" y="577459"/>
                  <a:pt x="3479978" y="573744"/>
                  <a:pt x="3468833" y="567801"/>
                </a:cubicBezTo>
                <a:cubicBezTo>
                  <a:pt x="3462890" y="564086"/>
                  <a:pt x="3457689" y="561300"/>
                  <a:pt x="3453231" y="559443"/>
                </a:cubicBezTo>
                <a:cubicBezTo>
                  <a:pt x="3448774" y="557585"/>
                  <a:pt x="3445059" y="555914"/>
                  <a:pt x="3442087" y="554428"/>
                </a:cubicBezTo>
                <a:cubicBezTo>
                  <a:pt x="3402710" y="529910"/>
                  <a:pt x="3374850" y="511337"/>
                  <a:pt x="3358505" y="498706"/>
                </a:cubicBezTo>
                <a:cubicBezTo>
                  <a:pt x="3357019" y="501678"/>
                  <a:pt x="3356276" y="503536"/>
                  <a:pt x="3356276" y="504279"/>
                </a:cubicBezTo>
                <a:lnTo>
                  <a:pt x="3355162" y="505393"/>
                </a:lnTo>
                <a:cubicBezTo>
                  <a:pt x="3353676" y="507622"/>
                  <a:pt x="3352004" y="510779"/>
                  <a:pt x="3350147" y="514866"/>
                </a:cubicBezTo>
                <a:cubicBezTo>
                  <a:pt x="3348290" y="518952"/>
                  <a:pt x="3346618" y="522109"/>
                  <a:pt x="3345132" y="524338"/>
                </a:cubicBezTo>
                <a:cubicBezTo>
                  <a:pt x="3344389" y="525824"/>
                  <a:pt x="3342532" y="528239"/>
                  <a:pt x="3339560" y="531582"/>
                </a:cubicBezTo>
                <a:cubicBezTo>
                  <a:pt x="3336588" y="534925"/>
                  <a:pt x="3334359" y="538454"/>
                  <a:pt x="3332873" y="542169"/>
                </a:cubicBezTo>
                <a:lnTo>
                  <a:pt x="3332873" y="543283"/>
                </a:lnTo>
                <a:cubicBezTo>
                  <a:pt x="3332873" y="544769"/>
                  <a:pt x="3332130" y="546255"/>
                  <a:pt x="3330645" y="547741"/>
                </a:cubicBezTo>
                <a:cubicBezTo>
                  <a:pt x="3329159" y="549227"/>
                  <a:pt x="3328044" y="550713"/>
                  <a:pt x="3327301" y="552199"/>
                </a:cubicBezTo>
                <a:lnTo>
                  <a:pt x="3323958" y="555542"/>
                </a:lnTo>
                <a:cubicBezTo>
                  <a:pt x="3323215" y="560000"/>
                  <a:pt x="3321358" y="564086"/>
                  <a:pt x="3318386" y="567801"/>
                </a:cubicBezTo>
                <a:cubicBezTo>
                  <a:pt x="3311699" y="575973"/>
                  <a:pt x="3307985" y="581174"/>
                  <a:pt x="3307242" y="583403"/>
                </a:cubicBezTo>
                <a:cubicBezTo>
                  <a:pt x="3305013" y="588603"/>
                  <a:pt x="3301484" y="594175"/>
                  <a:pt x="3296655" y="600119"/>
                </a:cubicBezTo>
                <a:cubicBezTo>
                  <a:pt x="3291825" y="606063"/>
                  <a:pt x="3288297" y="610892"/>
                  <a:pt x="3286068" y="614607"/>
                </a:cubicBezTo>
                <a:cubicBezTo>
                  <a:pt x="3283839" y="616835"/>
                  <a:pt x="3281610" y="619436"/>
                  <a:pt x="3279381" y="622408"/>
                </a:cubicBezTo>
                <a:cubicBezTo>
                  <a:pt x="3277152" y="625379"/>
                  <a:pt x="3274552" y="628723"/>
                  <a:pt x="3271580" y="632437"/>
                </a:cubicBezTo>
                <a:cubicBezTo>
                  <a:pt x="3270094" y="634666"/>
                  <a:pt x="3268051" y="637081"/>
                  <a:pt x="3265451" y="639681"/>
                </a:cubicBezTo>
                <a:cubicBezTo>
                  <a:pt x="3262850" y="642281"/>
                  <a:pt x="3260436" y="645068"/>
                  <a:pt x="3258207" y="648039"/>
                </a:cubicBezTo>
                <a:cubicBezTo>
                  <a:pt x="3255978" y="651754"/>
                  <a:pt x="3251892" y="656769"/>
                  <a:pt x="3245948" y="663084"/>
                </a:cubicBezTo>
                <a:cubicBezTo>
                  <a:pt x="3240004" y="669399"/>
                  <a:pt x="3235919" y="674043"/>
                  <a:pt x="3233690" y="677014"/>
                </a:cubicBezTo>
                <a:cubicBezTo>
                  <a:pt x="3229232" y="680729"/>
                  <a:pt x="3224774" y="683887"/>
                  <a:pt x="3220317" y="686487"/>
                </a:cubicBezTo>
                <a:cubicBezTo>
                  <a:pt x="3215859" y="689087"/>
                  <a:pt x="3211772" y="691873"/>
                  <a:pt x="3208058" y="694845"/>
                </a:cubicBezTo>
                <a:cubicBezTo>
                  <a:pt x="3203600" y="696331"/>
                  <a:pt x="3199885" y="696331"/>
                  <a:pt x="3196914" y="694845"/>
                </a:cubicBezTo>
                <a:cubicBezTo>
                  <a:pt x="3190970" y="691130"/>
                  <a:pt x="3182797" y="686673"/>
                  <a:pt x="3172396" y="681472"/>
                </a:cubicBezTo>
                <a:cubicBezTo>
                  <a:pt x="3170910" y="679986"/>
                  <a:pt x="3169610" y="678686"/>
                  <a:pt x="3168496" y="677572"/>
                </a:cubicBezTo>
                <a:cubicBezTo>
                  <a:pt x="3167381" y="676457"/>
                  <a:pt x="3166081" y="675157"/>
                  <a:pt x="3164595" y="673671"/>
                </a:cubicBezTo>
                <a:cubicBezTo>
                  <a:pt x="3159395" y="666985"/>
                  <a:pt x="3158652" y="660669"/>
                  <a:pt x="3162366" y="654726"/>
                </a:cubicBezTo>
                <a:cubicBezTo>
                  <a:pt x="3164595" y="652497"/>
                  <a:pt x="3165710" y="650268"/>
                  <a:pt x="3165710" y="648039"/>
                </a:cubicBezTo>
                <a:cubicBezTo>
                  <a:pt x="3165710" y="640610"/>
                  <a:pt x="3165524" y="631880"/>
                  <a:pt x="3165153" y="621850"/>
                </a:cubicBezTo>
                <a:cubicBezTo>
                  <a:pt x="3164781" y="611820"/>
                  <a:pt x="3164967" y="600491"/>
                  <a:pt x="3165710" y="587860"/>
                </a:cubicBezTo>
                <a:lnTo>
                  <a:pt x="3169053" y="513194"/>
                </a:lnTo>
                <a:lnTo>
                  <a:pt x="3170167" y="475303"/>
                </a:lnTo>
                <a:cubicBezTo>
                  <a:pt x="3170167" y="469360"/>
                  <a:pt x="3170353" y="461930"/>
                  <a:pt x="3170725" y="453015"/>
                </a:cubicBezTo>
                <a:cubicBezTo>
                  <a:pt x="3171096" y="444100"/>
                  <a:pt x="3170910" y="434070"/>
                  <a:pt x="3170167" y="422926"/>
                </a:cubicBezTo>
                <a:cubicBezTo>
                  <a:pt x="3170167" y="422926"/>
                  <a:pt x="3170353" y="422183"/>
                  <a:pt x="3170725" y="420697"/>
                </a:cubicBezTo>
                <a:cubicBezTo>
                  <a:pt x="3171096" y="419211"/>
                  <a:pt x="3170910" y="418096"/>
                  <a:pt x="3170167" y="417353"/>
                </a:cubicBezTo>
                <a:cubicBezTo>
                  <a:pt x="3168681" y="418839"/>
                  <a:pt x="3167381" y="419768"/>
                  <a:pt x="3166267" y="420139"/>
                </a:cubicBezTo>
                <a:cubicBezTo>
                  <a:pt x="3165153" y="420511"/>
                  <a:pt x="3164224" y="420697"/>
                  <a:pt x="3163481" y="420697"/>
                </a:cubicBezTo>
                <a:cubicBezTo>
                  <a:pt x="3158280" y="422183"/>
                  <a:pt x="3152522" y="424226"/>
                  <a:pt x="3146207" y="426826"/>
                </a:cubicBezTo>
                <a:cubicBezTo>
                  <a:pt x="3139892" y="429426"/>
                  <a:pt x="3132648" y="431841"/>
                  <a:pt x="3124476" y="434070"/>
                </a:cubicBezTo>
                <a:cubicBezTo>
                  <a:pt x="3122247" y="434813"/>
                  <a:pt x="3116303" y="437042"/>
                  <a:pt x="3106645" y="440756"/>
                </a:cubicBezTo>
                <a:lnTo>
                  <a:pt x="3103302" y="440756"/>
                </a:lnTo>
                <a:cubicBezTo>
                  <a:pt x="3098101" y="437042"/>
                  <a:pt x="3092529" y="435927"/>
                  <a:pt x="3086586" y="437413"/>
                </a:cubicBezTo>
                <a:cubicBezTo>
                  <a:pt x="3085099" y="437413"/>
                  <a:pt x="3083242" y="436299"/>
                  <a:pt x="3081014" y="434070"/>
                </a:cubicBezTo>
                <a:lnTo>
                  <a:pt x="3075441" y="432955"/>
                </a:lnTo>
                <a:cubicBezTo>
                  <a:pt x="3068012" y="432955"/>
                  <a:pt x="3060211" y="429984"/>
                  <a:pt x="3052038" y="424040"/>
                </a:cubicBezTo>
                <a:cubicBezTo>
                  <a:pt x="3052038" y="422554"/>
                  <a:pt x="3050924" y="421811"/>
                  <a:pt x="3048695" y="421811"/>
                </a:cubicBezTo>
                <a:lnTo>
                  <a:pt x="3025292" y="408438"/>
                </a:lnTo>
                <a:lnTo>
                  <a:pt x="3026407" y="406209"/>
                </a:lnTo>
                <a:lnTo>
                  <a:pt x="3038665" y="408438"/>
                </a:lnTo>
                <a:cubicBezTo>
                  <a:pt x="3041637" y="409181"/>
                  <a:pt x="3045723" y="409552"/>
                  <a:pt x="3050924" y="409552"/>
                </a:cubicBezTo>
                <a:cubicBezTo>
                  <a:pt x="3059096" y="409552"/>
                  <a:pt x="3069126" y="406952"/>
                  <a:pt x="3081014" y="401751"/>
                </a:cubicBezTo>
                <a:lnTo>
                  <a:pt x="3118904" y="385035"/>
                </a:lnTo>
                <a:lnTo>
                  <a:pt x="3146764" y="372776"/>
                </a:lnTo>
                <a:cubicBezTo>
                  <a:pt x="3154194" y="370548"/>
                  <a:pt x="3161623" y="367204"/>
                  <a:pt x="3169053" y="362747"/>
                </a:cubicBezTo>
                <a:cubicBezTo>
                  <a:pt x="3172025" y="362747"/>
                  <a:pt x="3173511" y="361261"/>
                  <a:pt x="3173511" y="358289"/>
                </a:cubicBezTo>
                <a:lnTo>
                  <a:pt x="3172396" y="314826"/>
                </a:lnTo>
                <a:lnTo>
                  <a:pt x="3173511" y="290309"/>
                </a:lnTo>
                <a:lnTo>
                  <a:pt x="3173511" y="284737"/>
                </a:lnTo>
                <a:cubicBezTo>
                  <a:pt x="3154937" y="292909"/>
                  <a:pt x="3143421" y="298481"/>
                  <a:pt x="3138964" y="301453"/>
                </a:cubicBezTo>
                <a:lnTo>
                  <a:pt x="3138964" y="300339"/>
                </a:lnTo>
                <a:cubicBezTo>
                  <a:pt x="3143421" y="297367"/>
                  <a:pt x="3147879" y="294395"/>
                  <a:pt x="3152337" y="291423"/>
                </a:cubicBezTo>
                <a:cubicBezTo>
                  <a:pt x="3156794" y="288452"/>
                  <a:pt x="3161252" y="285480"/>
                  <a:pt x="3165710" y="282508"/>
                </a:cubicBezTo>
                <a:cubicBezTo>
                  <a:pt x="3171653" y="278050"/>
                  <a:pt x="3174254" y="273964"/>
                  <a:pt x="3173511" y="270249"/>
                </a:cubicBezTo>
                <a:lnTo>
                  <a:pt x="3173511" y="221215"/>
                </a:lnTo>
                <a:lnTo>
                  <a:pt x="3173511" y="214528"/>
                </a:lnTo>
                <a:cubicBezTo>
                  <a:pt x="3173511" y="178866"/>
                  <a:pt x="3173139" y="152492"/>
                  <a:pt x="3172396" y="135404"/>
                </a:cubicBezTo>
                <a:cubicBezTo>
                  <a:pt x="3171653" y="127974"/>
                  <a:pt x="3171467" y="120916"/>
                  <a:pt x="3171839" y="114230"/>
                </a:cubicBezTo>
                <a:cubicBezTo>
                  <a:pt x="3172210" y="107543"/>
                  <a:pt x="3172025" y="100485"/>
                  <a:pt x="3171282" y="93056"/>
                </a:cubicBezTo>
                <a:cubicBezTo>
                  <a:pt x="3171282" y="84883"/>
                  <a:pt x="3170539" y="79311"/>
                  <a:pt x="3169053" y="76339"/>
                </a:cubicBezTo>
                <a:cubicBezTo>
                  <a:pt x="3169053" y="73368"/>
                  <a:pt x="3167196" y="70024"/>
                  <a:pt x="3163481" y="66310"/>
                </a:cubicBezTo>
                <a:cubicBezTo>
                  <a:pt x="3157537" y="60366"/>
                  <a:pt x="3154194" y="56651"/>
                  <a:pt x="3153451" y="55165"/>
                </a:cubicBezTo>
                <a:lnTo>
                  <a:pt x="3144536" y="40678"/>
                </a:lnTo>
                <a:cubicBezTo>
                  <a:pt x="3144536" y="39935"/>
                  <a:pt x="3142678" y="38820"/>
                  <a:pt x="3138964" y="37334"/>
                </a:cubicBezTo>
                <a:cubicBezTo>
                  <a:pt x="3143421" y="35849"/>
                  <a:pt x="3147136" y="35106"/>
                  <a:pt x="3150108" y="35106"/>
                </a:cubicBezTo>
                <a:close/>
                <a:moveTo>
                  <a:pt x="2346731" y="558"/>
                </a:moveTo>
                <a:cubicBezTo>
                  <a:pt x="2348960" y="-185"/>
                  <a:pt x="2351189" y="-185"/>
                  <a:pt x="2353418" y="558"/>
                </a:cubicBezTo>
                <a:cubicBezTo>
                  <a:pt x="2354904" y="558"/>
                  <a:pt x="2356204" y="1487"/>
                  <a:pt x="2357318" y="3345"/>
                </a:cubicBezTo>
                <a:cubicBezTo>
                  <a:pt x="2358433" y="5202"/>
                  <a:pt x="2359361" y="7245"/>
                  <a:pt x="2360104" y="9474"/>
                </a:cubicBezTo>
                <a:cubicBezTo>
                  <a:pt x="2360104" y="10960"/>
                  <a:pt x="2360847" y="12074"/>
                  <a:pt x="2362333" y="12817"/>
                </a:cubicBezTo>
                <a:cubicBezTo>
                  <a:pt x="2363819" y="13560"/>
                  <a:pt x="2364933" y="14303"/>
                  <a:pt x="2365676" y="15046"/>
                </a:cubicBezTo>
                <a:cubicBezTo>
                  <a:pt x="2367905" y="16532"/>
                  <a:pt x="2373477" y="20618"/>
                  <a:pt x="2382393" y="27305"/>
                </a:cubicBezTo>
                <a:cubicBezTo>
                  <a:pt x="2386107" y="30276"/>
                  <a:pt x="2390194" y="34734"/>
                  <a:pt x="2394651" y="40678"/>
                </a:cubicBezTo>
                <a:cubicBezTo>
                  <a:pt x="2398366" y="47364"/>
                  <a:pt x="2397252" y="52936"/>
                  <a:pt x="2391308" y="57394"/>
                </a:cubicBezTo>
                <a:cubicBezTo>
                  <a:pt x="2386107" y="60366"/>
                  <a:pt x="2382393" y="63709"/>
                  <a:pt x="2380164" y="67424"/>
                </a:cubicBezTo>
                <a:cubicBezTo>
                  <a:pt x="2374963" y="73368"/>
                  <a:pt x="2366419" y="80426"/>
                  <a:pt x="2354532" y="88598"/>
                </a:cubicBezTo>
                <a:cubicBezTo>
                  <a:pt x="2347103" y="93056"/>
                  <a:pt x="2341902" y="96770"/>
                  <a:pt x="2338930" y="99742"/>
                </a:cubicBezTo>
                <a:lnTo>
                  <a:pt x="2313298" y="117573"/>
                </a:lnTo>
                <a:cubicBezTo>
                  <a:pt x="2308841" y="122031"/>
                  <a:pt x="2305126" y="125003"/>
                  <a:pt x="2302154" y="126488"/>
                </a:cubicBezTo>
                <a:cubicBezTo>
                  <a:pt x="2296953" y="134661"/>
                  <a:pt x="2287295" y="146548"/>
                  <a:pt x="2273179" y="162150"/>
                </a:cubicBezTo>
                <a:cubicBezTo>
                  <a:pt x="2270207" y="164379"/>
                  <a:pt x="2269093" y="166979"/>
                  <a:pt x="2269836" y="169951"/>
                </a:cubicBezTo>
                <a:cubicBezTo>
                  <a:pt x="2270579" y="172923"/>
                  <a:pt x="2272808" y="175523"/>
                  <a:pt x="2276522" y="177752"/>
                </a:cubicBezTo>
                <a:cubicBezTo>
                  <a:pt x="2292124" y="193354"/>
                  <a:pt x="2299925" y="201155"/>
                  <a:pt x="2299925" y="201155"/>
                </a:cubicBezTo>
                <a:lnTo>
                  <a:pt x="2301040" y="203384"/>
                </a:lnTo>
                <a:cubicBezTo>
                  <a:pt x="2305497" y="218243"/>
                  <a:pt x="2308469" y="229759"/>
                  <a:pt x="2309955" y="237931"/>
                </a:cubicBezTo>
                <a:cubicBezTo>
                  <a:pt x="2311441" y="241646"/>
                  <a:pt x="2314041" y="243503"/>
                  <a:pt x="2317756" y="243503"/>
                </a:cubicBezTo>
                <a:lnTo>
                  <a:pt x="2322214" y="242389"/>
                </a:lnTo>
                <a:cubicBezTo>
                  <a:pt x="2326672" y="240903"/>
                  <a:pt x="2335587" y="236074"/>
                  <a:pt x="2348960" y="227901"/>
                </a:cubicBezTo>
                <a:lnTo>
                  <a:pt x="2403567" y="202269"/>
                </a:lnTo>
                <a:cubicBezTo>
                  <a:pt x="2408024" y="199298"/>
                  <a:pt x="2410625" y="196326"/>
                  <a:pt x="2411368" y="193354"/>
                </a:cubicBezTo>
                <a:cubicBezTo>
                  <a:pt x="2412110" y="189639"/>
                  <a:pt x="2414711" y="187782"/>
                  <a:pt x="2419169" y="187782"/>
                </a:cubicBezTo>
                <a:cubicBezTo>
                  <a:pt x="2422140" y="187782"/>
                  <a:pt x="2424370" y="188525"/>
                  <a:pt x="2425855" y="190011"/>
                </a:cubicBezTo>
                <a:cubicBezTo>
                  <a:pt x="2427341" y="191497"/>
                  <a:pt x="2429570" y="191497"/>
                  <a:pt x="2432542" y="190011"/>
                </a:cubicBezTo>
                <a:lnTo>
                  <a:pt x="2454830" y="184439"/>
                </a:lnTo>
                <a:cubicBezTo>
                  <a:pt x="2457802" y="183696"/>
                  <a:pt x="2460774" y="184624"/>
                  <a:pt x="2463746" y="187225"/>
                </a:cubicBezTo>
                <a:cubicBezTo>
                  <a:pt x="2466717" y="189825"/>
                  <a:pt x="2468204" y="192611"/>
                  <a:pt x="2468204" y="195583"/>
                </a:cubicBezTo>
                <a:lnTo>
                  <a:pt x="2468204" y="196697"/>
                </a:lnTo>
                <a:lnTo>
                  <a:pt x="2469318" y="204498"/>
                </a:lnTo>
                <a:cubicBezTo>
                  <a:pt x="2469318" y="207470"/>
                  <a:pt x="2468575" y="210442"/>
                  <a:pt x="2467089" y="213414"/>
                </a:cubicBezTo>
                <a:lnTo>
                  <a:pt x="2467089" y="223443"/>
                </a:lnTo>
                <a:cubicBezTo>
                  <a:pt x="2461888" y="227158"/>
                  <a:pt x="2452044" y="233102"/>
                  <a:pt x="2437557" y="241274"/>
                </a:cubicBezTo>
                <a:cubicBezTo>
                  <a:pt x="2423069" y="249447"/>
                  <a:pt x="2410625" y="258734"/>
                  <a:pt x="2400223" y="269135"/>
                </a:cubicBezTo>
                <a:lnTo>
                  <a:pt x="2421398" y="282508"/>
                </a:lnTo>
                <a:cubicBezTo>
                  <a:pt x="2422140" y="282508"/>
                  <a:pt x="2423998" y="281022"/>
                  <a:pt x="2426970" y="278050"/>
                </a:cubicBezTo>
                <a:cubicBezTo>
                  <a:pt x="2428455" y="275821"/>
                  <a:pt x="2431056" y="275079"/>
                  <a:pt x="2434771" y="275821"/>
                </a:cubicBezTo>
                <a:cubicBezTo>
                  <a:pt x="2435513" y="276564"/>
                  <a:pt x="2436814" y="276750"/>
                  <a:pt x="2438671" y="276379"/>
                </a:cubicBezTo>
                <a:cubicBezTo>
                  <a:pt x="2440529" y="276007"/>
                  <a:pt x="2442200" y="276193"/>
                  <a:pt x="2443686" y="276936"/>
                </a:cubicBezTo>
                <a:lnTo>
                  <a:pt x="2458174" y="279165"/>
                </a:lnTo>
                <a:cubicBezTo>
                  <a:pt x="2460403" y="279908"/>
                  <a:pt x="2461703" y="281394"/>
                  <a:pt x="2462074" y="283622"/>
                </a:cubicBezTo>
                <a:cubicBezTo>
                  <a:pt x="2462445" y="285851"/>
                  <a:pt x="2463003" y="287709"/>
                  <a:pt x="2463746" y="289195"/>
                </a:cubicBezTo>
                <a:cubicBezTo>
                  <a:pt x="2468946" y="287709"/>
                  <a:pt x="2472661" y="285480"/>
                  <a:pt x="2474890" y="282508"/>
                </a:cubicBezTo>
                <a:cubicBezTo>
                  <a:pt x="2483806" y="264677"/>
                  <a:pt x="2493464" y="240903"/>
                  <a:pt x="2503865" y="211185"/>
                </a:cubicBezTo>
                <a:lnTo>
                  <a:pt x="2518353" y="175523"/>
                </a:lnTo>
                <a:cubicBezTo>
                  <a:pt x="2519839" y="169580"/>
                  <a:pt x="2520953" y="163636"/>
                  <a:pt x="2521696" y="157692"/>
                </a:cubicBezTo>
                <a:cubicBezTo>
                  <a:pt x="2522439" y="151749"/>
                  <a:pt x="2523553" y="145805"/>
                  <a:pt x="2525039" y="139862"/>
                </a:cubicBezTo>
                <a:cubicBezTo>
                  <a:pt x="2525782" y="139119"/>
                  <a:pt x="2525968" y="137818"/>
                  <a:pt x="2525596" y="135961"/>
                </a:cubicBezTo>
                <a:cubicBezTo>
                  <a:pt x="2525225" y="134104"/>
                  <a:pt x="2525039" y="132432"/>
                  <a:pt x="2525039" y="130946"/>
                </a:cubicBezTo>
                <a:lnTo>
                  <a:pt x="2512781" y="133175"/>
                </a:lnTo>
                <a:cubicBezTo>
                  <a:pt x="2500893" y="138376"/>
                  <a:pt x="2493464" y="142462"/>
                  <a:pt x="2490492" y="145434"/>
                </a:cubicBezTo>
                <a:lnTo>
                  <a:pt x="2443686" y="168837"/>
                </a:lnTo>
                <a:lnTo>
                  <a:pt x="2421398" y="179981"/>
                </a:lnTo>
                <a:cubicBezTo>
                  <a:pt x="2414711" y="182210"/>
                  <a:pt x="2408768" y="184624"/>
                  <a:pt x="2403567" y="187225"/>
                </a:cubicBezTo>
                <a:cubicBezTo>
                  <a:pt x="2398366" y="189825"/>
                  <a:pt x="2393537" y="192240"/>
                  <a:pt x="2389079" y="194468"/>
                </a:cubicBezTo>
                <a:lnTo>
                  <a:pt x="2379049" y="194468"/>
                </a:lnTo>
                <a:cubicBezTo>
                  <a:pt x="2371620" y="192983"/>
                  <a:pt x="2366048" y="192240"/>
                  <a:pt x="2362333" y="192240"/>
                </a:cubicBezTo>
                <a:cubicBezTo>
                  <a:pt x="2357132" y="192240"/>
                  <a:pt x="2353046" y="192983"/>
                  <a:pt x="2350074" y="194468"/>
                </a:cubicBezTo>
                <a:cubicBezTo>
                  <a:pt x="2346360" y="195954"/>
                  <a:pt x="2342459" y="195954"/>
                  <a:pt x="2338373" y="194468"/>
                </a:cubicBezTo>
                <a:cubicBezTo>
                  <a:pt x="2334286" y="192983"/>
                  <a:pt x="2331129" y="190754"/>
                  <a:pt x="2328900" y="187782"/>
                </a:cubicBezTo>
                <a:cubicBezTo>
                  <a:pt x="2328157" y="185553"/>
                  <a:pt x="2327972" y="183881"/>
                  <a:pt x="2328343" y="182767"/>
                </a:cubicBezTo>
                <a:cubicBezTo>
                  <a:pt x="2328714" y="181653"/>
                  <a:pt x="2330015" y="180724"/>
                  <a:pt x="2332244" y="179981"/>
                </a:cubicBezTo>
                <a:cubicBezTo>
                  <a:pt x="2335215" y="178495"/>
                  <a:pt x="2338002" y="176638"/>
                  <a:pt x="2340602" y="174409"/>
                </a:cubicBezTo>
                <a:cubicBezTo>
                  <a:pt x="2343202" y="172180"/>
                  <a:pt x="2345988" y="170323"/>
                  <a:pt x="2348960" y="168837"/>
                </a:cubicBezTo>
                <a:cubicBezTo>
                  <a:pt x="2352675" y="166608"/>
                  <a:pt x="2362333" y="161036"/>
                  <a:pt x="2377935" y="152120"/>
                </a:cubicBezTo>
                <a:lnTo>
                  <a:pt x="2406910" y="135404"/>
                </a:lnTo>
                <a:lnTo>
                  <a:pt x="2468204" y="109772"/>
                </a:lnTo>
                <a:cubicBezTo>
                  <a:pt x="2478605" y="105314"/>
                  <a:pt x="2492721" y="100114"/>
                  <a:pt x="2510552" y="94170"/>
                </a:cubicBezTo>
                <a:lnTo>
                  <a:pt x="2516124" y="94170"/>
                </a:lnTo>
                <a:cubicBezTo>
                  <a:pt x="2530983" y="100114"/>
                  <a:pt x="2537669" y="102714"/>
                  <a:pt x="2536183" y="101971"/>
                </a:cubicBezTo>
                <a:cubicBezTo>
                  <a:pt x="2536183" y="102714"/>
                  <a:pt x="2535812" y="103457"/>
                  <a:pt x="2535069" y="104200"/>
                </a:cubicBezTo>
                <a:cubicBezTo>
                  <a:pt x="2534326" y="104943"/>
                  <a:pt x="2533955" y="106057"/>
                  <a:pt x="2533955" y="107543"/>
                </a:cubicBezTo>
                <a:cubicBezTo>
                  <a:pt x="2536926" y="112001"/>
                  <a:pt x="2541384" y="115716"/>
                  <a:pt x="2547328" y="118687"/>
                </a:cubicBezTo>
                <a:cubicBezTo>
                  <a:pt x="2553271" y="121659"/>
                  <a:pt x="2557357" y="123517"/>
                  <a:pt x="2559586" y="124260"/>
                </a:cubicBezTo>
                <a:cubicBezTo>
                  <a:pt x="2560329" y="124260"/>
                  <a:pt x="2561444" y="125003"/>
                  <a:pt x="2562929" y="126488"/>
                </a:cubicBezTo>
                <a:cubicBezTo>
                  <a:pt x="2565901" y="129460"/>
                  <a:pt x="2569245" y="132618"/>
                  <a:pt x="2572959" y="135961"/>
                </a:cubicBezTo>
                <a:cubicBezTo>
                  <a:pt x="2576674" y="139304"/>
                  <a:pt x="2580760" y="143205"/>
                  <a:pt x="2585218" y="147663"/>
                </a:cubicBezTo>
                <a:cubicBezTo>
                  <a:pt x="2588190" y="151377"/>
                  <a:pt x="2589676" y="156949"/>
                  <a:pt x="2589676" y="164379"/>
                </a:cubicBezTo>
                <a:cubicBezTo>
                  <a:pt x="2589676" y="171808"/>
                  <a:pt x="2588190" y="182953"/>
                  <a:pt x="2585218" y="197812"/>
                </a:cubicBezTo>
                <a:cubicBezTo>
                  <a:pt x="2582989" y="202269"/>
                  <a:pt x="2581318" y="207656"/>
                  <a:pt x="2580203" y="213971"/>
                </a:cubicBezTo>
                <a:cubicBezTo>
                  <a:pt x="2579089" y="220286"/>
                  <a:pt x="2578160" y="224558"/>
                  <a:pt x="2577417" y="226787"/>
                </a:cubicBezTo>
                <a:lnTo>
                  <a:pt x="2569616" y="232359"/>
                </a:lnTo>
                <a:lnTo>
                  <a:pt x="2575188" y="232359"/>
                </a:lnTo>
                <a:cubicBezTo>
                  <a:pt x="2575188" y="232359"/>
                  <a:pt x="2575188" y="233288"/>
                  <a:pt x="2575188" y="235145"/>
                </a:cubicBezTo>
                <a:cubicBezTo>
                  <a:pt x="2575188" y="237002"/>
                  <a:pt x="2573702" y="237560"/>
                  <a:pt x="2570730" y="236817"/>
                </a:cubicBezTo>
                <a:cubicBezTo>
                  <a:pt x="2569987" y="240531"/>
                  <a:pt x="2569245" y="244246"/>
                  <a:pt x="2568502" y="247961"/>
                </a:cubicBezTo>
                <a:cubicBezTo>
                  <a:pt x="2567759" y="251676"/>
                  <a:pt x="2567016" y="255390"/>
                  <a:pt x="2566273" y="259105"/>
                </a:cubicBezTo>
                <a:cubicBezTo>
                  <a:pt x="2563301" y="262820"/>
                  <a:pt x="2560887" y="267463"/>
                  <a:pt x="2559029" y="273035"/>
                </a:cubicBezTo>
                <a:cubicBezTo>
                  <a:pt x="2557172" y="278608"/>
                  <a:pt x="2555872" y="282508"/>
                  <a:pt x="2555129" y="284737"/>
                </a:cubicBezTo>
                <a:cubicBezTo>
                  <a:pt x="2552900" y="292166"/>
                  <a:pt x="2548813" y="297738"/>
                  <a:pt x="2542870" y="301453"/>
                </a:cubicBezTo>
                <a:cubicBezTo>
                  <a:pt x="2541384" y="302939"/>
                  <a:pt x="2539898" y="304425"/>
                  <a:pt x="2538412" y="305911"/>
                </a:cubicBezTo>
                <a:cubicBezTo>
                  <a:pt x="2536926" y="307397"/>
                  <a:pt x="2535440" y="308883"/>
                  <a:pt x="2533955" y="310369"/>
                </a:cubicBezTo>
                <a:cubicBezTo>
                  <a:pt x="2527268" y="311855"/>
                  <a:pt x="2522439" y="314826"/>
                  <a:pt x="2519467" y="319284"/>
                </a:cubicBezTo>
                <a:cubicBezTo>
                  <a:pt x="2517981" y="320027"/>
                  <a:pt x="2516495" y="320584"/>
                  <a:pt x="2515009" y="320956"/>
                </a:cubicBezTo>
                <a:cubicBezTo>
                  <a:pt x="2513523" y="321327"/>
                  <a:pt x="2512409" y="321884"/>
                  <a:pt x="2511666" y="322627"/>
                </a:cubicBezTo>
                <a:cubicBezTo>
                  <a:pt x="2509437" y="324113"/>
                  <a:pt x="2506094" y="325599"/>
                  <a:pt x="2501636" y="327085"/>
                </a:cubicBezTo>
                <a:lnTo>
                  <a:pt x="2492721" y="329314"/>
                </a:lnTo>
                <a:cubicBezTo>
                  <a:pt x="2489749" y="329314"/>
                  <a:pt x="2484549" y="331171"/>
                  <a:pt x="2477119" y="334886"/>
                </a:cubicBezTo>
                <a:lnTo>
                  <a:pt x="2472661" y="337115"/>
                </a:lnTo>
                <a:cubicBezTo>
                  <a:pt x="2471175" y="337858"/>
                  <a:pt x="2469318" y="338972"/>
                  <a:pt x="2467089" y="340458"/>
                </a:cubicBezTo>
                <a:cubicBezTo>
                  <a:pt x="2464860" y="341944"/>
                  <a:pt x="2463746" y="343058"/>
                  <a:pt x="2463746" y="343801"/>
                </a:cubicBezTo>
                <a:cubicBezTo>
                  <a:pt x="2463746" y="346773"/>
                  <a:pt x="2463560" y="351231"/>
                  <a:pt x="2463188" y="357174"/>
                </a:cubicBezTo>
                <a:cubicBezTo>
                  <a:pt x="2462817" y="363118"/>
                  <a:pt x="2463746" y="368319"/>
                  <a:pt x="2465975" y="372776"/>
                </a:cubicBezTo>
                <a:cubicBezTo>
                  <a:pt x="2473404" y="371291"/>
                  <a:pt x="2484549" y="368319"/>
                  <a:pt x="2499407" y="363861"/>
                </a:cubicBezTo>
                <a:cubicBezTo>
                  <a:pt x="2517238" y="362375"/>
                  <a:pt x="2530983" y="361632"/>
                  <a:pt x="2540641" y="361632"/>
                </a:cubicBezTo>
                <a:cubicBezTo>
                  <a:pt x="2544356" y="361632"/>
                  <a:pt x="2547699" y="362747"/>
                  <a:pt x="2550671" y="364975"/>
                </a:cubicBezTo>
                <a:cubicBezTo>
                  <a:pt x="2553643" y="369433"/>
                  <a:pt x="2558843" y="372776"/>
                  <a:pt x="2566273" y="375005"/>
                </a:cubicBezTo>
                <a:cubicBezTo>
                  <a:pt x="2578160" y="380206"/>
                  <a:pt x="2584847" y="389493"/>
                  <a:pt x="2586332" y="402866"/>
                </a:cubicBezTo>
                <a:cubicBezTo>
                  <a:pt x="2586332" y="404352"/>
                  <a:pt x="2586704" y="405652"/>
                  <a:pt x="2587447" y="406766"/>
                </a:cubicBezTo>
                <a:cubicBezTo>
                  <a:pt x="2588190" y="407881"/>
                  <a:pt x="2588561" y="408810"/>
                  <a:pt x="2588561" y="409552"/>
                </a:cubicBezTo>
                <a:cubicBezTo>
                  <a:pt x="2589304" y="412524"/>
                  <a:pt x="2590047" y="415682"/>
                  <a:pt x="2590790" y="419025"/>
                </a:cubicBezTo>
                <a:cubicBezTo>
                  <a:pt x="2591533" y="422368"/>
                  <a:pt x="2591905" y="426269"/>
                  <a:pt x="2591905" y="430726"/>
                </a:cubicBezTo>
                <a:cubicBezTo>
                  <a:pt x="2592647" y="432212"/>
                  <a:pt x="2592276" y="434627"/>
                  <a:pt x="2590790" y="437970"/>
                </a:cubicBezTo>
                <a:cubicBezTo>
                  <a:pt x="2589304" y="441314"/>
                  <a:pt x="2588561" y="443728"/>
                  <a:pt x="2588561" y="445214"/>
                </a:cubicBezTo>
                <a:cubicBezTo>
                  <a:pt x="2588561" y="446700"/>
                  <a:pt x="2588933" y="448000"/>
                  <a:pt x="2589676" y="449115"/>
                </a:cubicBezTo>
                <a:cubicBezTo>
                  <a:pt x="2590418" y="450229"/>
                  <a:pt x="2590790" y="451158"/>
                  <a:pt x="2590790" y="451901"/>
                </a:cubicBezTo>
                <a:lnTo>
                  <a:pt x="2590790" y="453015"/>
                </a:lnTo>
                <a:cubicBezTo>
                  <a:pt x="2590790" y="456730"/>
                  <a:pt x="2589304" y="463045"/>
                  <a:pt x="2586332" y="471960"/>
                </a:cubicBezTo>
                <a:cubicBezTo>
                  <a:pt x="2586332" y="475675"/>
                  <a:pt x="2585589" y="480504"/>
                  <a:pt x="2584104" y="486448"/>
                </a:cubicBezTo>
                <a:cubicBezTo>
                  <a:pt x="2582618" y="487191"/>
                  <a:pt x="2581318" y="487934"/>
                  <a:pt x="2580203" y="488677"/>
                </a:cubicBezTo>
                <a:cubicBezTo>
                  <a:pt x="2579089" y="489420"/>
                  <a:pt x="2577788" y="490162"/>
                  <a:pt x="2576303" y="490905"/>
                </a:cubicBezTo>
                <a:cubicBezTo>
                  <a:pt x="2577045" y="491648"/>
                  <a:pt x="2578346" y="492763"/>
                  <a:pt x="2580203" y="494249"/>
                </a:cubicBezTo>
                <a:cubicBezTo>
                  <a:pt x="2582060" y="495735"/>
                  <a:pt x="2582989" y="496849"/>
                  <a:pt x="2582989" y="497592"/>
                </a:cubicBezTo>
                <a:cubicBezTo>
                  <a:pt x="2582989" y="504279"/>
                  <a:pt x="2581132" y="510594"/>
                  <a:pt x="2577417" y="516537"/>
                </a:cubicBezTo>
                <a:cubicBezTo>
                  <a:pt x="2572959" y="520995"/>
                  <a:pt x="2570730" y="523967"/>
                  <a:pt x="2570730" y="525453"/>
                </a:cubicBezTo>
                <a:lnTo>
                  <a:pt x="2571845" y="527681"/>
                </a:lnTo>
                <a:lnTo>
                  <a:pt x="2566273" y="529910"/>
                </a:lnTo>
                <a:cubicBezTo>
                  <a:pt x="2551414" y="532882"/>
                  <a:pt x="2540641" y="535482"/>
                  <a:pt x="2533955" y="537711"/>
                </a:cubicBezTo>
                <a:cubicBezTo>
                  <a:pt x="2529497" y="539197"/>
                  <a:pt x="2523553" y="543655"/>
                  <a:pt x="2516124" y="551084"/>
                </a:cubicBezTo>
                <a:cubicBezTo>
                  <a:pt x="2515381" y="551827"/>
                  <a:pt x="2514081" y="552385"/>
                  <a:pt x="2512223" y="552756"/>
                </a:cubicBezTo>
                <a:cubicBezTo>
                  <a:pt x="2510366" y="553127"/>
                  <a:pt x="2508694" y="552942"/>
                  <a:pt x="2507208" y="552199"/>
                </a:cubicBezTo>
                <a:cubicBezTo>
                  <a:pt x="2495321" y="549227"/>
                  <a:pt x="2486406" y="546627"/>
                  <a:pt x="2480462" y="544398"/>
                </a:cubicBezTo>
                <a:cubicBezTo>
                  <a:pt x="2478976" y="543655"/>
                  <a:pt x="2477119" y="543283"/>
                  <a:pt x="2474890" y="543283"/>
                </a:cubicBezTo>
                <a:cubicBezTo>
                  <a:pt x="2471175" y="541055"/>
                  <a:pt x="2469318" y="542169"/>
                  <a:pt x="2469318" y="546627"/>
                </a:cubicBezTo>
                <a:lnTo>
                  <a:pt x="2467089" y="574487"/>
                </a:lnTo>
                <a:lnTo>
                  <a:pt x="2464860" y="619064"/>
                </a:lnTo>
                <a:lnTo>
                  <a:pt x="2464860" y="643582"/>
                </a:lnTo>
                <a:cubicBezTo>
                  <a:pt x="2464860" y="654726"/>
                  <a:pt x="2464489" y="662898"/>
                  <a:pt x="2463746" y="668099"/>
                </a:cubicBezTo>
                <a:lnTo>
                  <a:pt x="2463746" y="727163"/>
                </a:lnTo>
                <a:cubicBezTo>
                  <a:pt x="2463746" y="744251"/>
                  <a:pt x="2463375" y="757253"/>
                  <a:pt x="2462631" y="766168"/>
                </a:cubicBezTo>
                <a:cubicBezTo>
                  <a:pt x="2461888" y="769883"/>
                  <a:pt x="2460774" y="773598"/>
                  <a:pt x="2459288" y="777313"/>
                </a:cubicBezTo>
                <a:cubicBezTo>
                  <a:pt x="2457802" y="781027"/>
                  <a:pt x="2456688" y="784371"/>
                  <a:pt x="2455945" y="787342"/>
                </a:cubicBezTo>
                <a:lnTo>
                  <a:pt x="2455945" y="791800"/>
                </a:lnTo>
                <a:cubicBezTo>
                  <a:pt x="2450744" y="808888"/>
                  <a:pt x="2446658" y="823747"/>
                  <a:pt x="2443686" y="836377"/>
                </a:cubicBezTo>
                <a:cubicBezTo>
                  <a:pt x="2442943" y="841578"/>
                  <a:pt x="2442200" y="848450"/>
                  <a:pt x="2441457" y="856994"/>
                </a:cubicBezTo>
                <a:cubicBezTo>
                  <a:pt x="2440714" y="865538"/>
                  <a:pt x="2439600" y="872410"/>
                  <a:pt x="2438114" y="877611"/>
                </a:cubicBezTo>
                <a:lnTo>
                  <a:pt x="2438114" y="885412"/>
                </a:lnTo>
                <a:cubicBezTo>
                  <a:pt x="2437371" y="883926"/>
                  <a:pt x="2436628" y="882440"/>
                  <a:pt x="2435885" y="880954"/>
                </a:cubicBezTo>
                <a:cubicBezTo>
                  <a:pt x="2435142" y="879468"/>
                  <a:pt x="2434771" y="877982"/>
                  <a:pt x="2434771" y="876496"/>
                </a:cubicBezTo>
                <a:lnTo>
                  <a:pt x="2433656" y="876496"/>
                </a:lnTo>
                <a:lnTo>
                  <a:pt x="2433656" y="884297"/>
                </a:lnTo>
                <a:cubicBezTo>
                  <a:pt x="2432170" y="882812"/>
                  <a:pt x="2430684" y="880583"/>
                  <a:pt x="2429199" y="877611"/>
                </a:cubicBezTo>
                <a:cubicBezTo>
                  <a:pt x="2427712" y="883554"/>
                  <a:pt x="2426970" y="886898"/>
                  <a:pt x="2426970" y="887641"/>
                </a:cubicBezTo>
                <a:cubicBezTo>
                  <a:pt x="2426970" y="887641"/>
                  <a:pt x="2425112" y="885783"/>
                  <a:pt x="2421398" y="882069"/>
                </a:cubicBezTo>
                <a:lnTo>
                  <a:pt x="2419169" y="890984"/>
                </a:lnTo>
                <a:lnTo>
                  <a:pt x="2415825" y="890984"/>
                </a:lnTo>
                <a:lnTo>
                  <a:pt x="2414711" y="884297"/>
                </a:lnTo>
                <a:lnTo>
                  <a:pt x="2406910" y="807402"/>
                </a:lnTo>
                <a:cubicBezTo>
                  <a:pt x="2406167" y="790314"/>
                  <a:pt x="2405796" y="765425"/>
                  <a:pt x="2405796" y="732736"/>
                </a:cubicBezTo>
                <a:lnTo>
                  <a:pt x="2405796" y="640238"/>
                </a:lnTo>
                <a:lnTo>
                  <a:pt x="2405796" y="601233"/>
                </a:lnTo>
                <a:lnTo>
                  <a:pt x="2405796" y="561114"/>
                </a:lnTo>
                <a:lnTo>
                  <a:pt x="2405796" y="524338"/>
                </a:lnTo>
                <a:cubicBezTo>
                  <a:pt x="2405796" y="518395"/>
                  <a:pt x="2404681" y="514123"/>
                  <a:pt x="2402452" y="511522"/>
                </a:cubicBezTo>
                <a:cubicBezTo>
                  <a:pt x="2400223" y="508922"/>
                  <a:pt x="2395766" y="506136"/>
                  <a:pt x="2389079" y="503164"/>
                </a:cubicBezTo>
                <a:cubicBezTo>
                  <a:pt x="2385364" y="501678"/>
                  <a:pt x="2381836" y="499264"/>
                  <a:pt x="2378492" y="495920"/>
                </a:cubicBezTo>
                <a:cubicBezTo>
                  <a:pt x="2375149" y="492577"/>
                  <a:pt x="2372734" y="490162"/>
                  <a:pt x="2371248" y="488677"/>
                </a:cubicBezTo>
                <a:lnTo>
                  <a:pt x="2357875" y="488677"/>
                </a:lnTo>
                <a:cubicBezTo>
                  <a:pt x="2357132" y="493877"/>
                  <a:pt x="2353789" y="498706"/>
                  <a:pt x="2347846" y="503164"/>
                </a:cubicBezTo>
                <a:cubicBezTo>
                  <a:pt x="2343388" y="505393"/>
                  <a:pt x="2339673" y="510594"/>
                  <a:pt x="2336701" y="518766"/>
                </a:cubicBezTo>
                <a:cubicBezTo>
                  <a:pt x="2332986" y="522481"/>
                  <a:pt x="2328900" y="527310"/>
                  <a:pt x="2324443" y="533254"/>
                </a:cubicBezTo>
                <a:lnTo>
                  <a:pt x="2317756" y="535482"/>
                </a:lnTo>
                <a:cubicBezTo>
                  <a:pt x="2311070" y="547370"/>
                  <a:pt x="2306612" y="554428"/>
                  <a:pt x="2304383" y="556656"/>
                </a:cubicBezTo>
                <a:cubicBezTo>
                  <a:pt x="2303640" y="561114"/>
                  <a:pt x="2299925" y="563343"/>
                  <a:pt x="2293239" y="563343"/>
                </a:cubicBezTo>
                <a:cubicBezTo>
                  <a:pt x="2291010" y="563343"/>
                  <a:pt x="2289152" y="562972"/>
                  <a:pt x="2287667" y="562229"/>
                </a:cubicBezTo>
                <a:cubicBezTo>
                  <a:pt x="2283209" y="561486"/>
                  <a:pt x="2277265" y="559628"/>
                  <a:pt x="2269836" y="556656"/>
                </a:cubicBezTo>
                <a:cubicBezTo>
                  <a:pt x="2267607" y="556656"/>
                  <a:pt x="2266121" y="555914"/>
                  <a:pt x="2265378" y="554428"/>
                </a:cubicBezTo>
                <a:cubicBezTo>
                  <a:pt x="2263149" y="549970"/>
                  <a:pt x="2261663" y="546255"/>
                  <a:pt x="2260920" y="543283"/>
                </a:cubicBezTo>
                <a:lnTo>
                  <a:pt x="2263149" y="537711"/>
                </a:lnTo>
                <a:cubicBezTo>
                  <a:pt x="2264635" y="534739"/>
                  <a:pt x="2265378" y="532511"/>
                  <a:pt x="2265378" y="531025"/>
                </a:cubicBezTo>
                <a:cubicBezTo>
                  <a:pt x="2265378" y="529539"/>
                  <a:pt x="2264264" y="528053"/>
                  <a:pt x="2262035" y="526567"/>
                </a:cubicBezTo>
                <a:lnTo>
                  <a:pt x="2259806" y="525453"/>
                </a:lnTo>
                <a:cubicBezTo>
                  <a:pt x="2254605" y="522481"/>
                  <a:pt x="2252005" y="519509"/>
                  <a:pt x="2252005" y="516537"/>
                </a:cubicBezTo>
                <a:cubicBezTo>
                  <a:pt x="2252005" y="514308"/>
                  <a:pt x="2254605" y="512079"/>
                  <a:pt x="2259806" y="509851"/>
                </a:cubicBezTo>
                <a:cubicBezTo>
                  <a:pt x="2265007" y="506136"/>
                  <a:pt x="2269093" y="500564"/>
                  <a:pt x="2272065" y="493134"/>
                </a:cubicBezTo>
                <a:cubicBezTo>
                  <a:pt x="2275779" y="480504"/>
                  <a:pt x="2279494" y="470474"/>
                  <a:pt x="2283209" y="463045"/>
                </a:cubicBezTo>
                <a:cubicBezTo>
                  <a:pt x="2287667" y="454129"/>
                  <a:pt x="2292496" y="443728"/>
                  <a:pt x="2297696" y="431841"/>
                </a:cubicBezTo>
                <a:cubicBezTo>
                  <a:pt x="2298439" y="430355"/>
                  <a:pt x="2298625" y="428498"/>
                  <a:pt x="2298253" y="426269"/>
                </a:cubicBezTo>
                <a:cubicBezTo>
                  <a:pt x="2297882" y="424040"/>
                  <a:pt x="2298068" y="422183"/>
                  <a:pt x="2298811" y="420697"/>
                </a:cubicBezTo>
                <a:cubicBezTo>
                  <a:pt x="2300297" y="418468"/>
                  <a:pt x="2299554" y="414382"/>
                  <a:pt x="2296582" y="408438"/>
                </a:cubicBezTo>
                <a:cubicBezTo>
                  <a:pt x="2295839" y="408438"/>
                  <a:pt x="2295839" y="408067"/>
                  <a:pt x="2296582" y="407324"/>
                </a:cubicBezTo>
                <a:cubicBezTo>
                  <a:pt x="2297325" y="406581"/>
                  <a:pt x="2298068" y="405838"/>
                  <a:pt x="2298811" y="405095"/>
                </a:cubicBezTo>
                <a:lnTo>
                  <a:pt x="2305497" y="414010"/>
                </a:lnTo>
                <a:cubicBezTo>
                  <a:pt x="2309212" y="408810"/>
                  <a:pt x="2312370" y="403980"/>
                  <a:pt x="2314970" y="399523"/>
                </a:cubicBezTo>
                <a:cubicBezTo>
                  <a:pt x="2317570" y="395065"/>
                  <a:pt x="2319985" y="390979"/>
                  <a:pt x="2322214" y="387264"/>
                </a:cubicBezTo>
                <a:cubicBezTo>
                  <a:pt x="2322957" y="385035"/>
                  <a:pt x="2324071" y="382806"/>
                  <a:pt x="2325557" y="380577"/>
                </a:cubicBezTo>
                <a:cubicBezTo>
                  <a:pt x="2327043" y="378349"/>
                  <a:pt x="2328157" y="375748"/>
                  <a:pt x="2328900" y="372776"/>
                </a:cubicBezTo>
                <a:cubicBezTo>
                  <a:pt x="2330386" y="369062"/>
                  <a:pt x="2330386" y="366461"/>
                  <a:pt x="2328900" y="364975"/>
                </a:cubicBezTo>
                <a:cubicBezTo>
                  <a:pt x="2326672" y="362004"/>
                  <a:pt x="2324443" y="357917"/>
                  <a:pt x="2322214" y="352717"/>
                </a:cubicBezTo>
                <a:cubicBezTo>
                  <a:pt x="2319985" y="347516"/>
                  <a:pt x="2318127" y="343430"/>
                  <a:pt x="2316642" y="340458"/>
                </a:cubicBezTo>
                <a:cubicBezTo>
                  <a:pt x="2316642" y="337486"/>
                  <a:pt x="2315899" y="335257"/>
                  <a:pt x="2314413" y="333772"/>
                </a:cubicBezTo>
                <a:cubicBezTo>
                  <a:pt x="2312927" y="332286"/>
                  <a:pt x="2309584" y="331543"/>
                  <a:pt x="2304383" y="331543"/>
                </a:cubicBezTo>
                <a:cubicBezTo>
                  <a:pt x="2299925" y="331543"/>
                  <a:pt x="2295468" y="329314"/>
                  <a:pt x="2291010" y="324856"/>
                </a:cubicBezTo>
                <a:cubicBezTo>
                  <a:pt x="2279123" y="312969"/>
                  <a:pt x="2269836" y="299596"/>
                  <a:pt x="2263149" y="284737"/>
                </a:cubicBezTo>
                <a:cubicBezTo>
                  <a:pt x="2250519" y="255762"/>
                  <a:pt x="2244204" y="230502"/>
                  <a:pt x="2244204" y="208956"/>
                </a:cubicBezTo>
                <a:cubicBezTo>
                  <a:pt x="2244204" y="196326"/>
                  <a:pt x="2246061" y="185925"/>
                  <a:pt x="2249776" y="177752"/>
                </a:cubicBezTo>
                <a:cubicBezTo>
                  <a:pt x="2250519" y="175523"/>
                  <a:pt x="2252934" y="171994"/>
                  <a:pt x="2257020" y="167165"/>
                </a:cubicBezTo>
                <a:cubicBezTo>
                  <a:pt x="2261106" y="162336"/>
                  <a:pt x="2263521" y="158807"/>
                  <a:pt x="2264264" y="156578"/>
                </a:cubicBezTo>
                <a:cubicBezTo>
                  <a:pt x="2265750" y="154349"/>
                  <a:pt x="2267978" y="151377"/>
                  <a:pt x="2270950" y="147663"/>
                </a:cubicBezTo>
                <a:cubicBezTo>
                  <a:pt x="2273922" y="143948"/>
                  <a:pt x="2276151" y="140233"/>
                  <a:pt x="2277637" y="136518"/>
                </a:cubicBezTo>
                <a:cubicBezTo>
                  <a:pt x="2279866" y="131318"/>
                  <a:pt x="2284509" y="121288"/>
                  <a:pt x="2291567" y="106429"/>
                </a:cubicBezTo>
                <a:cubicBezTo>
                  <a:pt x="2298625" y="91570"/>
                  <a:pt x="2306240" y="77825"/>
                  <a:pt x="2314413" y="65195"/>
                </a:cubicBezTo>
                <a:cubicBezTo>
                  <a:pt x="2320356" y="57766"/>
                  <a:pt x="2325186" y="52193"/>
                  <a:pt x="2328900" y="48479"/>
                </a:cubicBezTo>
                <a:cubicBezTo>
                  <a:pt x="2333358" y="41792"/>
                  <a:pt x="2337816" y="36220"/>
                  <a:pt x="2342273" y="31762"/>
                </a:cubicBezTo>
                <a:cubicBezTo>
                  <a:pt x="2344502" y="28048"/>
                  <a:pt x="2343388" y="23218"/>
                  <a:pt x="2338930" y="17275"/>
                </a:cubicBezTo>
                <a:cubicBezTo>
                  <a:pt x="2337444" y="14303"/>
                  <a:pt x="2338559" y="9474"/>
                  <a:pt x="2342273" y="2787"/>
                </a:cubicBezTo>
                <a:cubicBezTo>
                  <a:pt x="2343016" y="2044"/>
                  <a:pt x="2344502" y="1301"/>
                  <a:pt x="2346731" y="558"/>
                </a:cubicBezTo>
                <a:close/>
              </a:path>
            </a:pathLst>
          </a:custGeom>
          <a:solidFill>
            <a:schemeClr val="bg1">
              <a:lumMod val="100000"/>
            </a:schemeClr>
          </a:solidFill>
          <a:ln>
            <a:noFill/>
          </a:ln>
          <a:effectLst>
            <a:glow>
              <a:srgbClr val="000000"/>
            </a:glow>
            <a:outerShdw blurRad="50800" dist="38100" dir="2700000" algn="tl" rotWithShape="0">
              <a:schemeClr val="accent1">
                <a:alpha val="40000"/>
              </a:schemeClr>
            </a:outerShdw>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6600" dirty="0">
              <a:solidFill>
                <a:schemeClr val="bg1">
                  <a:lumMod val="100000"/>
                </a:schemeClr>
              </a:solidFill>
              <a:effectLst>
                <a:outerShdw blurRad="50800" dist="38100" dir="2700000" algn="tl" rotWithShape="0">
                  <a:schemeClr val="accent1">
                    <a:alpha val="40000"/>
                  </a:schemeClr>
                </a:outerShdw>
              </a:effectLst>
              <a:latin typeface="演示悠然小楷" panose="00000500000000000000" pitchFamily="2" charset="-122"/>
              <a:ea typeface="演示悠然小楷" panose="00000500000000000000" pitchFamily="2" charset="-122"/>
              <a:cs typeface="演示流云楷" panose="02000600000000000000" pitchFamily="2" charset="-122"/>
            </a:endParaRPr>
          </a:p>
        </p:txBody>
      </p:sp>
      <p:sp>
        <p:nvSpPr>
          <p:cNvPr id="2" name="文本框 1"/>
          <p:cNvSpPr txBox="1"/>
          <p:nvPr/>
        </p:nvSpPr>
        <p:spPr>
          <a:xfrm>
            <a:off x="814581" y="4622156"/>
            <a:ext cx="1519555" cy="368300"/>
          </a:xfrm>
          <a:prstGeom prst="rect">
            <a:avLst/>
          </a:prstGeom>
          <a:noFill/>
        </p:spPr>
        <p:txBody>
          <a:bodyPr wrap="none" rtlCol="0">
            <a:spAutoFit/>
          </a:bodyPr>
          <a:lstStyle/>
          <a:p>
            <a:r>
              <a:rPr lang="zh-CN" altLang="en-US" b="1" spc="300" dirty="0">
                <a:solidFill>
                  <a:schemeClr val="bg1"/>
                </a:solidFill>
                <a:latin typeface="华文中宋" panose="02010600040101010101" charset="-122"/>
                <a:ea typeface="华文中宋" panose="02010600040101010101" charset="-122"/>
              </a:rPr>
              <a:t>基础教学部</a:t>
            </a:r>
            <a:endParaRPr lang="zh-CN" altLang="en-US" b="1" spc="300" dirty="0">
              <a:solidFill>
                <a:schemeClr val="bg1"/>
              </a:solidFill>
              <a:latin typeface="华文中宋" panose="02010600040101010101" charset="-122"/>
              <a:ea typeface="华文中宋" panose="02010600040101010101" charset="-122"/>
            </a:endParaRPr>
          </a:p>
        </p:txBody>
      </p:sp>
      <p:cxnSp>
        <p:nvCxnSpPr>
          <p:cNvPr id="4" name="直接连接符 3"/>
          <p:cNvCxnSpPr/>
          <p:nvPr/>
        </p:nvCxnSpPr>
        <p:spPr>
          <a:xfrm>
            <a:off x="1039872" y="4214224"/>
            <a:ext cx="9721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图片 2"/>
          <p:cNvPicPr/>
          <p:nvPr>
            <p:custDataLst>
              <p:tags r:id="rId6"/>
            </p:custDataLst>
          </p:nvPr>
        </p:nvPicPr>
        <p:blipFill>
          <a:blip r:embed="rId7"/>
          <a:stretch>
            <a:fillRect/>
          </a:stretch>
        </p:blipFill>
        <p:spPr>
          <a:xfrm>
            <a:off x="0" y="795"/>
            <a:ext cx="9144000" cy="5719445"/>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组合 172"/>
          <p:cNvGrpSpPr/>
          <p:nvPr/>
        </p:nvGrpSpPr>
        <p:grpSpPr>
          <a:xfrm>
            <a:off x="363152" y="1783912"/>
            <a:ext cx="8416416" cy="4310442"/>
            <a:chOff x="716799" y="1847231"/>
            <a:chExt cx="10758402" cy="5010767"/>
          </a:xfrm>
        </p:grpSpPr>
        <p:grpSp>
          <p:nvGrpSpPr>
            <p:cNvPr id="277" name="组合 276"/>
            <p:cNvGrpSpPr/>
            <p:nvPr/>
          </p:nvGrpSpPr>
          <p:grpSpPr>
            <a:xfrm>
              <a:off x="716799" y="1988191"/>
              <a:ext cx="10758402" cy="4869807"/>
              <a:chOff x="716799" y="2044700"/>
              <a:chExt cx="10758402" cy="4813298"/>
            </a:xfrm>
          </p:grpSpPr>
          <p:sp>
            <p:nvSpPr>
              <p:cNvPr id="282" name="矩形: 圆顶角 281"/>
              <p:cNvSpPr/>
              <p:nvPr/>
            </p:nvSpPr>
            <p:spPr>
              <a:xfrm>
                <a:off x="716799" y="2044700"/>
                <a:ext cx="5186277" cy="4813298"/>
              </a:xfrm>
              <a:prstGeom prst="round2SameRect">
                <a:avLst>
                  <a:gd name="adj1" fmla="val 485"/>
                  <a:gd name="adj2" fmla="val 0"/>
                </a:avLst>
              </a:prstGeom>
              <a:solidFill>
                <a:srgbClr val="FFFFFF"/>
              </a:solidFill>
              <a:ln w="6350">
                <a:solidFill>
                  <a:schemeClr val="bg1">
                    <a:lumMod val="75000"/>
                  </a:schemeClr>
                </a:solidFill>
              </a:ln>
              <a:effectLst>
                <a:outerShdw blurRad="254000" dist="38100" dir="2700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3" name="矩形: 圆顶角 282"/>
              <p:cNvSpPr/>
              <p:nvPr/>
            </p:nvSpPr>
            <p:spPr>
              <a:xfrm>
                <a:off x="6288924" y="2044700"/>
                <a:ext cx="5186277" cy="4813298"/>
              </a:xfrm>
              <a:prstGeom prst="round2SameRect">
                <a:avLst>
                  <a:gd name="adj1" fmla="val 583"/>
                  <a:gd name="adj2" fmla="val 0"/>
                </a:avLst>
              </a:prstGeom>
              <a:solidFill>
                <a:srgbClr val="FFFFFF"/>
              </a:solidFill>
              <a:ln w="6350">
                <a:solidFill>
                  <a:schemeClr val="bg1">
                    <a:lumMod val="75000"/>
                  </a:schemeClr>
                </a:solidFill>
              </a:ln>
              <a:effectLst>
                <a:outerShdw blurRad="254000" dist="38100" dir="2700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8" name="矩形: 圆顶角 277"/>
            <p:cNvSpPr/>
            <p:nvPr/>
          </p:nvSpPr>
          <p:spPr>
            <a:xfrm>
              <a:off x="6216351" y="1912690"/>
              <a:ext cx="5186277" cy="4945308"/>
            </a:xfrm>
            <a:prstGeom prst="round2SameRect">
              <a:avLst>
                <a:gd name="adj1" fmla="val 608"/>
                <a:gd name="adj2" fmla="val 0"/>
              </a:avLst>
            </a:prstGeom>
            <a:solidFill>
              <a:srgbClr val="FFFFFF"/>
            </a:solidFill>
            <a:ln w="6350">
              <a:solidFill>
                <a:schemeClr val="bg1">
                  <a:lumMod val="75000"/>
                </a:schemeClr>
              </a:solidFill>
            </a:ln>
            <a:effectLst>
              <a:outerShdw blurRad="254000" dist="38100" dir="2700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9" name="矩形: 圆顶角 278"/>
            <p:cNvSpPr/>
            <p:nvPr/>
          </p:nvSpPr>
          <p:spPr>
            <a:xfrm>
              <a:off x="789373" y="1912690"/>
              <a:ext cx="5186277" cy="4945308"/>
            </a:xfrm>
            <a:prstGeom prst="round2SameRect">
              <a:avLst>
                <a:gd name="adj1" fmla="val 512"/>
                <a:gd name="adj2" fmla="val 0"/>
              </a:avLst>
            </a:prstGeom>
            <a:solidFill>
              <a:srgbClr val="FFFFFF"/>
            </a:solidFill>
            <a:ln w="6350">
              <a:solidFill>
                <a:schemeClr val="bg1">
                  <a:lumMod val="75000"/>
                </a:schemeClr>
              </a:solidFill>
            </a:ln>
            <a:effectLst>
              <a:outerShdw blurRad="254000" dist="38100" dir="2700000" algn="tl"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0" name="矩形: 圆顶角 279"/>
            <p:cNvSpPr/>
            <p:nvPr/>
          </p:nvSpPr>
          <p:spPr>
            <a:xfrm>
              <a:off x="874714" y="1847231"/>
              <a:ext cx="5186277" cy="5010767"/>
            </a:xfrm>
            <a:prstGeom prst="round2SameRect">
              <a:avLst>
                <a:gd name="adj1" fmla="val 1006"/>
                <a:gd name="adj2" fmla="val 0"/>
              </a:avLst>
            </a:prstGeom>
            <a:solidFill>
              <a:srgbClr val="FFFFFF"/>
            </a:solidFill>
            <a:ln w="6350">
              <a:solidFill>
                <a:schemeClr val="bg1">
                  <a:lumMod val="75000"/>
                </a:schemeClr>
              </a:solidFill>
            </a:ln>
            <a:effectLst>
              <a:outerShdw blurRad="254000" dist="38100" dir="2700000" algn="tl"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1" name="矩形: 圆顶角 280"/>
            <p:cNvSpPr/>
            <p:nvPr/>
          </p:nvSpPr>
          <p:spPr>
            <a:xfrm>
              <a:off x="6131011" y="1847231"/>
              <a:ext cx="5177226" cy="5010767"/>
            </a:xfrm>
            <a:prstGeom prst="round2SameRect">
              <a:avLst>
                <a:gd name="adj1" fmla="val 625"/>
                <a:gd name="adj2" fmla="val 0"/>
              </a:avLst>
            </a:prstGeom>
            <a:solidFill>
              <a:srgbClr val="FFFFFF"/>
            </a:solidFill>
            <a:ln w="6350">
              <a:solidFill>
                <a:schemeClr val="bg1">
                  <a:lumMod val="75000"/>
                </a:schemeClr>
              </a:solidFill>
            </a:ln>
            <a:effectLst>
              <a:outerShdw blurRad="254000" dist="38100" dir="2700000" algn="tl"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graphicFrame>
        <p:nvGraphicFramePr>
          <p:cNvPr id="56" name="表格 55"/>
          <p:cNvGraphicFramePr>
            <a:graphicFrameLocks noGrp="1"/>
          </p:cNvGraphicFramePr>
          <p:nvPr/>
        </p:nvGraphicFramePr>
        <p:xfrm>
          <a:off x="616753" y="1973842"/>
          <a:ext cx="3688715" cy="1518920"/>
        </p:xfrm>
        <a:graphic>
          <a:graphicData uri="http://schemas.openxmlformats.org/drawingml/2006/table">
            <a:tbl>
              <a:tblPr firstRow="1" firstCol="1" bandRow="1">
                <a:tableStyleId>{5C22544A-7EE6-4342-B048-85BDC9FD1C3A}</a:tableStyleId>
              </a:tblPr>
              <a:tblGrid>
                <a:gridCol w="593090"/>
                <a:gridCol w="895350"/>
                <a:gridCol w="1037590"/>
                <a:gridCol w="1162685"/>
              </a:tblGrid>
              <a:tr h="379730">
                <a:tc>
                  <a:txBody>
                    <a:bodyPr/>
                    <a:lstStyle/>
                    <a:p>
                      <a:pPr algn="ctr">
                        <a:buNone/>
                      </a:pPr>
                      <a:r>
                        <a:rPr lang="zh-CN" sz="790" kern="0" dirty="0">
                          <a:solidFill>
                            <a:schemeClr val="accent1"/>
                          </a:solidFill>
                          <a:effectLst/>
                        </a:rPr>
                        <a:t>数据来源</a:t>
                      </a:r>
                      <a:endParaRPr lang="zh-CN" sz="790" kern="100" dirty="0">
                        <a:solidFill>
                          <a:schemeClr val="accent1"/>
                        </a:solidFill>
                        <a:effectLst/>
                        <a:latin typeface="Calibri" panose="020F0502020204030204" pitchFamily="34" charset="0"/>
                        <a:ea typeface="宋体" panose="02010600030101010101" pitchFamily="2" charset="-122"/>
                        <a:cs typeface="Times New Roman" panose="02020603050405020304" pitchFamily="18" charset="0"/>
                      </a:endParaRPr>
                    </a:p>
                  </a:txBody>
                  <a:tcPr marL="60960" marR="60960" marT="38100" marB="381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sz="790" kern="0" dirty="0">
                          <a:solidFill>
                            <a:schemeClr val="accent1"/>
                          </a:solidFill>
                          <a:effectLst/>
                        </a:rPr>
                        <a:t>报告名称</a:t>
                      </a:r>
                      <a:endParaRPr lang="en-US" altLang="zh-CN" sz="790" kern="0" dirty="0">
                        <a:solidFill>
                          <a:schemeClr val="accent1"/>
                        </a:solidFill>
                        <a:effectLst/>
                      </a:endParaRPr>
                    </a:p>
                    <a:p>
                      <a:pPr algn="ctr">
                        <a:buNone/>
                      </a:pPr>
                      <a:r>
                        <a:rPr lang="zh-CN" altLang="en-US" sz="790" kern="0" dirty="0">
                          <a:solidFill>
                            <a:schemeClr val="accent1"/>
                          </a:solidFill>
                          <a:effectLst/>
                        </a:rPr>
                        <a:t>和</a:t>
                      </a:r>
                      <a:r>
                        <a:rPr lang="zh-CN" sz="790" kern="0" dirty="0">
                          <a:solidFill>
                            <a:schemeClr val="accent1"/>
                          </a:solidFill>
                          <a:effectLst/>
                        </a:rPr>
                        <a:t>年份</a:t>
                      </a:r>
                      <a:endParaRPr lang="zh-CN" sz="790" kern="100" dirty="0">
                        <a:solidFill>
                          <a:schemeClr val="accent1"/>
                        </a:solidFill>
                        <a:effectLst/>
                        <a:latin typeface="Calibri" panose="020F0502020204030204" pitchFamily="34" charset="0"/>
                        <a:ea typeface="宋体" panose="02010600030101010101" pitchFamily="2" charset="-122"/>
                        <a:cs typeface="Times New Roman" panose="02020603050405020304" pitchFamily="18" charset="0"/>
                      </a:endParaRPr>
                    </a:p>
                  </a:txBody>
                  <a:tcPr marL="60960" marR="60960" marT="38100" marB="381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sz="790" kern="0" dirty="0">
                          <a:solidFill>
                            <a:schemeClr val="accent1"/>
                          </a:solidFill>
                          <a:effectLst/>
                        </a:rPr>
                        <a:t>沟通与表达能力排名与重要性</a:t>
                      </a:r>
                      <a:endParaRPr lang="zh-CN" sz="790" kern="100" dirty="0">
                        <a:solidFill>
                          <a:schemeClr val="accent1"/>
                        </a:solidFill>
                        <a:effectLst/>
                        <a:latin typeface="Calibri" panose="020F0502020204030204" pitchFamily="34" charset="0"/>
                        <a:ea typeface="宋体" panose="02010600030101010101" pitchFamily="2" charset="-122"/>
                        <a:cs typeface="Times New Roman" panose="02020603050405020304" pitchFamily="18" charset="0"/>
                      </a:endParaRPr>
                    </a:p>
                  </a:txBody>
                  <a:tcPr marL="60960" marR="60960" marT="38100" marB="381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buNone/>
                      </a:pPr>
                      <a:r>
                        <a:rPr lang="zh-CN" sz="790" kern="0" dirty="0">
                          <a:solidFill>
                            <a:schemeClr val="accent1"/>
                          </a:solidFill>
                          <a:effectLst/>
                        </a:rPr>
                        <a:t>书面写作能力排名</a:t>
                      </a:r>
                      <a:endParaRPr lang="en-US" altLang="zh-CN" sz="790" kern="0" dirty="0">
                        <a:solidFill>
                          <a:schemeClr val="accent1"/>
                        </a:solidFill>
                        <a:effectLst/>
                      </a:endParaRPr>
                    </a:p>
                    <a:p>
                      <a:pPr algn="ctr">
                        <a:buNone/>
                      </a:pPr>
                      <a:r>
                        <a:rPr lang="zh-CN" sz="790" kern="0" dirty="0">
                          <a:solidFill>
                            <a:schemeClr val="accent1"/>
                          </a:solidFill>
                          <a:effectLst/>
                        </a:rPr>
                        <a:t>与重要性</a:t>
                      </a:r>
                      <a:endParaRPr lang="zh-CN" sz="790" kern="100" dirty="0">
                        <a:solidFill>
                          <a:schemeClr val="accent1"/>
                        </a:solidFill>
                        <a:effectLst/>
                        <a:latin typeface="Calibri" panose="020F0502020204030204" pitchFamily="34" charset="0"/>
                        <a:ea typeface="宋体" panose="02010600030101010101" pitchFamily="2" charset="-122"/>
                        <a:cs typeface="Times New Roman" panose="02020603050405020304" pitchFamily="18" charset="0"/>
                      </a:endParaRPr>
                    </a:p>
                  </a:txBody>
                  <a:tcPr marL="60960" marR="60960" marT="38100" marB="381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r>
              <a:tr h="481965">
                <a:tc>
                  <a:txBody>
                    <a:bodyPr/>
                    <a:lstStyle/>
                    <a:p>
                      <a:pPr algn="ctr">
                        <a:buNone/>
                      </a:pPr>
                      <a:r>
                        <a:rPr lang="zh-CN" sz="790" kern="0" dirty="0">
                          <a:solidFill>
                            <a:schemeClr val="tx1">
                              <a:lumMod val="85000"/>
                              <a:lumOff val="15000"/>
                            </a:schemeClr>
                          </a:solidFill>
                          <a:effectLst/>
                          <a:latin typeface="微软雅黑" panose="020B0503020204020204" pitchFamily="34" charset="-122"/>
                          <a:ea typeface="微软雅黑" panose="020B0503020204020204" pitchFamily="34" charset="-122"/>
                        </a:rPr>
                        <a:t>麦可思</a:t>
                      </a:r>
                      <a:endParaRPr lang="en-US" altLang="zh-CN" sz="790" kern="0" dirty="0">
                        <a:solidFill>
                          <a:schemeClr val="tx1">
                            <a:lumMod val="85000"/>
                            <a:lumOff val="15000"/>
                          </a:schemeClr>
                        </a:solidFill>
                        <a:effectLst/>
                        <a:latin typeface="微软雅黑" panose="020B0503020204020204" pitchFamily="34" charset="-122"/>
                        <a:ea typeface="微软雅黑" panose="020B0503020204020204" pitchFamily="34" charset="-122"/>
                      </a:endParaRPr>
                    </a:p>
                    <a:p>
                      <a:pPr algn="ctr">
                        <a:buNone/>
                      </a:pPr>
                      <a:r>
                        <a:rPr lang="zh-CN" sz="790" kern="0" dirty="0">
                          <a:solidFill>
                            <a:schemeClr val="tx1">
                              <a:lumMod val="85000"/>
                              <a:lumOff val="15000"/>
                            </a:schemeClr>
                          </a:solidFill>
                          <a:effectLst/>
                          <a:latin typeface="微软雅黑" panose="020B0503020204020204" pitchFamily="34" charset="-122"/>
                          <a:ea typeface="微软雅黑" panose="020B0503020204020204" pitchFamily="34" charset="-122"/>
                        </a:rPr>
                        <a:t>研究院</a:t>
                      </a:r>
                      <a:endParaRPr lang="zh-CN" sz="79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0960" marR="60960" marT="38100" marB="381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zh-CN" sz="790" kern="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790" kern="0" dirty="0">
                          <a:effectLst/>
                          <a:latin typeface="微软雅黑" panose="020B0503020204020204" pitchFamily="34" charset="-122"/>
                          <a:ea typeface="微软雅黑" panose="020B0503020204020204" pitchFamily="34" charset="-122"/>
                          <a:cs typeface="微软雅黑" panose="020B0503020204020204" pitchFamily="34" charset="-122"/>
                        </a:rPr>
                        <a:t>2023</a:t>
                      </a:r>
                      <a:r>
                        <a:rPr lang="zh-CN" sz="790" kern="0" dirty="0">
                          <a:effectLst/>
                          <a:latin typeface="微软雅黑" panose="020B0503020204020204" pitchFamily="34" charset="-122"/>
                          <a:ea typeface="微软雅黑" panose="020B0503020204020204" pitchFamily="34" charset="-122"/>
                          <a:cs typeface="微软雅黑" panose="020B0503020204020204" pitchFamily="34" charset="-122"/>
                        </a:rPr>
                        <a:t>年中国大学生就业报告》</a:t>
                      </a:r>
                      <a:endParaRPr lang="zh-CN" sz="790"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0960" marR="60960" marT="38100" marB="381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zh-CN" sz="790" kern="0" dirty="0">
                          <a:effectLst/>
                          <a:latin typeface="微软雅黑" panose="020B0503020204020204" pitchFamily="34" charset="-122"/>
                          <a:ea typeface="微软雅黑" panose="020B0503020204020204" pitchFamily="34" charset="-122"/>
                          <a:cs typeface="微软雅黑" panose="020B0503020204020204" pitchFamily="34" charset="-122"/>
                        </a:rPr>
                        <a:t>最重要的工作能力之一，超</a:t>
                      </a:r>
                      <a:r>
                        <a:rPr lang="en-US" sz="790" kern="0" dirty="0">
                          <a:effectLst/>
                          <a:latin typeface="微软雅黑" panose="020B0503020204020204" pitchFamily="34" charset="-122"/>
                          <a:ea typeface="微软雅黑" panose="020B0503020204020204" pitchFamily="34" charset="-122"/>
                          <a:cs typeface="微软雅黑" panose="020B0503020204020204" pitchFamily="34" charset="-122"/>
                        </a:rPr>
                        <a:t>86% </a:t>
                      </a:r>
                      <a:r>
                        <a:rPr lang="zh-CN" sz="790" kern="0" dirty="0">
                          <a:effectLst/>
                          <a:latin typeface="微软雅黑" panose="020B0503020204020204" pitchFamily="34" charset="-122"/>
                          <a:ea typeface="微软雅黑" panose="020B0503020204020204" pitchFamily="34" charset="-122"/>
                          <a:cs typeface="微软雅黑" panose="020B0503020204020204" pitchFamily="34" charset="-122"/>
                        </a:rPr>
                        <a:t>的雇主高度重视</a:t>
                      </a:r>
                      <a:endParaRPr lang="zh-CN" sz="790"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0960" marR="60960" marT="38100" marB="381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zh-CN" sz="790" kern="0" dirty="0">
                          <a:effectLst/>
                          <a:latin typeface="微软雅黑" panose="020B0503020204020204" pitchFamily="34" charset="-122"/>
                          <a:ea typeface="微软雅黑" panose="020B0503020204020204" pitchFamily="34" charset="-122"/>
                        </a:rPr>
                        <a:t>对于行政、管理、技术类岗位，公文写作是关键胜任力</a:t>
                      </a:r>
                      <a:endParaRPr lang="zh-CN" sz="790" kern="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0960" marR="60960" marT="38100" marB="381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r>
              <a:tr h="657225">
                <a:tc>
                  <a:txBody>
                    <a:bodyPr/>
                    <a:lstStyle/>
                    <a:p>
                      <a:pPr algn="ctr">
                        <a:buNone/>
                      </a:pPr>
                      <a:r>
                        <a:rPr lang="zh-CN" sz="790" kern="0" dirty="0">
                          <a:solidFill>
                            <a:schemeClr val="tx1">
                              <a:lumMod val="85000"/>
                              <a:lumOff val="15000"/>
                            </a:schemeClr>
                          </a:solidFill>
                          <a:effectLst/>
                          <a:latin typeface="微软雅黑" panose="020B0503020204020204" pitchFamily="34" charset="-122"/>
                          <a:ea typeface="微软雅黑" panose="020B0503020204020204" pitchFamily="34" charset="-122"/>
                        </a:rPr>
                        <a:t>教育部</a:t>
                      </a:r>
                      <a:endParaRPr lang="zh-CN" sz="790" kern="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0960" marR="60960" marT="38100" marB="381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zh-CN" sz="790" kern="0" dirty="0">
                          <a:effectLst/>
                          <a:latin typeface="微软雅黑" panose="020B0503020204020204" pitchFamily="34" charset="-122"/>
                          <a:ea typeface="微软雅黑" panose="020B0503020204020204" pitchFamily="34" charset="-122"/>
                          <a:cs typeface="微软雅黑" panose="020B0503020204020204" pitchFamily="34" charset="-122"/>
                        </a:rPr>
                        <a:t>《</a:t>
                      </a:r>
                      <a:r>
                        <a:rPr lang="en-US" sz="790" kern="0" dirty="0">
                          <a:effectLst/>
                          <a:latin typeface="微软雅黑" panose="020B0503020204020204" pitchFamily="34" charset="-122"/>
                          <a:ea typeface="微软雅黑" panose="020B0503020204020204" pitchFamily="34" charset="-122"/>
                          <a:cs typeface="微软雅黑" panose="020B0503020204020204" pitchFamily="34" charset="-122"/>
                        </a:rPr>
                        <a:t>2024</a:t>
                      </a:r>
                      <a:r>
                        <a:rPr lang="zh-CN" sz="790" kern="0" dirty="0">
                          <a:effectLst/>
                          <a:latin typeface="微软雅黑" panose="020B0503020204020204" pitchFamily="34" charset="-122"/>
                          <a:ea typeface="微软雅黑" panose="020B0503020204020204" pitchFamily="34" charset="-122"/>
                          <a:cs typeface="微软雅黑" panose="020B0503020204020204" pitchFamily="34" charset="-122"/>
                        </a:rPr>
                        <a:t>中国高等职业教育质量年度报告》</a:t>
                      </a:r>
                      <a:endParaRPr lang="zh-CN" sz="790"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0960" marR="60960" marT="38100" marB="381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zh-CN" sz="790" kern="0" dirty="0">
                          <a:effectLst/>
                          <a:latin typeface="微软雅黑" panose="020B0503020204020204" pitchFamily="34" charset="-122"/>
                          <a:ea typeface="微软雅黑" panose="020B0503020204020204" pitchFamily="34" charset="-122"/>
                        </a:rPr>
                        <a:t>被列为毕业生综合素质的核心指标，是企业评价的重要维度</a:t>
                      </a:r>
                      <a:endParaRPr lang="zh-CN" sz="790" kern="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0960" marR="60960" marT="38100" marB="381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buNone/>
                      </a:pPr>
                      <a:r>
                        <a:rPr lang="zh-CN" sz="790" kern="0" dirty="0">
                          <a:effectLst/>
                          <a:latin typeface="微软雅黑" panose="020B0503020204020204" pitchFamily="34" charset="-122"/>
                          <a:ea typeface="微软雅黑" panose="020B0503020204020204" pitchFamily="34" charset="-122"/>
                        </a:rPr>
                        <a:t>报告明确指出书面写作是当前毕业生的主要短板之一，需重点加强</a:t>
                      </a:r>
                      <a:endParaRPr lang="zh-CN" sz="790" kern="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0960" marR="60960" marT="38100" marB="381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7" name="内容占位符 7"/>
          <p:cNvSpPr txBox="1"/>
          <p:nvPr/>
        </p:nvSpPr>
        <p:spPr>
          <a:xfrm>
            <a:off x="315242" y="404919"/>
            <a:ext cx="7705442" cy="444680"/>
          </a:xfrm>
          <a:prstGeom prst="rect">
            <a:avLst/>
          </a:prstGeom>
          <a:effectLst/>
        </p:spPr>
        <p:txBody>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lang="zh-CN" altLang="en-US" sz="3200" kern="1200" spc="0" dirty="0">
                <a:gradFill>
                  <a:gsLst>
                    <a:gs pos="1000">
                      <a:schemeClr val="accent1">
                        <a:lumMod val="95000"/>
                        <a:lumOff val="5000"/>
                      </a:schemeClr>
                    </a:gs>
                    <a:gs pos="99000">
                      <a:schemeClr val="accent1">
                        <a:lumMod val="75000"/>
                      </a:schemeClr>
                    </a:gs>
                  </a:gsLst>
                  <a:lin ang="2700000" scaled="1"/>
                </a:gradFill>
                <a:effectLst>
                  <a:outerShdw blurRad="190500" dist="127000" dir="2700000" algn="tl" rotWithShape="0">
                    <a:schemeClr val="accent1">
                      <a:alpha val="20000"/>
                    </a:schemeClr>
                  </a:outerShdw>
                </a:effectLst>
                <a:latin typeface="思源黑体 CN Bold" panose="020B0800000000000000" pitchFamily="34" charset="-122"/>
                <a:ea typeface="思源黑体 CN Bold" panose="020B0800000000000000" pitchFamily="34" charset="-122"/>
                <a:cs typeface="阿里巴巴普惠体 H" panose="00020600040101010101" pitchFamily="18" charset="-122"/>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zh-CN" altLang="en-US" sz="2400" b="1" dirty="0">
                <a:solidFill>
                  <a:schemeClr val="accent1"/>
                </a:solidFill>
                <a:effectLst/>
                <a:latin typeface="+mj-ea"/>
                <a:ea typeface="+mj-ea"/>
              </a:rPr>
              <a:t>一、“文滞效空”，唯有破旧立新能让课程重塑价值</a:t>
            </a:r>
            <a:endParaRPr lang="zh-CN" altLang="en-US" sz="2400" b="1" dirty="0">
              <a:solidFill>
                <a:schemeClr val="accent1"/>
              </a:solidFill>
              <a:effectLst/>
              <a:latin typeface="+mj-ea"/>
              <a:ea typeface="+mj-ea"/>
            </a:endParaRPr>
          </a:p>
        </p:txBody>
      </p:sp>
      <p:grpSp>
        <p:nvGrpSpPr>
          <p:cNvPr id="8" name="组合 7"/>
          <p:cNvGrpSpPr/>
          <p:nvPr/>
        </p:nvGrpSpPr>
        <p:grpSpPr>
          <a:xfrm>
            <a:off x="386954" y="1089707"/>
            <a:ext cx="2638334" cy="553797"/>
            <a:chOff x="515939" y="1068130"/>
            <a:chExt cx="3517778" cy="738396"/>
          </a:xfrm>
        </p:grpSpPr>
        <p:sp>
          <p:nvSpPr>
            <p:cNvPr id="24" name="矩形: 圆角 23"/>
            <p:cNvSpPr/>
            <p:nvPr/>
          </p:nvSpPr>
          <p:spPr>
            <a:xfrm>
              <a:off x="515939" y="1068130"/>
              <a:ext cx="3517778" cy="738396"/>
            </a:xfrm>
            <a:prstGeom prst="roundRect">
              <a:avLst>
                <a:gd name="adj" fmla="val 4622"/>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0" name="文本框 39"/>
            <p:cNvSpPr txBox="1"/>
            <p:nvPr/>
          </p:nvSpPr>
          <p:spPr>
            <a:xfrm>
              <a:off x="1348290" y="1183533"/>
              <a:ext cx="2615660" cy="526627"/>
            </a:xfrm>
            <a:prstGeom prst="rect">
              <a:avLst/>
            </a:prstGeom>
            <a:noFill/>
          </p:spPr>
          <p:txBody>
            <a:bodyPr wrap="square">
              <a:spAutoFit/>
            </a:bodyPr>
            <a:lstStyle/>
            <a:p>
              <a:pPr>
                <a:lnSpc>
                  <a:spcPct val="110000"/>
                </a:lnSpc>
                <a:spcBef>
                  <a:spcPts val="1200"/>
                </a:spcBef>
                <a:spcAft>
                  <a:spcPts val="1200"/>
                </a:spcAft>
              </a:pPr>
              <a:r>
                <a:rPr lang="zh-CN" altLang="en-US" sz="900" i="0" dirty="0">
                  <a:solidFill>
                    <a:srgbClr val="0F1115"/>
                  </a:solidFill>
                  <a:effectLst/>
                  <a:latin typeface="华文中宋" panose="02010600040101010101" charset="-122"/>
                  <a:ea typeface="华文中宋" panose="02010600040101010101" charset="-122"/>
                </a:rPr>
                <a:t>写作与沟通是高职人才</a:t>
              </a:r>
              <a:r>
                <a:rPr lang="zh-CN" altLang="en-US" sz="900" b="1" i="0" dirty="0">
                  <a:solidFill>
                    <a:srgbClr val="0F1115"/>
                  </a:solidFill>
                  <a:effectLst/>
                  <a:latin typeface="华文中宋" panose="02010600040101010101" charset="-122"/>
                  <a:ea typeface="华文中宋" panose="02010600040101010101" charset="-122"/>
                </a:rPr>
                <a:t>核心素养</a:t>
              </a:r>
              <a:r>
                <a:rPr lang="zh-CN" altLang="en-US" sz="900" i="0" dirty="0">
                  <a:solidFill>
                    <a:srgbClr val="0F1115"/>
                  </a:solidFill>
                  <a:effectLst/>
                  <a:latin typeface="华文中宋" panose="02010600040101010101" charset="-122"/>
                  <a:ea typeface="华文中宋" panose="02010600040101010101" charset="-122"/>
                </a:rPr>
                <a:t>，写入各专业培养方案</a:t>
              </a:r>
              <a:endParaRPr lang="zh-CN" altLang="en-US" sz="900" i="0" dirty="0">
                <a:solidFill>
                  <a:srgbClr val="0F1115"/>
                </a:solidFill>
                <a:effectLst/>
                <a:latin typeface="华文中宋" panose="02010600040101010101" charset="-122"/>
                <a:ea typeface="华文中宋" panose="02010600040101010101" charset="-122"/>
              </a:endParaRPr>
            </a:p>
          </p:txBody>
        </p:sp>
        <p:sp>
          <p:nvSpPr>
            <p:cNvPr id="169" name="圆角矩形 9"/>
            <p:cNvSpPr/>
            <p:nvPr/>
          </p:nvSpPr>
          <p:spPr>
            <a:xfrm>
              <a:off x="616645" y="1129307"/>
              <a:ext cx="630940" cy="575945"/>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50" b="1" dirty="0">
                  <a:solidFill>
                    <a:schemeClr val="bg1"/>
                  </a:solidFill>
                </a:rPr>
                <a:t>地位重要</a:t>
              </a:r>
              <a:endParaRPr lang="zh-CN" altLang="en-US" sz="1050" b="1" dirty="0">
                <a:solidFill>
                  <a:schemeClr val="bg1"/>
                </a:solidFill>
              </a:endParaRPr>
            </a:p>
          </p:txBody>
        </p:sp>
      </p:grpSp>
      <p:grpSp>
        <p:nvGrpSpPr>
          <p:cNvPr id="6" name="组合 5"/>
          <p:cNvGrpSpPr/>
          <p:nvPr/>
        </p:nvGrpSpPr>
        <p:grpSpPr>
          <a:xfrm>
            <a:off x="3268814" y="1089707"/>
            <a:ext cx="2621759" cy="553797"/>
            <a:chOff x="4255829" y="1068130"/>
            <a:chExt cx="3495679" cy="738396"/>
          </a:xfrm>
        </p:grpSpPr>
        <p:sp>
          <p:nvSpPr>
            <p:cNvPr id="44" name="矩形: 圆角 43"/>
            <p:cNvSpPr/>
            <p:nvPr/>
          </p:nvSpPr>
          <p:spPr>
            <a:xfrm>
              <a:off x="4255829" y="1068130"/>
              <a:ext cx="3495679" cy="738396"/>
            </a:xfrm>
            <a:prstGeom prst="roundRect">
              <a:avLst>
                <a:gd name="adj" fmla="val 4622"/>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文本框 50"/>
            <p:cNvSpPr txBox="1"/>
            <p:nvPr/>
          </p:nvSpPr>
          <p:spPr>
            <a:xfrm>
              <a:off x="5021035" y="1157227"/>
              <a:ext cx="2629725" cy="526627"/>
            </a:xfrm>
            <a:prstGeom prst="rect">
              <a:avLst/>
            </a:prstGeom>
            <a:noFill/>
          </p:spPr>
          <p:txBody>
            <a:bodyPr wrap="square">
              <a:spAutoFit/>
            </a:bodyPr>
            <a:lstStyle/>
            <a:p>
              <a:pPr algn="l">
                <a:lnSpc>
                  <a:spcPct val="110000"/>
                </a:lnSpc>
                <a:spcBef>
                  <a:spcPts val="1200"/>
                </a:spcBef>
                <a:spcAft>
                  <a:spcPts val="1200"/>
                </a:spcAft>
                <a:buClrTx/>
                <a:buSzTx/>
                <a:buFontTx/>
              </a:pPr>
              <a:r>
                <a:rPr lang="zh-CN" altLang="en-US" sz="900" i="0" dirty="0">
                  <a:solidFill>
                    <a:srgbClr val="0F1115"/>
                  </a:solidFill>
                  <a:effectLst/>
                  <a:latin typeface="华文中宋" panose="02010600040101010101" charset="-122"/>
                  <a:ea typeface="华文中宋" panose="02010600040101010101" charset="-122"/>
                </a:rPr>
                <a:t>教学存在“学生写不出、教师改不动、成果用不上”的瓶颈</a:t>
              </a:r>
              <a:endParaRPr lang="zh-CN" altLang="en-US" sz="900" i="0" dirty="0">
                <a:solidFill>
                  <a:srgbClr val="0F1115"/>
                </a:solidFill>
                <a:effectLst/>
                <a:latin typeface="华文中宋" panose="02010600040101010101" charset="-122"/>
                <a:ea typeface="华文中宋" panose="02010600040101010101" charset="-122"/>
              </a:endParaRPr>
            </a:p>
          </p:txBody>
        </p:sp>
        <p:sp>
          <p:nvSpPr>
            <p:cNvPr id="170" name="圆角矩形 9"/>
            <p:cNvSpPr/>
            <p:nvPr/>
          </p:nvSpPr>
          <p:spPr>
            <a:xfrm>
              <a:off x="4359615" y="1129307"/>
              <a:ext cx="630940" cy="575945"/>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50" b="1" dirty="0">
                  <a:solidFill>
                    <a:schemeClr val="bg1"/>
                  </a:solidFill>
                </a:rPr>
                <a:t>现实困境</a:t>
              </a:r>
              <a:endParaRPr lang="zh-CN" altLang="en-US" sz="1050" b="1" dirty="0">
                <a:solidFill>
                  <a:schemeClr val="bg1"/>
                </a:solidFill>
              </a:endParaRPr>
            </a:p>
          </p:txBody>
        </p:sp>
      </p:grpSp>
      <p:grpSp>
        <p:nvGrpSpPr>
          <p:cNvPr id="7" name="组合 6"/>
          <p:cNvGrpSpPr/>
          <p:nvPr/>
        </p:nvGrpSpPr>
        <p:grpSpPr>
          <a:xfrm>
            <a:off x="6134099" y="1089707"/>
            <a:ext cx="2621759" cy="553797"/>
            <a:chOff x="8195733" y="1068130"/>
            <a:chExt cx="3495679" cy="738396"/>
          </a:xfrm>
        </p:grpSpPr>
        <p:sp>
          <p:nvSpPr>
            <p:cNvPr id="47" name="矩形: 圆角 46"/>
            <p:cNvSpPr/>
            <p:nvPr/>
          </p:nvSpPr>
          <p:spPr>
            <a:xfrm>
              <a:off x="8195733" y="1068130"/>
              <a:ext cx="3495679" cy="738396"/>
            </a:xfrm>
            <a:prstGeom prst="roundRect">
              <a:avLst>
                <a:gd name="adj" fmla="val 4622"/>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文本框 54"/>
            <p:cNvSpPr txBox="1"/>
            <p:nvPr/>
          </p:nvSpPr>
          <p:spPr>
            <a:xfrm>
              <a:off x="8915519" y="1162863"/>
              <a:ext cx="2552187" cy="526627"/>
            </a:xfrm>
            <a:prstGeom prst="rect">
              <a:avLst/>
            </a:prstGeom>
            <a:noFill/>
          </p:spPr>
          <p:txBody>
            <a:bodyPr wrap="square">
              <a:spAutoFit/>
            </a:bodyPr>
            <a:lstStyle/>
            <a:p>
              <a:pPr>
                <a:lnSpc>
                  <a:spcPct val="110000"/>
                </a:lnSpc>
                <a:spcBef>
                  <a:spcPts val="1200"/>
                </a:spcBef>
                <a:spcAft>
                  <a:spcPts val="1200"/>
                </a:spcAft>
              </a:pPr>
              <a:r>
                <a:rPr lang="zh-CN" altLang="en-US" sz="900" i="0" dirty="0">
                  <a:solidFill>
                    <a:srgbClr val="0F1115"/>
                  </a:solidFill>
                  <a:effectLst/>
                  <a:latin typeface="华文中宋" panose="02010600040101010101" charset="-122"/>
                  <a:ea typeface="华文中宋" panose="02010600040101010101" charset="-122"/>
                </a:rPr>
                <a:t>课程需从通识讲授向深度赋能转型，成为学生职业发展的能力支撑中枢</a:t>
              </a:r>
              <a:endParaRPr lang="zh-CN" altLang="en-US" sz="900" i="0" dirty="0">
                <a:solidFill>
                  <a:srgbClr val="0F1115"/>
                </a:solidFill>
                <a:effectLst/>
                <a:latin typeface="华文中宋" panose="02010600040101010101" charset="-122"/>
                <a:ea typeface="华文中宋" panose="02010600040101010101" charset="-122"/>
              </a:endParaRPr>
            </a:p>
          </p:txBody>
        </p:sp>
        <p:sp>
          <p:nvSpPr>
            <p:cNvPr id="171" name="圆角矩形 9"/>
            <p:cNvSpPr/>
            <p:nvPr/>
          </p:nvSpPr>
          <p:spPr>
            <a:xfrm>
              <a:off x="8305098" y="1129307"/>
              <a:ext cx="630940" cy="575945"/>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50" b="1" dirty="0">
                  <a:solidFill>
                    <a:schemeClr val="bg1"/>
                  </a:solidFill>
                </a:rPr>
                <a:t>转型方向</a:t>
              </a:r>
              <a:endParaRPr lang="zh-CN" altLang="en-US" sz="1050" b="1" dirty="0">
                <a:solidFill>
                  <a:schemeClr val="bg1"/>
                </a:solidFill>
              </a:endParaRPr>
            </a:p>
          </p:txBody>
        </p:sp>
      </p:grpSp>
      <p:grpSp>
        <p:nvGrpSpPr>
          <p:cNvPr id="287" name="组合 286"/>
          <p:cNvGrpSpPr/>
          <p:nvPr/>
        </p:nvGrpSpPr>
        <p:grpSpPr>
          <a:xfrm>
            <a:off x="616753" y="3688856"/>
            <a:ext cx="3689027" cy="1512650"/>
            <a:chOff x="822337" y="4484677"/>
            <a:chExt cx="4918703" cy="2016866"/>
          </a:xfrm>
        </p:grpSpPr>
        <p:sp>
          <p:nvSpPr>
            <p:cNvPr id="139" name="矩形: 圆角 138"/>
            <p:cNvSpPr/>
            <p:nvPr/>
          </p:nvSpPr>
          <p:spPr>
            <a:xfrm>
              <a:off x="822337" y="4484677"/>
              <a:ext cx="4918703" cy="2016866"/>
            </a:xfrm>
            <a:prstGeom prst="roundRect">
              <a:avLst>
                <a:gd name="adj" fmla="val 0"/>
              </a:avLst>
            </a:prstGeom>
            <a:solidFill>
              <a:schemeClr val="bg1"/>
            </a:solidFill>
            <a:ln>
              <a:noFill/>
            </a:ln>
            <a:effectLst>
              <a:outerShdw blurRad="127000" dist="12700" sx="102000" sy="102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0" name="矩形: 圆顶角 139"/>
            <p:cNvSpPr/>
            <p:nvPr/>
          </p:nvSpPr>
          <p:spPr>
            <a:xfrm flipV="1">
              <a:off x="873335" y="4526643"/>
              <a:ext cx="4803566" cy="320153"/>
            </a:xfrm>
            <a:prstGeom prst="round2SameRect">
              <a:avLst>
                <a:gd name="adj1" fmla="val 0"/>
                <a:gd name="adj2" fmla="val 0"/>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41" name="文本框 140"/>
            <p:cNvSpPr txBox="1"/>
            <p:nvPr/>
          </p:nvSpPr>
          <p:spPr>
            <a:xfrm>
              <a:off x="2781508" y="4522668"/>
              <a:ext cx="955040" cy="336973"/>
            </a:xfrm>
            <a:prstGeom prst="rect">
              <a:avLst/>
            </a:prstGeom>
            <a:noFill/>
          </p:spPr>
          <p:txBody>
            <a:bodyPr wrap="none" rtlCol="0">
              <a:spAutoFit/>
            </a:bodyPr>
            <a:lstStyle/>
            <a:p>
              <a:pPr algn="ctr"/>
              <a:r>
                <a:rPr lang="zh-CN" altLang="en-US" sz="1050" b="1" dirty="0">
                  <a:solidFill>
                    <a:schemeClr val="bg1"/>
                  </a:solidFill>
                </a:rPr>
                <a:t>课程目标</a:t>
              </a:r>
              <a:endParaRPr lang="zh-CN" altLang="en-US" sz="1050" b="1" dirty="0">
                <a:solidFill>
                  <a:schemeClr val="bg1"/>
                </a:solidFill>
              </a:endParaRPr>
            </a:p>
          </p:txBody>
        </p:sp>
        <p:sp>
          <p:nvSpPr>
            <p:cNvPr id="143" name="矩形 142"/>
            <p:cNvSpPr/>
            <p:nvPr/>
          </p:nvSpPr>
          <p:spPr>
            <a:xfrm>
              <a:off x="1921747" y="4916039"/>
              <a:ext cx="1188459" cy="276999"/>
            </a:xfrm>
            <a:prstGeom prst="rect">
              <a:avLst/>
            </a:prstGeom>
            <a:noFill/>
            <a:ln w="6350"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825" b="1" dirty="0">
                  <a:solidFill>
                    <a:schemeClr val="tx1">
                      <a:lumMod val="85000"/>
                      <a:lumOff val="15000"/>
                    </a:schemeClr>
                  </a:solidFill>
                  <a:latin typeface="+mn-ea"/>
                </a:rPr>
                <a:t>文书规范能力</a:t>
              </a:r>
              <a:endParaRPr lang="zh-CN" altLang="en-US" sz="825" b="1" dirty="0">
                <a:solidFill>
                  <a:schemeClr val="tx1">
                    <a:lumMod val="85000"/>
                    <a:lumOff val="15000"/>
                  </a:schemeClr>
                </a:solidFill>
                <a:latin typeface="+mn-ea"/>
              </a:endParaRPr>
            </a:p>
          </p:txBody>
        </p:sp>
        <p:sp>
          <p:nvSpPr>
            <p:cNvPr id="144" name="矩形 143"/>
            <p:cNvSpPr/>
            <p:nvPr/>
          </p:nvSpPr>
          <p:spPr>
            <a:xfrm>
              <a:off x="3205095" y="4916039"/>
              <a:ext cx="1188459" cy="276999"/>
            </a:xfrm>
            <a:prstGeom prst="rect">
              <a:avLst/>
            </a:prstGeom>
            <a:noFill/>
            <a:ln w="6350"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825" b="1" dirty="0">
                  <a:solidFill>
                    <a:schemeClr val="tx1">
                      <a:lumMod val="85000"/>
                      <a:lumOff val="15000"/>
                    </a:schemeClr>
                  </a:solidFill>
                  <a:latin typeface="+mn-ea"/>
                </a:rPr>
                <a:t>信息整合能力</a:t>
              </a:r>
              <a:endParaRPr lang="zh-CN" altLang="en-US" sz="825" b="1" dirty="0">
                <a:solidFill>
                  <a:schemeClr val="tx1">
                    <a:lumMod val="85000"/>
                    <a:lumOff val="15000"/>
                  </a:schemeClr>
                </a:solidFill>
                <a:latin typeface="+mn-ea"/>
              </a:endParaRPr>
            </a:p>
          </p:txBody>
        </p:sp>
        <p:sp>
          <p:nvSpPr>
            <p:cNvPr id="145" name="矩形 144"/>
            <p:cNvSpPr/>
            <p:nvPr/>
          </p:nvSpPr>
          <p:spPr>
            <a:xfrm>
              <a:off x="4484209" y="4916039"/>
              <a:ext cx="1188459" cy="276999"/>
            </a:xfrm>
            <a:prstGeom prst="rect">
              <a:avLst/>
            </a:prstGeom>
            <a:noFill/>
            <a:ln w="6350"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spcBef>
                  <a:spcPct val="0"/>
                </a:spcBef>
                <a:spcAft>
                  <a:spcPct val="0"/>
                </a:spcAft>
              </a:pPr>
              <a:r>
                <a:rPr lang="zh-CN" altLang="en-US" sz="825" b="1" dirty="0">
                  <a:solidFill>
                    <a:srgbClr val="223355"/>
                  </a:solidFill>
                  <a:latin typeface="+mn-ea"/>
                </a:rPr>
                <a:t>逻辑表达能力</a:t>
              </a:r>
              <a:endParaRPr lang="zh-CN" altLang="en-US" sz="825" b="1" dirty="0">
                <a:solidFill>
                  <a:srgbClr val="223355"/>
                </a:solidFill>
                <a:latin typeface="+mn-ea"/>
              </a:endParaRPr>
            </a:p>
          </p:txBody>
        </p:sp>
        <p:sp>
          <p:nvSpPr>
            <p:cNvPr id="146" name="矩形 145"/>
            <p:cNvSpPr/>
            <p:nvPr/>
          </p:nvSpPr>
          <p:spPr>
            <a:xfrm>
              <a:off x="1921747" y="5301091"/>
              <a:ext cx="1188459" cy="276999"/>
            </a:xfrm>
            <a:prstGeom prst="rect">
              <a:avLst/>
            </a:prstGeom>
            <a:noFill/>
            <a:ln w="6350"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spcBef>
                  <a:spcPct val="0"/>
                </a:spcBef>
                <a:spcAft>
                  <a:spcPct val="0"/>
                </a:spcAft>
              </a:pPr>
              <a:r>
                <a:rPr lang="zh-CN" altLang="en-US" sz="825" b="1" dirty="0">
                  <a:solidFill>
                    <a:srgbClr val="223355"/>
                  </a:solidFill>
                  <a:latin typeface="+mn-ea"/>
                </a:rPr>
                <a:t>情境适应能力</a:t>
              </a:r>
              <a:endParaRPr lang="zh-CN" altLang="en-US" sz="825" b="1" dirty="0">
                <a:solidFill>
                  <a:srgbClr val="223355"/>
                </a:solidFill>
                <a:latin typeface="+mn-ea"/>
              </a:endParaRPr>
            </a:p>
          </p:txBody>
        </p:sp>
        <p:sp>
          <p:nvSpPr>
            <p:cNvPr id="147" name="矩形 146"/>
            <p:cNvSpPr/>
            <p:nvPr/>
          </p:nvSpPr>
          <p:spPr>
            <a:xfrm>
              <a:off x="3205095" y="5301091"/>
              <a:ext cx="1188459" cy="276999"/>
            </a:xfrm>
            <a:prstGeom prst="rect">
              <a:avLst/>
            </a:prstGeom>
            <a:noFill/>
            <a:ln w="6350"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spcBef>
                  <a:spcPct val="0"/>
                </a:spcBef>
                <a:spcAft>
                  <a:spcPct val="0"/>
                </a:spcAft>
              </a:pPr>
              <a:r>
                <a:rPr lang="zh-CN" altLang="en-US" sz="825" b="1" dirty="0">
                  <a:solidFill>
                    <a:srgbClr val="223355"/>
                  </a:solidFill>
                  <a:latin typeface="+mn-ea"/>
                </a:rPr>
                <a:t>协同沟通能力</a:t>
              </a:r>
              <a:endParaRPr lang="zh-CN" altLang="en-US" sz="825" b="1" dirty="0">
                <a:solidFill>
                  <a:srgbClr val="223355"/>
                </a:solidFill>
                <a:latin typeface="+mn-ea"/>
              </a:endParaRPr>
            </a:p>
          </p:txBody>
        </p:sp>
        <p:sp>
          <p:nvSpPr>
            <p:cNvPr id="148" name="矩形 147"/>
            <p:cNvSpPr/>
            <p:nvPr/>
          </p:nvSpPr>
          <p:spPr>
            <a:xfrm>
              <a:off x="4484209" y="5301091"/>
              <a:ext cx="1188459" cy="276999"/>
            </a:xfrm>
            <a:prstGeom prst="rect">
              <a:avLst/>
            </a:prstGeom>
            <a:noFill/>
            <a:ln w="6350"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spcBef>
                  <a:spcPct val="0"/>
                </a:spcBef>
                <a:spcAft>
                  <a:spcPct val="0"/>
                </a:spcAft>
              </a:pPr>
              <a:r>
                <a:rPr lang="zh-CN" altLang="en-US" sz="825" b="1" dirty="0">
                  <a:solidFill>
                    <a:srgbClr val="223355"/>
                  </a:solidFill>
                  <a:latin typeface="+mn-ea"/>
                </a:rPr>
                <a:t>实战应用能力</a:t>
              </a:r>
              <a:endParaRPr lang="zh-CN" altLang="en-US" sz="825" b="1" dirty="0">
                <a:solidFill>
                  <a:srgbClr val="223355"/>
                </a:solidFill>
                <a:latin typeface="+mn-ea"/>
              </a:endParaRPr>
            </a:p>
          </p:txBody>
        </p:sp>
        <p:sp>
          <p:nvSpPr>
            <p:cNvPr id="153" name="矩形 152"/>
            <p:cNvSpPr/>
            <p:nvPr/>
          </p:nvSpPr>
          <p:spPr>
            <a:xfrm>
              <a:off x="1921747" y="5686143"/>
              <a:ext cx="1188459" cy="276999"/>
            </a:xfrm>
            <a:prstGeom prst="rect">
              <a:avLst/>
            </a:prstGeom>
            <a:noFill/>
            <a:ln w="6350"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825" b="1" dirty="0">
                  <a:solidFill>
                    <a:schemeClr val="tx1">
                      <a:lumMod val="85000"/>
                      <a:lumOff val="15000"/>
                    </a:schemeClr>
                  </a:solidFill>
                  <a:latin typeface="+mn-ea"/>
                </a:rPr>
                <a:t>职业规则意识</a:t>
              </a:r>
              <a:endParaRPr lang="zh-CN" altLang="en-US" sz="825" b="1" dirty="0">
                <a:solidFill>
                  <a:schemeClr val="tx1">
                    <a:lumMod val="85000"/>
                    <a:lumOff val="15000"/>
                  </a:schemeClr>
                </a:solidFill>
                <a:latin typeface="+mn-ea"/>
              </a:endParaRPr>
            </a:p>
          </p:txBody>
        </p:sp>
        <p:sp>
          <p:nvSpPr>
            <p:cNvPr id="154" name="矩形 153"/>
            <p:cNvSpPr/>
            <p:nvPr/>
          </p:nvSpPr>
          <p:spPr>
            <a:xfrm>
              <a:off x="3205095" y="5686143"/>
              <a:ext cx="1188459" cy="276999"/>
            </a:xfrm>
            <a:prstGeom prst="rect">
              <a:avLst/>
            </a:prstGeom>
            <a:noFill/>
            <a:ln w="6350"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825" b="1" dirty="0">
                  <a:solidFill>
                    <a:schemeClr val="tx1">
                      <a:lumMod val="85000"/>
                      <a:lumOff val="15000"/>
                    </a:schemeClr>
                  </a:solidFill>
                  <a:latin typeface="+mn-ea"/>
                </a:rPr>
                <a:t>沟通与问题解决</a:t>
              </a:r>
              <a:endParaRPr lang="zh-CN" altLang="en-US" sz="825" b="1" dirty="0">
                <a:solidFill>
                  <a:schemeClr val="tx1">
                    <a:lumMod val="85000"/>
                    <a:lumOff val="15000"/>
                  </a:schemeClr>
                </a:solidFill>
                <a:latin typeface="+mn-ea"/>
              </a:endParaRPr>
            </a:p>
          </p:txBody>
        </p:sp>
        <p:sp>
          <p:nvSpPr>
            <p:cNvPr id="155" name="矩形 154"/>
            <p:cNvSpPr/>
            <p:nvPr/>
          </p:nvSpPr>
          <p:spPr>
            <a:xfrm>
              <a:off x="4484209" y="5686143"/>
              <a:ext cx="1188459" cy="276999"/>
            </a:xfrm>
            <a:prstGeom prst="rect">
              <a:avLst/>
            </a:prstGeom>
            <a:noFill/>
            <a:ln w="6350"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spcBef>
                  <a:spcPct val="0"/>
                </a:spcBef>
                <a:spcAft>
                  <a:spcPct val="0"/>
                </a:spcAft>
              </a:pPr>
              <a:r>
                <a:rPr lang="zh-CN" altLang="en-US" sz="825" b="1" dirty="0">
                  <a:solidFill>
                    <a:srgbClr val="223355"/>
                  </a:solidFill>
                  <a:latin typeface="+mn-ea"/>
                </a:rPr>
                <a:t>专业形象塑造</a:t>
              </a:r>
              <a:endParaRPr lang="zh-CN" altLang="en-US" sz="825" b="1" dirty="0">
                <a:solidFill>
                  <a:srgbClr val="223355"/>
                </a:solidFill>
                <a:latin typeface="+mn-ea"/>
              </a:endParaRPr>
            </a:p>
          </p:txBody>
        </p:sp>
        <p:sp>
          <p:nvSpPr>
            <p:cNvPr id="159" name="矩形 158"/>
            <p:cNvSpPr/>
            <p:nvPr/>
          </p:nvSpPr>
          <p:spPr>
            <a:xfrm>
              <a:off x="1921747" y="6071194"/>
              <a:ext cx="1188459" cy="276999"/>
            </a:xfrm>
            <a:prstGeom prst="rect">
              <a:avLst/>
            </a:prstGeom>
            <a:noFill/>
            <a:ln w="6350"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825" b="1" dirty="0">
                  <a:solidFill>
                    <a:schemeClr val="tx1">
                      <a:lumMod val="85000"/>
                      <a:lumOff val="15000"/>
                    </a:schemeClr>
                  </a:solidFill>
                  <a:latin typeface="+mn-ea"/>
                </a:rPr>
                <a:t>作品集成果</a:t>
              </a:r>
              <a:endParaRPr lang="zh-CN" altLang="en-US" sz="825" b="1" dirty="0">
                <a:solidFill>
                  <a:schemeClr val="tx1">
                    <a:lumMod val="85000"/>
                    <a:lumOff val="15000"/>
                  </a:schemeClr>
                </a:solidFill>
                <a:latin typeface="+mn-ea"/>
              </a:endParaRPr>
            </a:p>
          </p:txBody>
        </p:sp>
        <p:sp>
          <p:nvSpPr>
            <p:cNvPr id="160" name="矩形 159"/>
            <p:cNvSpPr/>
            <p:nvPr/>
          </p:nvSpPr>
          <p:spPr>
            <a:xfrm>
              <a:off x="3205095" y="6071194"/>
              <a:ext cx="1188459" cy="276999"/>
            </a:xfrm>
            <a:prstGeom prst="rect">
              <a:avLst/>
            </a:prstGeom>
            <a:noFill/>
            <a:ln w="6350" cmpd="sng">
              <a:solidFill>
                <a:schemeClr val="accent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825" b="1" dirty="0">
                  <a:solidFill>
                    <a:schemeClr val="tx1">
                      <a:lumMod val="85000"/>
                      <a:lumOff val="15000"/>
                    </a:schemeClr>
                  </a:solidFill>
                  <a:latin typeface="+mn-ea"/>
                </a:rPr>
                <a:t>即学即用能力</a:t>
              </a:r>
              <a:endParaRPr lang="zh-CN" altLang="en-US" sz="825" b="1" dirty="0">
                <a:solidFill>
                  <a:schemeClr val="tx1">
                    <a:lumMod val="85000"/>
                    <a:lumOff val="15000"/>
                  </a:schemeClr>
                </a:solidFill>
                <a:latin typeface="+mn-ea"/>
              </a:endParaRPr>
            </a:p>
          </p:txBody>
        </p:sp>
        <p:sp>
          <p:nvSpPr>
            <p:cNvPr id="284" name="圆角矩形 9"/>
            <p:cNvSpPr/>
            <p:nvPr/>
          </p:nvSpPr>
          <p:spPr>
            <a:xfrm>
              <a:off x="873334" y="4909428"/>
              <a:ext cx="949955" cy="668661"/>
            </a:xfrm>
            <a:prstGeom prst="roundRect">
              <a:avLst>
                <a:gd name="adj" fmla="val 0"/>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50" b="1" dirty="0">
                  <a:solidFill>
                    <a:schemeClr val="tx1">
                      <a:lumMod val="85000"/>
                      <a:lumOff val="15000"/>
                    </a:schemeClr>
                  </a:solidFill>
                </a:rPr>
                <a:t>能力目标</a:t>
              </a:r>
              <a:endParaRPr lang="zh-CN" altLang="en-US" sz="1050" b="1" dirty="0">
                <a:solidFill>
                  <a:schemeClr val="tx1">
                    <a:lumMod val="85000"/>
                    <a:lumOff val="15000"/>
                  </a:schemeClr>
                </a:solidFill>
              </a:endParaRPr>
            </a:p>
          </p:txBody>
        </p:sp>
        <p:sp>
          <p:nvSpPr>
            <p:cNvPr id="285" name="圆角矩形 9"/>
            <p:cNvSpPr/>
            <p:nvPr/>
          </p:nvSpPr>
          <p:spPr>
            <a:xfrm>
              <a:off x="873334" y="5686143"/>
              <a:ext cx="949955" cy="276999"/>
            </a:xfrm>
            <a:prstGeom prst="roundRect">
              <a:avLst>
                <a:gd name="adj" fmla="val 0"/>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50" b="1" dirty="0">
                  <a:solidFill>
                    <a:schemeClr val="tx1">
                      <a:lumMod val="85000"/>
                      <a:lumOff val="15000"/>
                    </a:schemeClr>
                  </a:solidFill>
                </a:rPr>
                <a:t>素养目标</a:t>
              </a:r>
              <a:endParaRPr lang="zh-CN" altLang="en-US" sz="1050" b="1" dirty="0">
                <a:solidFill>
                  <a:schemeClr val="tx1">
                    <a:lumMod val="85000"/>
                    <a:lumOff val="15000"/>
                  </a:schemeClr>
                </a:solidFill>
              </a:endParaRPr>
            </a:p>
          </p:txBody>
        </p:sp>
        <p:sp>
          <p:nvSpPr>
            <p:cNvPr id="286" name="圆角矩形 9"/>
            <p:cNvSpPr/>
            <p:nvPr/>
          </p:nvSpPr>
          <p:spPr>
            <a:xfrm>
              <a:off x="873334" y="6071194"/>
              <a:ext cx="949955" cy="276999"/>
            </a:xfrm>
            <a:prstGeom prst="roundRect">
              <a:avLst>
                <a:gd name="adj" fmla="val 0"/>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50" b="1" dirty="0">
                  <a:solidFill>
                    <a:schemeClr val="tx1">
                      <a:lumMod val="85000"/>
                      <a:lumOff val="15000"/>
                    </a:schemeClr>
                  </a:solidFill>
                </a:rPr>
                <a:t>成果目标</a:t>
              </a:r>
              <a:endParaRPr lang="zh-CN" altLang="en-US" sz="1050" b="1" dirty="0">
                <a:solidFill>
                  <a:schemeClr val="tx1">
                    <a:lumMod val="85000"/>
                    <a:lumOff val="15000"/>
                  </a:schemeClr>
                </a:solidFill>
              </a:endParaRPr>
            </a:p>
          </p:txBody>
        </p:sp>
      </p:grpSp>
      <p:sp>
        <p:nvSpPr>
          <p:cNvPr id="288" name="文本框 287"/>
          <p:cNvSpPr txBox="1"/>
          <p:nvPr/>
        </p:nvSpPr>
        <p:spPr>
          <a:xfrm>
            <a:off x="4885915" y="1923190"/>
            <a:ext cx="3535680" cy="275590"/>
          </a:xfrm>
          <a:prstGeom prst="rect">
            <a:avLst/>
          </a:prstGeom>
          <a:noFill/>
        </p:spPr>
        <p:txBody>
          <a:bodyPr wrap="none">
            <a:spAutoFit/>
          </a:bodyPr>
          <a:lstStyle/>
          <a:p>
            <a:r>
              <a:rPr lang="zh-CN" altLang="en-US" sz="1200" b="1" dirty="0">
                <a:solidFill>
                  <a:schemeClr val="tx1">
                    <a:lumMod val="85000"/>
                    <a:lumOff val="15000"/>
                  </a:schemeClr>
                </a:solidFill>
              </a:rPr>
              <a:t>各专业人才培养方案对写作与沟通能力的明确要求</a:t>
            </a:r>
            <a:endParaRPr lang="zh-CN" altLang="en-US" sz="1200" b="1" dirty="0">
              <a:solidFill>
                <a:schemeClr val="tx1">
                  <a:lumMod val="85000"/>
                  <a:lumOff val="15000"/>
                </a:schemeClr>
              </a:solidFill>
            </a:endParaRPr>
          </a:p>
        </p:txBody>
      </p:sp>
      <p:graphicFrame>
        <p:nvGraphicFramePr>
          <p:cNvPr id="289" name="表格 288"/>
          <p:cNvGraphicFramePr>
            <a:graphicFrameLocks noGrp="1"/>
          </p:cNvGraphicFramePr>
          <p:nvPr/>
        </p:nvGraphicFramePr>
        <p:xfrm>
          <a:off x="4780148" y="2246366"/>
          <a:ext cx="3686810" cy="3001010"/>
        </p:xfrm>
        <a:graphic>
          <a:graphicData uri="http://schemas.openxmlformats.org/drawingml/2006/table">
            <a:tbl>
              <a:tblPr firstRow="1" bandRow="1">
                <a:tableStyleId>{5C22544A-7EE6-4342-B048-85BDC9FD1C3A}</a:tableStyleId>
              </a:tblPr>
              <a:tblGrid>
                <a:gridCol w="759460"/>
                <a:gridCol w="1607185"/>
                <a:gridCol w="1320165"/>
              </a:tblGrid>
              <a:tr h="205740">
                <a:tc>
                  <a:txBody>
                    <a:bodyPr/>
                    <a:lstStyle/>
                    <a:p>
                      <a:pPr algn="ctr"/>
                      <a:r>
                        <a:rPr lang="zh-CN" altLang="en-US" sz="900" dirty="0">
                          <a:solidFill>
                            <a:schemeClr val="accent1"/>
                          </a:solidFill>
                        </a:rPr>
                        <a:t>专业名称</a:t>
                      </a:r>
                      <a:endParaRPr lang="zh-CN" altLang="en-US" sz="900" dirty="0">
                        <a:solidFill>
                          <a:schemeClr val="accent1"/>
                        </a:solidFill>
                      </a:endParaRPr>
                    </a:p>
                  </a:txBody>
                  <a:tcPr marL="68580" marR="68580" marT="34290" marB="34290" anchor="ct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alpha val="60000"/>
                      </a:schemeClr>
                    </a:solidFill>
                  </a:tcPr>
                </a:tc>
                <a:tc>
                  <a:txBody>
                    <a:bodyPr/>
                    <a:lstStyle/>
                    <a:p>
                      <a:pPr algn="ctr"/>
                      <a:r>
                        <a:rPr lang="zh-CN" altLang="en-US" sz="900" dirty="0">
                          <a:solidFill>
                            <a:schemeClr val="accent1"/>
                          </a:solidFill>
                        </a:rPr>
                        <a:t>知识结构要求</a:t>
                      </a:r>
                      <a:endParaRPr lang="zh-CN" altLang="en-US" sz="900" dirty="0">
                        <a:solidFill>
                          <a:schemeClr val="accent1"/>
                        </a:solidFill>
                      </a:endParaRPr>
                    </a:p>
                  </a:txBody>
                  <a:tcPr marL="68580" marR="68580" marT="34290" marB="34290" anchor="ct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alpha val="60000"/>
                      </a:schemeClr>
                    </a:solidFill>
                  </a:tcPr>
                </a:tc>
                <a:tc>
                  <a:txBody>
                    <a:bodyPr/>
                    <a:lstStyle/>
                    <a:p>
                      <a:pPr algn="ctr"/>
                      <a:r>
                        <a:rPr lang="zh-CN" altLang="en-US" sz="900" dirty="0">
                          <a:solidFill>
                            <a:schemeClr val="accent1"/>
                          </a:solidFill>
                        </a:rPr>
                        <a:t>能力结构要求</a:t>
                      </a:r>
                      <a:endParaRPr lang="zh-CN" altLang="en-US" sz="900" dirty="0">
                        <a:solidFill>
                          <a:schemeClr val="accent1"/>
                        </a:solidFill>
                      </a:endParaRPr>
                    </a:p>
                  </a:txBody>
                  <a:tcPr marL="68580" marR="68580" marT="34290" marB="34290" anchor="ctr">
                    <a:lnT w="190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alpha val="60000"/>
                      </a:schemeClr>
                    </a:solidFill>
                  </a:tcPr>
                </a:tc>
              </a:tr>
              <a:tr h="454025">
                <a:tc>
                  <a:txBody>
                    <a:bodyPr/>
                    <a:lstStyle/>
                    <a:p>
                      <a:pPr algn="ctr"/>
                      <a:r>
                        <a:rPr lang="zh-CN" altLang="en-US" sz="790" b="1" dirty="0">
                          <a:latin typeface="+mj-ea"/>
                          <a:ea typeface="+mj-ea"/>
                        </a:rPr>
                        <a:t>药品生物</a:t>
                      </a:r>
                      <a:endParaRPr lang="en-US" altLang="zh-CN" sz="790" b="1" dirty="0">
                        <a:latin typeface="+mj-ea"/>
                        <a:ea typeface="+mj-ea"/>
                      </a:endParaRPr>
                    </a:p>
                    <a:p>
                      <a:pPr algn="ctr"/>
                      <a:r>
                        <a:rPr lang="zh-CN" altLang="en-US" sz="790" b="1" dirty="0">
                          <a:latin typeface="+mj-ea"/>
                          <a:ea typeface="+mj-ea"/>
                        </a:rPr>
                        <a:t>技术</a:t>
                      </a:r>
                      <a:endParaRPr lang="zh-CN" altLang="en-US" sz="790" b="1" dirty="0">
                        <a:latin typeface="+mj-ea"/>
                        <a:ea typeface="+mj-ea"/>
                      </a:endParaRPr>
                    </a:p>
                  </a:txBody>
                  <a:tcPr marL="68580" marR="68580" marT="34290" marB="34290" anchor="ct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l">
                        <a:buClrTx/>
                        <a:buSzTx/>
                        <a:buFontTx/>
                      </a:pPr>
                      <a:r>
                        <a:rPr lang="zh-CN" altLang="en-US" sz="750" dirty="0"/>
                        <a:t>掌握必备的</a:t>
                      </a:r>
                      <a:r>
                        <a:rPr lang="zh-CN" altLang="en-US" sz="750" b="1" dirty="0"/>
                        <a:t>文学</a:t>
                      </a:r>
                      <a:r>
                        <a:rPr lang="zh-CN" altLang="en-US" sz="750" dirty="0"/>
                        <a:t>、历史、哲学、艺术、法律等基本知识</a:t>
                      </a:r>
                      <a:endParaRPr lang="zh-CN" altLang="en-US" sz="750" dirty="0"/>
                    </a:p>
                  </a:txBody>
                  <a:tcPr marL="27000" marR="27000" marT="34290" marB="34290" anchor="ct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r>
                        <a:rPr lang="zh-CN" altLang="en-US" sz="750" dirty="0"/>
                        <a:t>具备终身学习能力，分析解决问题能力，</a:t>
                      </a:r>
                      <a:r>
                        <a:rPr lang="zh-CN" altLang="en-US" sz="750" b="1" dirty="0">
                          <a:solidFill>
                            <a:schemeClr val="tx1">
                              <a:lumMod val="85000"/>
                              <a:lumOff val="15000"/>
                            </a:schemeClr>
                          </a:solidFill>
                        </a:rPr>
                        <a:t>团队合作能力，沟通表达能力</a:t>
                      </a:r>
                      <a:r>
                        <a:rPr lang="zh-CN" altLang="en-US" sz="750" dirty="0"/>
                        <a:t>等</a:t>
                      </a:r>
                      <a:endParaRPr lang="zh-CN" altLang="en-US" sz="750" dirty="0"/>
                    </a:p>
                  </a:txBody>
                  <a:tcPr marL="27000" marR="27000" marT="34290" marB="34290" anchor="ct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r>
              <a:tr h="454025">
                <a:tc>
                  <a:txBody>
                    <a:bodyPr/>
                    <a:lstStyle/>
                    <a:p>
                      <a:pPr algn="ctr"/>
                      <a:r>
                        <a:rPr lang="zh-CN" altLang="en-US" sz="790" b="1" dirty="0">
                          <a:latin typeface="+mj-ea"/>
                          <a:ea typeface="+mj-ea"/>
                        </a:rPr>
                        <a:t>商务英语</a:t>
                      </a:r>
                      <a:endParaRPr lang="zh-CN" altLang="en-US" sz="790" b="1" dirty="0">
                        <a:latin typeface="+mj-ea"/>
                        <a:ea typeface="+mj-ea"/>
                      </a:endParaRPr>
                    </a:p>
                  </a:txBody>
                  <a:tcPr marL="68580" marR="6858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r>
                        <a:rPr lang="zh-CN" altLang="en-US" sz="750" dirty="0"/>
                        <a:t>掌握支撑商务英语专业学习和可持续发展必备</a:t>
                      </a:r>
                      <a:r>
                        <a:rPr lang="zh-CN" altLang="en-US" sz="750" kern="1200" dirty="0">
                          <a:solidFill>
                            <a:schemeClr val="dk1"/>
                          </a:solidFill>
                          <a:latin typeface="+mn-lt"/>
                          <a:ea typeface="+mn-ea"/>
                          <a:cs typeface="+mn-cs"/>
                        </a:rPr>
                        <a:t>的中华优秀传统文化、</a:t>
                      </a:r>
                      <a:r>
                        <a:rPr lang="zh-CN" altLang="en-US" sz="750" b="1" dirty="0">
                          <a:solidFill>
                            <a:schemeClr val="tx1">
                              <a:lumMod val="85000"/>
                              <a:lumOff val="15000"/>
                            </a:schemeClr>
                          </a:solidFill>
                        </a:rPr>
                        <a:t>语文</a:t>
                      </a:r>
                      <a:r>
                        <a:rPr lang="zh-CN" altLang="en-US" sz="750" dirty="0"/>
                        <a:t>、信息技术、创新创业等文化基础知识</a:t>
                      </a:r>
                      <a:endParaRPr lang="zh-CN" altLang="en-US" sz="750" dirty="0"/>
                    </a:p>
                  </a:txBody>
                  <a:tcPr marL="27000" marR="2700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r>
                        <a:rPr lang="zh-CN" altLang="en-US" sz="750" dirty="0"/>
                        <a:t>具有良好的</a:t>
                      </a:r>
                      <a:r>
                        <a:rPr lang="zh-CN" altLang="en-US" sz="750" b="1" kern="1200" dirty="0">
                          <a:solidFill>
                            <a:schemeClr val="tx1">
                              <a:lumMod val="85000"/>
                              <a:lumOff val="15000"/>
                            </a:schemeClr>
                          </a:solidFill>
                          <a:latin typeface="+mn-lt"/>
                          <a:ea typeface="+mn-ea"/>
                          <a:cs typeface="+mn-cs"/>
                        </a:rPr>
                        <a:t>语言和文字表达能力</a:t>
                      </a:r>
                      <a:r>
                        <a:rPr lang="zh-CN" altLang="en-US" sz="750" dirty="0"/>
                        <a:t>；具有</a:t>
                      </a:r>
                      <a:r>
                        <a:rPr lang="zh-CN" altLang="en-US" sz="750" b="1" kern="1200" dirty="0">
                          <a:solidFill>
                            <a:schemeClr val="tx1">
                              <a:lumMod val="85000"/>
                              <a:lumOff val="15000"/>
                            </a:schemeClr>
                          </a:solidFill>
                          <a:latin typeface="+mn-lt"/>
                          <a:ea typeface="+mn-ea"/>
                          <a:cs typeface="+mn-cs"/>
                        </a:rPr>
                        <a:t>沟通</a:t>
                      </a:r>
                      <a:r>
                        <a:rPr lang="zh-CN" altLang="en-US" sz="750" dirty="0"/>
                        <a:t>与谈判能力；具有良好的</a:t>
                      </a:r>
                      <a:r>
                        <a:rPr lang="zh-CN" altLang="en-US" sz="750" b="1" kern="1200" dirty="0">
                          <a:solidFill>
                            <a:schemeClr val="tx1">
                              <a:lumMod val="85000"/>
                              <a:lumOff val="15000"/>
                            </a:schemeClr>
                          </a:solidFill>
                          <a:latin typeface="+mn-lt"/>
                          <a:ea typeface="+mn-ea"/>
                          <a:cs typeface="+mn-cs"/>
                        </a:rPr>
                        <a:t>团队合作能力</a:t>
                      </a:r>
                      <a:endParaRPr lang="zh-CN" altLang="en-US" sz="750" b="1" kern="1200" dirty="0">
                        <a:solidFill>
                          <a:schemeClr val="tx1">
                            <a:lumMod val="85000"/>
                            <a:lumOff val="15000"/>
                          </a:schemeClr>
                        </a:solidFill>
                        <a:latin typeface="+mn-lt"/>
                        <a:ea typeface="+mn-ea"/>
                        <a:cs typeface="+mn-cs"/>
                      </a:endParaRPr>
                    </a:p>
                  </a:txBody>
                  <a:tcPr marL="27000" marR="2700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r>
              <a:tr h="525780">
                <a:tc>
                  <a:txBody>
                    <a:bodyPr/>
                    <a:lstStyle/>
                    <a:p>
                      <a:pPr algn="ctr"/>
                      <a:r>
                        <a:rPr lang="zh-CN" altLang="en-US" sz="790" b="1" dirty="0">
                          <a:latin typeface="+mj-ea"/>
                          <a:ea typeface="+mj-ea"/>
                        </a:rPr>
                        <a:t>房地产经营</a:t>
                      </a:r>
                      <a:endParaRPr lang="en-US" altLang="zh-CN" sz="790" b="1" dirty="0">
                        <a:latin typeface="+mj-ea"/>
                        <a:ea typeface="+mj-ea"/>
                      </a:endParaRPr>
                    </a:p>
                    <a:p>
                      <a:pPr algn="ctr"/>
                      <a:r>
                        <a:rPr lang="zh-CN" altLang="en-US" sz="790" b="1" dirty="0">
                          <a:latin typeface="+mj-ea"/>
                          <a:ea typeface="+mj-ea"/>
                        </a:rPr>
                        <a:t>与管理</a:t>
                      </a:r>
                      <a:endParaRPr lang="zh-CN" altLang="en-US" sz="790" b="1" dirty="0">
                        <a:latin typeface="+mj-ea"/>
                        <a:ea typeface="+mj-ea"/>
                      </a:endParaRPr>
                    </a:p>
                  </a:txBody>
                  <a:tcPr marL="68580" marR="6858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r>
                        <a:rPr lang="zh-CN" altLang="en-US" sz="750" dirty="0"/>
                        <a:t>工具性知识：</a:t>
                      </a:r>
                      <a:r>
                        <a:rPr lang="zh-CN" altLang="en-US" sz="750" b="1" kern="1200" dirty="0">
                          <a:solidFill>
                            <a:schemeClr val="tx1">
                              <a:lumMod val="85000"/>
                              <a:lumOff val="15000"/>
                            </a:schemeClr>
                          </a:solidFill>
                          <a:latin typeface="+mn-lt"/>
                          <a:ea typeface="+mn-ea"/>
                          <a:cs typeface="+mn-cs"/>
                        </a:rPr>
                        <a:t>应用文写作</a:t>
                      </a:r>
                      <a:r>
                        <a:rPr lang="zh-CN" altLang="en-US" sz="750" dirty="0"/>
                        <a:t>、外语、</a:t>
                      </a:r>
                      <a:r>
                        <a:rPr lang="en-US" altLang="zh-CN" sz="750" dirty="0"/>
                        <a:t>BIM</a:t>
                      </a:r>
                      <a:r>
                        <a:rPr lang="zh-CN" altLang="en-US" sz="750" dirty="0"/>
                        <a:t>、建筑 </a:t>
                      </a:r>
                      <a:r>
                        <a:rPr lang="en-US" altLang="zh-CN" sz="750" dirty="0"/>
                        <a:t>CAD</a:t>
                      </a:r>
                      <a:r>
                        <a:rPr lang="zh-CN" altLang="en-US" sz="750" dirty="0"/>
                        <a:t>以及信息化办公与人工智能基础软件</a:t>
                      </a:r>
                      <a:endParaRPr lang="zh-CN" altLang="en-US" sz="750" dirty="0"/>
                    </a:p>
                  </a:txBody>
                  <a:tcPr marL="68580" marR="6858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r>
                        <a:rPr lang="zh-CN" altLang="en-US" sz="750" dirty="0"/>
                        <a:t>具有终身学习能力，创新创业能力，分析解决问题能力，</a:t>
                      </a:r>
                      <a:r>
                        <a:rPr lang="zh-CN" altLang="en-US" sz="750" b="1" kern="1200" dirty="0">
                          <a:solidFill>
                            <a:schemeClr val="tx1">
                              <a:lumMod val="85000"/>
                              <a:lumOff val="15000"/>
                            </a:schemeClr>
                          </a:solidFill>
                          <a:latin typeface="+mn-lt"/>
                          <a:ea typeface="+mn-ea"/>
                          <a:cs typeface="+mn-cs"/>
                        </a:rPr>
                        <a:t>团队合作能力，沟通表达能力</a:t>
                      </a:r>
                      <a:r>
                        <a:rPr lang="zh-CN" altLang="en-US" sz="750" dirty="0"/>
                        <a:t>等</a:t>
                      </a:r>
                      <a:endParaRPr lang="zh-CN" altLang="en-US" sz="750" dirty="0"/>
                    </a:p>
                  </a:txBody>
                  <a:tcPr marL="68580" marR="6858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r>
              <a:tr h="453390">
                <a:tc>
                  <a:txBody>
                    <a:bodyPr/>
                    <a:lstStyle/>
                    <a:p>
                      <a:pPr algn="ctr"/>
                      <a:r>
                        <a:rPr lang="zh-CN" altLang="en-US" sz="790" b="1" dirty="0">
                          <a:latin typeface="+mj-ea"/>
                          <a:ea typeface="+mj-ea"/>
                        </a:rPr>
                        <a:t>机电一体化</a:t>
                      </a:r>
                      <a:endParaRPr lang="en-US" altLang="zh-CN" sz="790" b="1" dirty="0">
                        <a:latin typeface="+mj-ea"/>
                        <a:ea typeface="+mj-ea"/>
                      </a:endParaRPr>
                    </a:p>
                    <a:p>
                      <a:pPr algn="ctr"/>
                      <a:r>
                        <a:rPr lang="zh-CN" altLang="en-US" sz="790" b="1" dirty="0">
                          <a:latin typeface="+mj-ea"/>
                          <a:ea typeface="+mj-ea"/>
                        </a:rPr>
                        <a:t>技术</a:t>
                      </a:r>
                      <a:endParaRPr lang="zh-CN" altLang="en-US" sz="790" b="1" dirty="0">
                        <a:latin typeface="+mj-ea"/>
                        <a:ea typeface="+mj-ea"/>
                      </a:endParaRPr>
                    </a:p>
                  </a:txBody>
                  <a:tcPr marL="68580" marR="6858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r>
                        <a:rPr lang="zh-CN" altLang="en-US" sz="750" dirty="0"/>
                        <a:t>具有较宽泛的</a:t>
                      </a:r>
                      <a:r>
                        <a:rPr lang="zh-CN" altLang="en-US" sz="750" b="1" dirty="0">
                          <a:solidFill>
                            <a:schemeClr val="tx1">
                              <a:lumMod val="85000"/>
                              <a:lumOff val="15000"/>
                            </a:schemeClr>
                          </a:solidFill>
                        </a:rPr>
                        <a:t>通识人文</a:t>
                      </a:r>
                      <a:r>
                        <a:rPr lang="zh-CN" altLang="en-US" sz="750" dirty="0"/>
                        <a:t>、科学和艺术素质储备</a:t>
                      </a:r>
                      <a:endParaRPr lang="zh-CN" altLang="en-US" sz="750" dirty="0"/>
                    </a:p>
                  </a:txBody>
                  <a:tcPr marL="68580" marR="6858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r>
                        <a:rPr lang="zh-CN" altLang="en-US" sz="750" dirty="0"/>
                        <a:t>具备终身学习能力，能够</a:t>
                      </a:r>
                      <a:r>
                        <a:rPr lang="zh-CN" altLang="en-US" sz="750" b="1" kern="1200" dirty="0">
                          <a:solidFill>
                            <a:schemeClr val="tx1">
                              <a:lumMod val="85000"/>
                              <a:lumOff val="15000"/>
                            </a:schemeClr>
                          </a:solidFill>
                          <a:latin typeface="+mn-lt"/>
                          <a:ea typeface="+mn-ea"/>
                          <a:cs typeface="+mn-cs"/>
                        </a:rPr>
                        <a:t>团队合作、沟通表达</a:t>
                      </a:r>
                      <a:r>
                        <a:rPr lang="zh-CN" altLang="en-US" sz="750" dirty="0"/>
                        <a:t>，分析解决实际问题</a:t>
                      </a:r>
                      <a:endParaRPr lang="zh-CN" altLang="en-US" sz="750" dirty="0"/>
                    </a:p>
                  </a:txBody>
                  <a:tcPr marL="68580" marR="6858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r>
              <a:tr h="454025">
                <a:tc>
                  <a:txBody>
                    <a:bodyPr/>
                    <a:lstStyle/>
                    <a:p>
                      <a:pPr algn="ctr"/>
                      <a:r>
                        <a:rPr lang="zh-CN" altLang="en-US" sz="790" b="1" dirty="0">
                          <a:latin typeface="+mj-ea"/>
                          <a:ea typeface="+mj-ea"/>
                        </a:rPr>
                        <a:t>大数据</a:t>
                      </a:r>
                      <a:endParaRPr lang="en-US" altLang="zh-CN" sz="790" b="1" dirty="0">
                        <a:latin typeface="+mj-ea"/>
                        <a:ea typeface="+mj-ea"/>
                      </a:endParaRPr>
                    </a:p>
                    <a:p>
                      <a:pPr algn="ctr"/>
                      <a:r>
                        <a:rPr lang="zh-CN" altLang="en-US" sz="790" b="1" dirty="0">
                          <a:latin typeface="+mj-ea"/>
                          <a:ea typeface="+mj-ea"/>
                        </a:rPr>
                        <a:t>与会计</a:t>
                      </a:r>
                      <a:endParaRPr lang="zh-CN" altLang="en-US" sz="790" b="1" dirty="0">
                        <a:latin typeface="+mj-ea"/>
                        <a:ea typeface="+mj-ea"/>
                      </a:endParaRPr>
                    </a:p>
                  </a:txBody>
                  <a:tcPr marL="68580" marR="6858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r>
                        <a:rPr lang="zh-CN" altLang="en-US" sz="750" dirty="0"/>
                        <a:t>掌握支撑本专业学习和可持续发展必备的</a:t>
                      </a:r>
                      <a:r>
                        <a:rPr lang="zh-CN" altLang="en-US" sz="750" b="1" dirty="0">
                          <a:solidFill>
                            <a:schemeClr val="tx1">
                              <a:lumMod val="85000"/>
                              <a:lumOff val="15000"/>
                            </a:schemeClr>
                          </a:solidFill>
                        </a:rPr>
                        <a:t>语文</a:t>
                      </a:r>
                      <a:r>
                        <a:rPr lang="zh-CN" altLang="en-US" sz="750" dirty="0"/>
                        <a:t>、数学、外语</a:t>
                      </a:r>
                      <a:r>
                        <a:rPr lang="en-US" altLang="zh-CN" sz="750" dirty="0"/>
                        <a:t>(</a:t>
                      </a:r>
                      <a:r>
                        <a:rPr lang="zh-CN" altLang="en-US" sz="750" dirty="0"/>
                        <a:t>英语等</a:t>
                      </a:r>
                      <a:r>
                        <a:rPr lang="en-US" altLang="zh-CN" sz="750" dirty="0"/>
                        <a:t>)</a:t>
                      </a:r>
                      <a:r>
                        <a:rPr lang="zh-CN" altLang="en-US" sz="750" dirty="0"/>
                        <a:t>、信息技术等文化基础知识</a:t>
                      </a:r>
                      <a:endParaRPr lang="zh-CN" altLang="en-US" sz="750" dirty="0"/>
                    </a:p>
                  </a:txBody>
                  <a:tcPr marL="68580" marR="6858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r>
                        <a:rPr lang="zh-CN" altLang="en-US" sz="750" dirty="0"/>
                        <a:t>具有良好的语言、</a:t>
                      </a:r>
                      <a:r>
                        <a:rPr lang="zh-CN" altLang="en-US" sz="750" b="1" kern="1200" dirty="0">
                          <a:solidFill>
                            <a:schemeClr val="tx1">
                              <a:lumMod val="85000"/>
                              <a:lumOff val="15000"/>
                            </a:schemeClr>
                          </a:solidFill>
                          <a:latin typeface="+mn-lt"/>
                          <a:ea typeface="+mn-ea"/>
                          <a:cs typeface="+mn-cs"/>
                        </a:rPr>
                        <a:t>文字表达能力</a:t>
                      </a:r>
                      <a:r>
                        <a:rPr lang="zh-CN" altLang="en-US" sz="750" dirty="0"/>
                        <a:t>和</a:t>
                      </a:r>
                      <a:r>
                        <a:rPr lang="zh-CN" altLang="en-US" sz="750" b="1" kern="1200" dirty="0">
                          <a:solidFill>
                            <a:schemeClr val="tx1">
                              <a:lumMod val="85000"/>
                              <a:lumOff val="15000"/>
                            </a:schemeClr>
                          </a:solidFill>
                          <a:latin typeface="+mn-lt"/>
                          <a:ea typeface="+mn-ea"/>
                          <a:cs typeface="+mn-cs"/>
                        </a:rPr>
                        <a:t>沟通能力</a:t>
                      </a:r>
                      <a:r>
                        <a:rPr lang="zh-CN" altLang="en-US" sz="750" dirty="0"/>
                        <a:t>；具备较强的集体意识和</a:t>
                      </a:r>
                      <a:r>
                        <a:rPr lang="zh-CN" altLang="en-US" sz="750" b="1" kern="1200" dirty="0">
                          <a:solidFill>
                            <a:schemeClr val="tx1">
                              <a:lumMod val="85000"/>
                              <a:lumOff val="15000"/>
                            </a:schemeClr>
                          </a:solidFill>
                          <a:latin typeface="+mn-lt"/>
                          <a:ea typeface="+mn-ea"/>
                          <a:cs typeface="+mn-cs"/>
                        </a:rPr>
                        <a:t>团队合作</a:t>
                      </a:r>
                      <a:r>
                        <a:rPr lang="zh-CN" altLang="en-US" sz="750" dirty="0"/>
                        <a:t>意识</a:t>
                      </a:r>
                      <a:endParaRPr lang="zh-CN" altLang="en-US" sz="750" dirty="0"/>
                    </a:p>
                  </a:txBody>
                  <a:tcPr marL="68580" marR="68580" marT="34290" marB="34290" anchor="ct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r>
              <a:tr h="454025">
                <a:tc>
                  <a:txBody>
                    <a:bodyPr/>
                    <a:lstStyle/>
                    <a:p>
                      <a:pPr algn="ctr"/>
                      <a:r>
                        <a:rPr lang="zh-CN" altLang="en-US" sz="790" b="1" dirty="0">
                          <a:latin typeface="+mj-ea"/>
                          <a:ea typeface="+mj-ea"/>
                        </a:rPr>
                        <a:t>汽车技术服务</a:t>
                      </a:r>
                      <a:endParaRPr lang="en-US" altLang="zh-CN" sz="790" b="1" dirty="0">
                        <a:latin typeface="+mj-ea"/>
                        <a:ea typeface="+mj-ea"/>
                      </a:endParaRPr>
                    </a:p>
                    <a:p>
                      <a:pPr algn="ctr"/>
                      <a:r>
                        <a:rPr lang="zh-CN" altLang="en-US" sz="790" b="1" dirty="0">
                          <a:latin typeface="+mj-ea"/>
                          <a:ea typeface="+mj-ea"/>
                        </a:rPr>
                        <a:t>与营销</a:t>
                      </a:r>
                      <a:endParaRPr lang="zh-CN" altLang="en-US" sz="790" b="1" dirty="0">
                        <a:latin typeface="+mj-ea"/>
                        <a:ea typeface="+mj-ea"/>
                      </a:endParaRPr>
                    </a:p>
                  </a:txBody>
                  <a:tcPr marL="68580" marR="68580" marT="34290" marB="34290" anchor="ct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r>
                        <a:rPr lang="zh-CN" altLang="en-US" sz="750" dirty="0"/>
                        <a:t>具有良好的语言表达能力、</a:t>
                      </a:r>
                      <a:r>
                        <a:rPr lang="zh-CN" altLang="en-US" sz="750" b="1" kern="1200" dirty="0">
                          <a:solidFill>
                            <a:schemeClr val="tx1">
                              <a:lumMod val="85000"/>
                              <a:lumOff val="15000"/>
                            </a:schemeClr>
                          </a:solidFill>
                          <a:latin typeface="+mn-lt"/>
                          <a:ea typeface="+mn-ea"/>
                          <a:cs typeface="+mn-cs"/>
                        </a:rPr>
                        <a:t>文字表达能力、沟通合作能力</a:t>
                      </a:r>
                      <a:r>
                        <a:rPr lang="zh-CN" altLang="en-US" sz="750" dirty="0"/>
                        <a:t>，具有较强的集体意识和</a:t>
                      </a:r>
                      <a:r>
                        <a:rPr lang="zh-CN" altLang="en-US" sz="750" b="1" kern="1200" dirty="0">
                          <a:solidFill>
                            <a:schemeClr val="tx1">
                              <a:lumMod val="85000"/>
                              <a:lumOff val="15000"/>
                            </a:schemeClr>
                          </a:solidFill>
                          <a:latin typeface="+mn-lt"/>
                          <a:ea typeface="+mn-ea"/>
                          <a:cs typeface="+mn-cs"/>
                        </a:rPr>
                        <a:t>团队合作</a:t>
                      </a:r>
                      <a:r>
                        <a:rPr lang="zh-CN" altLang="en-US" sz="750" dirty="0"/>
                        <a:t>意识</a:t>
                      </a:r>
                      <a:endParaRPr lang="zh-CN" altLang="en-US" sz="750" dirty="0"/>
                    </a:p>
                  </a:txBody>
                  <a:tcPr marL="68580" marR="68580" marT="34290" marB="34290" anchor="ct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r>
                        <a:rPr lang="zh-CN" altLang="en-US" sz="750" dirty="0"/>
                        <a:t>掌握支撑本专业学习和可持续发展必备的</a:t>
                      </a:r>
                      <a:r>
                        <a:rPr lang="zh-CN" altLang="en-US" sz="750" b="1" kern="1200" dirty="0">
                          <a:solidFill>
                            <a:schemeClr val="tx1">
                              <a:lumMod val="85000"/>
                              <a:lumOff val="15000"/>
                            </a:schemeClr>
                          </a:solidFill>
                          <a:latin typeface="+mn-lt"/>
                          <a:ea typeface="+mn-ea"/>
                          <a:cs typeface="+mn-cs"/>
                        </a:rPr>
                        <a:t>语文</a:t>
                      </a:r>
                      <a:r>
                        <a:rPr lang="zh-CN" altLang="en-US" sz="750" dirty="0"/>
                        <a:t>、数学、外语</a:t>
                      </a:r>
                      <a:r>
                        <a:rPr lang="en-US" altLang="zh-CN" sz="750" dirty="0"/>
                        <a:t>(</a:t>
                      </a:r>
                      <a:r>
                        <a:rPr lang="zh-CN" altLang="en-US" sz="750" dirty="0"/>
                        <a:t>英语等</a:t>
                      </a:r>
                      <a:r>
                        <a:rPr lang="en-US" altLang="zh-CN" sz="750" dirty="0"/>
                        <a:t>)</a:t>
                      </a:r>
                      <a:r>
                        <a:rPr lang="zh-CN" altLang="en-US" sz="750" dirty="0"/>
                        <a:t>文化基础知识</a:t>
                      </a:r>
                      <a:endParaRPr lang="zh-CN" altLang="en-US" sz="750" dirty="0"/>
                    </a:p>
                  </a:txBody>
                  <a:tcPr marL="68580" marR="68580" marT="34290" marB="34290" anchor="ct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7"/>
          <p:cNvSpPr txBox="1"/>
          <p:nvPr/>
        </p:nvSpPr>
        <p:spPr>
          <a:xfrm>
            <a:off x="293587" y="404919"/>
            <a:ext cx="710688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sym typeface="微软雅黑" panose="020B0503020204020204" pitchFamily="34" charset="-122"/>
              </a:rPr>
              <a:t>二、正本清源，从根源重构应用文写作教学范式</a:t>
            </a:r>
            <a:endParaRPr lang="zh-CN" altLang="en-US" sz="2400" dirty="0">
              <a:sym typeface="微软雅黑" panose="020B0503020204020204" pitchFamily="34" charset="-122"/>
            </a:endParaRPr>
          </a:p>
        </p:txBody>
      </p:sp>
      <p:grpSp>
        <p:nvGrpSpPr>
          <p:cNvPr id="5" name="组合 4"/>
          <p:cNvGrpSpPr/>
          <p:nvPr/>
        </p:nvGrpSpPr>
        <p:grpSpPr>
          <a:xfrm>
            <a:off x="-184" y="481696"/>
            <a:ext cx="237606" cy="392415"/>
            <a:chOff x="2373506" y="1686556"/>
            <a:chExt cx="394324" cy="316898"/>
          </a:xfrm>
        </p:grpSpPr>
        <p:sp>
          <p:nvSpPr>
            <p:cNvPr id="7"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cxnSp>
        <p:nvCxnSpPr>
          <p:cNvPr id="9" name="直接连接符 8"/>
          <p:cNvCxnSpPr/>
          <p:nvPr/>
        </p:nvCxnSpPr>
        <p:spPr>
          <a:xfrm>
            <a:off x="1856310" y="1050939"/>
            <a:ext cx="0" cy="300929"/>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矩形: 圆角 9"/>
          <p:cNvSpPr/>
          <p:nvPr/>
        </p:nvSpPr>
        <p:spPr>
          <a:xfrm>
            <a:off x="-183" y="1039826"/>
            <a:ext cx="1813205" cy="312041"/>
          </a:xfrm>
          <a:prstGeom prst="roundRect">
            <a:avLst>
              <a:gd name="adj" fmla="val 0"/>
            </a:avLst>
          </a:prstGeom>
          <a:solidFill>
            <a:schemeClr val="accent1"/>
          </a:solidFill>
          <a:ln>
            <a:noFill/>
          </a:ln>
          <a:effectLst>
            <a:outerShdw blurRad="2921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（一）总体设计</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15" name="文本框 14"/>
          <p:cNvSpPr txBox="1"/>
          <p:nvPr/>
        </p:nvSpPr>
        <p:spPr>
          <a:xfrm>
            <a:off x="1899599" y="1039826"/>
            <a:ext cx="1958024" cy="312041"/>
          </a:xfrm>
          <a:prstGeom prst="rect">
            <a:avLst/>
          </a:prstGeom>
          <a:solidFill>
            <a:schemeClr val="bg1"/>
          </a:solid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cap="none" spc="0" normalizeH="0" baseline="0" dirty="0">
                <a:solidFill>
                  <a:prstClr val="black"/>
                </a:solidFill>
                <a:latin typeface="方正公文小标宋" panose="02000500000000000000" charset="-122"/>
                <a:ea typeface="方正公文小标宋" panose="02000500000000000000" charset="-122"/>
                <a:sym typeface="微软雅黑" panose="020B0503020204020204" pitchFamily="34" charset="-122"/>
              </a:rPr>
              <a:t>1. 任务为基，双向驱动</a:t>
            </a:r>
            <a:endParaRPr kumimoji="0" lang="zh-CN" altLang="en-US" sz="135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cxnSp>
        <p:nvCxnSpPr>
          <p:cNvPr id="2" name="直接连接符 1"/>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6431280" y="933452"/>
            <a:ext cx="2791301" cy="553085"/>
          </a:xfrm>
          <a:prstGeom prst="rect">
            <a:avLst/>
          </a:prstGeom>
          <a:noFill/>
        </p:spPr>
        <p:txBody>
          <a:bodyPr wrap="square" rtlCol="0">
            <a:spAutoFit/>
          </a:bodyPr>
          <a:p>
            <a:pPr algn="ctr"/>
            <a:r>
              <a:rPr lang="zh-CN" altLang="en-US" sz="1500" dirty="0">
                <a:solidFill>
                  <a:schemeClr val="accent1"/>
                </a:solidFill>
                <a:latin typeface="方正公文小标宋" panose="02000500000000000000" charset="-122"/>
                <a:ea typeface="方正公文小标宋" panose="02000500000000000000" charset="-122"/>
                <a:cs typeface="方正公文小标宋" panose="02000500000000000000" charset="-122"/>
                <a:sym typeface="+mn-ea"/>
              </a:rPr>
              <a:t>以任务赋能，为专业筑基</a:t>
            </a:r>
            <a:endParaRPr lang="zh-CN" altLang="en-US" sz="1500" dirty="0">
              <a:solidFill>
                <a:schemeClr val="accent1"/>
              </a:solidFill>
              <a:latin typeface="方正公文小标宋" panose="02000500000000000000" charset="-122"/>
              <a:ea typeface="方正公文小标宋" panose="02000500000000000000" charset="-122"/>
              <a:cs typeface="方正公文小标宋" panose="02000500000000000000" charset="-122"/>
              <a:sym typeface="+mn-ea"/>
            </a:endParaRPr>
          </a:p>
          <a:p>
            <a:pPr algn="ctr"/>
            <a:r>
              <a:rPr lang="zh-CN" altLang="en-US" sz="1500" dirty="0">
                <a:solidFill>
                  <a:schemeClr val="accent1"/>
                </a:solidFill>
                <a:latin typeface="方正公文小标宋" panose="02000500000000000000" charset="-122"/>
                <a:ea typeface="方正公文小标宋" panose="02000500000000000000" charset="-122"/>
                <a:cs typeface="方正公文小标宋" panose="02000500000000000000" charset="-122"/>
                <a:sym typeface="+mn-ea"/>
              </a:rPr>
              <a:t>三阶</a:t>
            </a:r>
            <a:r>
              <a:rPr lang="en-US" altLang="zh-CN" sz="1500" dirty="0">
                <a:solidFill>
                  <a:schemeClr val="accent1"/>
                </a:solidFill>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1500" dirty="0">
                <a:solidFill>
                  <a:schemeClr val="accent1"/>
                </a:solidFill>
                <a:latin typeface="方正公文小标宋" panose="02000500000000000000" charset="-122"/>
                <a:ea typeface="方正公文小标宋" panose="02000500000000000000" charset="-122"/>
                <a:cs typeface="方正公文小标宋" panose="02000500000000000000" charset="-122"/>
                <a:sym typeface="+mn-ea"/>
              </a:rPr>
              <a:t>六步</a:t>
            </a:r>
            <a:r>
              <a:rPr lang="en-US" altLang="zh-CN" sz="1500" dirty="0">
                <a:solidFill>
                  <a:schemeClr val="accent1"/>
                </a:solidFill>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1500" dirty="0">
                <a:solidFill>
                  <a:schemeClr val="accent1"/>
                </a:solidFill>
                <a:latin typeface="方正公文小标宋" panose="02000500000000000000" charset="-122"/>
                <a:ea typeface="方正公文小标宋" panose="02000500000000000000" charset="-122"/>
                <a:cs typeface="方正公文小标宋" panose="02000500000000000000" charset="-122"/>
                <a:sym typeface="+mn-ea"/>
              </a:rPr>
              <a:t>一核心</a:t>
            </a:r>
            <a:r>
              <a:rPr lang="en-US" altLang="zh-CN" sz="1500" dirty="0">
                <a:solidFill>
                  <a:schemeClr val="accent1"/>
                </a:solidFill>
                <a:latin typeface="方正公文小标宋" panose="02000500000000000000" charset="-122"/>
                <a:ea typeface="方正公文小标宋" panose="02000500000000000000" charset="-122"/>
                <a:cs typeface="方正公文小标宋" panose="02000500000000000000" charset="-122"/>
                <a:sym typeface="+mn-ea"/>
              </a:rPr>
              <a:t>”</a:t>
            </a:r>
            <a:endParaRPr lang="en-US" altLang="zh-CN" sz="1500" dirty="0">
              <a:solidFill>
                <a:schemeClr val="accent1"/>
              </a:solidFill>
              <a:latin typeface="方正公文小标宋" panose="02000500000000000000" charset="-122"/>
              <a:ea typeface="方正公文小标宋" panose="02000500000000000000" charset="-122"/>
              <a:cs typeface="方正公文小标宋" panose="02000500000000000000" charset="-122"/>
              <a:sym typeface="+mn-ea"/>
            </a:endParaRPr>
          </a:p>
        </p:txBody>
      </p:sp>
      <p:grpSp>
        <p:nvGrpSpPr>
          <p:cNvPr id="6" name="组合 5"/>
          <p:cNvGrpSpPr/>
          <p:nvPr/>
        </p:nvGrpSpPr>
        <p:grpSpPr>
          <a:xfrm>
            <a:off x="403860" y="1484474"/>
            <a:ext cx="8764905" cy="3530441"/>
            <a:chOff x="848" y="2511"/>
            <a:chExt cx="18404" cy="7413"/>
          </a:xfrm>
        </p:grpSpPr>
        <p:cxnSp>
          <p:nvCxnSpPr>
            <p:cNvPr id="166" name="Elbow Connector 123+"/>
            <p:cNvCxnSpPr/>
            <p:nvPr/>
          </p:nvCxnSpPr>
          <p:spPr>
            <a:xfrm>
              <a:off x="9387" y="7277"/>
              <a:ext cx="2563" cy="2268"/>
            </a:xfrm>
            <a:prstGeom prst="bentConnector3">
              <a:avLst>
                <a:gd name="adj1" fmla="val 55"/>
              </a:avLst>
            </a:prstGeom>
            <a:ln w="19050">
              <a:solidFill>
                <a:schemeClr val="bg1">
                  <a:lumMod val="65000"/>
                </a:schemeClr>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nvGrpSpPr>
            <p:cNvPr id="146" name="组合 145"/>
            <p:cNvGrpSpPr/>
            <p:nvPr/>
          </p:nvGrpSpPr>
          <p:grpSpPr>
            <a:xfrm>
              <a:off x="7298" y="3409"/>
              <a:ext cx="3879" cy="650"/>
              <a:chOff x="4882371" y="2186682"/>
              <a:chExt cx="2462926" cy="412621"/>
            </a:xfrm>
          </p:grpSpPr>
          <p:cxnSp>
            <p:nvCxnSpPr>
              <p:cNvPr id="144" name="直接连接符 143"/>
              <p:cNvCxnSpPr/>
              <p:nvPr/>
            </p:nvCxnSpPr>
            <p:spPr>
              <a:xfrm>
                <a:off x="4882371" y="2186682"/>
                <a:ext cx="1231463" cy="412621"/>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flipV="1">
                <a:off x="6113834" y="2186682"/>
                <a:ext cx="1231463" cy="412621"/>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custDataLst>
                <p:tags r:id="rId1"/>
              </p:custDataLst>
            </p:nvPr>
          </p:nvGrpSpPr>
          <p:grpSpPr>
            <a:xfrm>
              <a:off x="7703" y="4093"/>
              <a:ext cx="3069" cy="757"/>
              <a:chOff x="5230811" y="1919788"/>
              <a:chExt cx="1800247" cy="608965"/>
            </a:xfrm>
          </p:grpSpPr>
          <p:sp>
            <p:nvSpPr>
              <p:cNvPr id="25" name="椭圆 24"/>
              <p:cNvSpPr/>
              <p:nvPr>
                <p:custDataLst>
                  <p:tags r:id="rId2"/>
                </p:custDataLst>
              </p:nvPr>
            </p:nvSpPr>
            <p:spPr>
              <a:xfrm>
                <a:off x="5230811" y="1919788"/>
                <a:ext cx="1800247" cy="60896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1"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sp>
            <p:nvSpPr>
              <p:cNvPr id="26" name="文本框 25"/>
              <p:cNvSpPr txBox="1"/>
              <p:nvPr/>
            </p:nvSpPr>
            <p:spPr>
              <a:xfrm>
                <a:off x="5250709" y="1980158"/>
                <a:ext cx="1733390" cy="483793"/>
              </a:xfrm>
              <a:prstGeom prst="roundRect">
                <a:avLst/>
              </a:prstGeom>
              <a:noFill/>
              <a:effectLst/>
            </p:spPr>
            <p:txBody>
              <a:bodyPr wrap="square" lIns="51435" tIns="25717" rIns="51435" bIns="25717"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仿真职场情境</a:t>
                </a:r>
                <a:endParaRPr kumimoji="0" lang="zh-CN" altLang="en-US" sz="13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grpSp>
        <p:sp>
          <p:nvSpPr>
            <p:cNvPr id="29" name="任意形状 21"/>
            <p:cNvSpPr/>
            <p:nvPr/>
          </p:nvSpPr>
          <p:spPr>
            <a:xfrm rot="5400000" flipH="1">
              <a:off x="9068" y="4876"/>
              <a:ext cx="339" cy="434"/>
            </a:xfrm>
            <a:prstGeom prst="leftArrow">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grpSp>
          <p:nvGrpSpPr>
            <p:cNvPr id="140" name="组合 139"/>
            <p:cNvGrpSpPr/>
            <p:nvPr/>
          </p:nvGrpSpPr>
          <p:grpSpPr>
            <a:xfrm>
              <a:off x="4784" y="2687"/>
              <a:ext cx="3570" cy="757"/>
              <a:chOff x="3159580" y="1706248"/>
              <a:chExt cx="2267090" cy="480434"/>
            </a:xfrm>
          </p:grpSpPr>
          <p:sp>
            <p:nvSpPr>
              <p:cNvPr id="28" name="矩形: 圆角 27"/>
              <p:cNvSpPr/>
              <p:nvPr>
                <p:custDataLst>
                  <p:tags r:id="rId3"/>
                </p:custDataLst>
              </p:nvPr>
            </p:nvSpPr>
            <p:spPr>
              <a:xfrm>
                <a:off x="3159580" y="1706248"/>
                <a:ext cx="2267090" cy="480434"/>
              </a:xfrm>
              <a:prstGeom prst="roundRect">
                <a:avLst>
                  <a:gd name="adj" fmla="val 1294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15"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sp>
            <p:nvSpPr>
              <p:cNvPr id="31" name="文本框 30"/>
              <p:cNvSpPr txBox="1"/>
              <p:nvPr/>
            </p:nvSpPr>
            <p:spPr>
              <a:xfrm>
                <a:off x="3163499" y="1785646"/>
                <a:ext cx="1503962" cy="313097"/>
              </a:xfrm>
              <a:prstGeom prst="rect">
                <a:avLst/>
              </a:prstGeom>
              <a:noFill/>
              <a:effectLst/>
            </p:spPr>
            <p:txBody>
              <a:bodyPr wrap="square" lIns="51435" tIns="25717" rIns="51435" bIns="25717"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文种写作规范</a:t>
                </a:r>
                <a:endParaRPr kumimoji="0" lang="zh-CN" altLang="en-US" sz="12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114" name="矩形: 圆角 113"/>
              <p:cNvSpPr/>
              <p:nvPr/>
            </p:nvSpPr>
            <p:spPr>
              <a:xfrm>
                <a:off x="4624570" y="1842359"/>
                <a:ext cx="586921" cy="20204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起点</a:t>
                </a:r>
                <a:endParaRPr kumimoji="0" lang="zh-CN" altLang="en-US" sz="9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38" name="组合 37"/>
            <p:cNvGrpSpPr/>
            <p:nvPr/>
          </p:nvGrpSpPr>
          <p:grpSpPr>
            <a:xfrm>
              <a:off x="3926" y="3921"/>
              <a:ext cx="2060" cy="581"/>
              <a:chOff x="3058174" y="3352923"/>
              <a:chExt cx="1308328" cy="368983"/>
            </a:xfrm>
          </p:grpSpPr>
          <p:sp>
            <p:nvSpPr>
              <p:cNvPr id="16" name="矩形: 圆角 15"/>
              <p:cNvSpPr/>
              <p:nvPr>
                <p:custDataLst>
                  <p:tags r:id="rId4"/>
                </p:custDataLst>
              </p:nvPr>
            </p:nvSpPr>
            <p:spPr>
              <a:xfrm>
                <a:off x="3058174" y="3352923"/>
                <a:ext cx="1308328" cy="365126"/>
              </a:xfrm>
              <a:prstGeom prst="roundRect">
                <a:avLst>
                  <a:gd name="adj" fmla="val 7405"/>
                </a:avLst>
              </a:prstGeom>
              <a:solidFill>
                <a:schemeClr val="bg1">
                  <a:lumMod val="85000"/>
                  <a:alpha val="39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15"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sp>
            <p:nvSpPr>
              <p:cNvPr id="40" name="文本框 39"/>
              <p:cNvSpPr txBox="1"/>
              <p:nvPr/>
            </p:nvSpPr>
            <p:spPr>
              <a:xfrm>
                <a:off x="3354171" y="3384932"/>
                <a:ext cx="1012331" cy="33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赋予身份</a:t>
                </a:r>
                <a:endParaRPr kumimoji="0" lang="zh-CN" altLang="en-US" sz="10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56" name="iconfont-10050-4721251"/>
              <p:cNvSpPr/>
              <p:nvPr/>
            </p:nvSpPr>
            <p:spPr>
              <a:xfrm>
                <a:off x="3194195" y="3430031"/>
                <a:ext cx="231292" cy="217581"/>
              </a:xfrm>
              <a:custGeom>
                <a:avLst/>
                <a:gdLst>
                  <a:gd name="connsiteX0" fmla="*/ 398190 w 523778"/>
                  <a:gd name="connsiteY0" fmla="*/ 327857 h 492728"/>
                  <a:gd name="connsiteX1" fmla="*/ 426760 w 523778"/>
                  <a:gd name="connsiteY1" fmla="*/ 327857 h 492728"/>
                  <a:gd name="connsiteX2" fmla="*/ 426760 w 523778"/>
                  <a:gd name="connsiteY2" fmla="*/ 367140 h 492728"/>
                  <a:gd name="connsiteX3" fmla="*/ 466043 w 523778"/>
                  <a:gd name="connsiteY3" fmla="*/ 367140 h 492728"/>
                  <a:gd name="connsiteX4" fmla="*/ 466043 w 523778"/>
                  <a:gd name="connsiteY4" fmla="*/ 395710 h 492728"/>
                  <a:gd name="connsiteX5" fmla="*/ 426760 w 523778"/>
                  <a:gd name="connsiteY5" fmla="*/ 395710 h 492728"/>
                  <a:gd name="connsiteX6" fmla="*/ 426760 w 523778"/>
                  <a:gd name="connsiteY6" fmla="*/ 434993 h 492728"/>
                  <a:gd name="connsiteX7" fmla="*/ 398190 w 523778"/>
                  <a:gd name="connsiteY7" fmla="*/ 434993 h 492728"/>
                  <a:gd name="connsiteX8" fmla="*/ 398190 w 523778"/>
                  <a:gd name="connsiteY8" fmla="*/ 395710 h 492728"/>
                  <a:gd name="connsiteX9" fmla="*/ 358907 w 523778"/>
                  <a:gd name="connsiteY9" fmla="*/ 395710 h 492728"/>
                  <a:gd name="connsiteX10" fmla="*/ 358907 w 523778"/>
                  <a:gd name="connsiteY10" fmla="*/ 367140 h 492728"/>
                  <a:gd name="connsiteX11" fmla="*/ 398190 w 523778"/>
                  <a:gd name="connsiteY11" fmla="*/ 367140 h 492728"/>
                  <a:gd name="connsiteX12" fmla="*/ 412441 w 523778"/>
                  <a:gd name="connsiteY12" fmla="*/ 308163 h 492728"/>
                  <a:gd name="connsiteX13" fmla="*/ 360678 w 523778"/>
                  <a:gd name="connsiteY13" fmla="*/ 329597 h 492728"/>
                  <a:gd name="connsiteX14" fmla="*/ 339249 w 523778"/>
                  <a:gd name="connsiteY14" fmla="*/ 381418 h 492728"/>
                  <a:gd name="connsiteX15" fmla="*/ 360678 w 523778"/>
                  <a:gd name="connsiteY15" fmla="*/ 433191 h 492728"/>
                  <a:gd name="connsiteX16" fmla="*/ 412441 w 523778"/>
                  <a:gd name="connsiteY16" fmla="*/ 454624 h 492728"/>
                  <a:gd name="connsiteX17" fmla="*/ 464252 w 523778"/>
                  <a:gd name="connsiteY17" fmla="*/ 433191 h 492728"/>
                  <a:gd name="connsiteX18" fmla="*/ 485682 w 523778"/>
                  <a:gd name="connsiteY18" fmla="*/ 381418 h 492728"/>
                  <a:gd name="connsiteX19" fmla="*/ 464252 w 523778"/>
                  <a:gd name="connsiteY19" fmla="*/ 329597 h 492728"/>
                  <a:gd name="connsiteX20" fmla="*/ 412441 w 523778"/>
                  <a:gd name="connsiteY20" fmla="*/ 308163 h 492728"/>
                  <a:gd name="connsiteX21" fmla="*/ 412441 w 523778"/>
                  <a:gd name="connsiteY21" fmla="*/ 270060 h 492728"/>
                  <a:gd name="connsiteX22" fmla="*/ 523778 w 523778"/>
                  <a:gd name="connsiteY22" fmla="*/ 381418 h 492728"/>
                  <a:gd name="connsiteX23" fmla="*/ 412441 w 523778"/>
                  <a:gd name="connsiteY23" fmla="*/ 492728 h 492728"/>
                  <a:gd name="connsiteX24" fmla="*/ 301152 w 523778"/>
                  <a:gd name="connsiteY24" fmla="*/ 381418 h 492728"/>
                  <a:gd name="connsiteX25" fmla="*/ 412441 w 523778"/>
                  <a:gd name="connsiteY25" fmla="*/ 270060 h 492728"/>
                  <a:gd name="connsiteX26" fmla="*/ 233864 w 523778"/>
                  <a:gd name="connsiteY26" fmla="*/ 38104 h 492728"/>
                  <a:gd name="connsiteX27" fmla="*/ 161910 w 523778"/>
                  <a:gd name="connsiteY27" fmla="*/ 67967 h 492728"/>
                  <a:gd name="connsiteX28" fmla="*/ 132099 w 523778"/>
                  <a:gd name="connsiteY28" fmla="*/ 139983 h 492728"/>
                  <a:gd name="connsiteX29" fmla="*/ 161910 w 523778"/>
                  <a:gd name="connsiteY29" fmla="*/ 211952 h 492728"/>
                  <a:gd name="connsiteX30" fmla="*/ 233864 w 523778"/>
                  <a:gd name="connsiteY30" fmla="*/ 241815 h 492728"/>
                  <a:gd name="connsiteX31" fmla="*/ 305914 w 523778"/>
                  <a:gd name="connsiteY31" fmla="*/ 211952 h 492728"/>
                  <a:gd name="connsiteX32" fmla="*/ 335725 w 523778"/>
                  <a:gd name="connsiteY32" fmla="*/ 139983 h 492728"/>
                  <a:gd name="connsiteX33" fmla="*/ 305819 w 523778"/>
                  <a:gd name="connsiteY33" fmla="*/ 67967 h 492728"/>
                  <a:gd name="connsiteX34" fmla="*/ 233864 w 523778"/>
                  <a:gd name="connsiteY34" fmla="*/ 38104 h 492728"/>
                  <a:gd name="connsiteX35" fmla="*/ 233864 w 523778"/>
                  <a:gd name="connsiteY35" fmla="*/ 0 h 492728"/>
                  <a:gd name="connsiteX36" fmla="*/ 373821 w 523778"/>
                  <a:gd name="connsiteY36" fmla="*/ 139983 h 492728"/>
                  <a:gd name="connsiteX37" fmla="*/ 307009 w 523778"/>
                  <a:gd name="connsiteY37" fmla="*/ 259248 h 492728"/>
                  <a:gd name="connsiteX38" fmla="*/ 318724 w 523778"/>
                  <a:gd name="connsiteY38" fmla="*/ 263487 h 492728"/>
                  <a:gd name="connsiteX39" fmla="*/ 290437 w 523778"/>
                  <a:gd name="connsiteY39" fmla="*/ 294065 h 492728"/>
                  <a:gd name="connsiteX40" fmla="*/ 233864 w 523778"/>
                  <a:gd name="connsiteY40" fmla="*/ 285777 h 492728"/>
                  <a:gd name="connsiteX41" fmla="*/ 157624 w 523778"/>
                  <a:gd name="connsiteY41" fmla="*/ 301162 h 492728"/>
                  <a:gd name="connsiteX42" fmla="*/ 95384 w 523778"/>
                  <a:gd name="connsiteY42" fmla="*/ 343124 h 492728"/>
                  <a:gd name="connsiteX43" fmla="*/ 53383 w 523778"/>
                  <a:gd name="connsiteY43" fmla="*/ 405423 h 492728"/>
                  <a:gd name="connsiteX44" fmla="*/ 38096 w 523778"/>
                  <a:gd name="connsiteY44" fmla="*/ 476439 h 492728"/>
                  <a:gd name="connsiteX45" fmla="*/ 0 w 523778"/>
                  <a:gd name="connsiteY45" fmla="*/ 476439 h 492728"/>
                  <a:gd name="connsiteX46" fmla="*/ 160767 w 523778"/>
                  <a:gd name="connsiteY46" fmla="*/ 259295 h 492728"/>
                  <a:gd name="connsiteX47" fmla="*/ 94003 w 523778"/>
                  <a:gd name="connsiteY47" fmla="*/ 139983 h 492728"/>
                  <a:gd name="connsiteX48" fmla="*/ 233864 w 523778"/>
                  <a:gd name="connsiteY48" fmla="*/ 0 h 49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23778" h="492728">
                    <a:moveTo>
                      <a:pt x="398190" y="327857"/>
                    </a:moveTo>
                    <a:lnTo>
                      <a:pt x="426760" y="327857"/>
                    </a:lnTo>
                    <a:lnTo>
                      <a:pt x="426760" y="367140"/>
                    </a:lnTo>
                    <a:lnTo>
                      <a:pt x="466043" y="367140"/>
                    </a:lnTo>
                    <a:lnTo>
                      <a:pt x="466043" y="395710"/>
                    </a:lnTo>
                    <a:lnTo>
                      <a:pt x="426760" y="395710"/>
                    </a:lnTo>
                    <a:lnTo>
                      <a:pt x="426760" y="434993"/>
                    </a:lnTo>
                    <a:lnTo>
                      <a:pt x="398190" y="434993"/>
                    </a:lnTo>
                    <a:lnTo>
                      <a:pt x="398190" y="395710"/>
                    </a:lnTo>
                    <a:lnTo>
                      <a:pt x="358907" y="395710"/>
                    </a:lnTo>
                    <a:lnTo>
                      <a:pt x="358907" y="367140"/>
                    </a:lnTo>
                    <a:lnTo>
                      <a:pt x="398190" y="367140"/>
                    </a:lnTo>
                    <a:close/>
                    <a:moveTo>
                      <a:pt x="412441" y="308163"/>
                    </a:moveTo>
                    <a:cubicBezTo>
                      <a:pt x="392869" y="308163"/>
                      <a:pt x="374488" y="315784"/>
                      <a:pt x="360678" y="329597"/>
                    </a:cubicBezTo>
                    <a:cubicBezTo>
                      <a:pt x="346868" y="343505"/>
                      <a:pt x="339249" y="361842"/>
                      <a:pt x="339249" y="381418"/>
                    </a:cubicBezTo>
                    <a:cubicBezTo>
                      <a:pt x="339249" y="400993"/>
                      <a:pt x="346868" y="419378"/>
                      <a:pt x="360678" y="433191"/>
                    </a:cubicBezTo>
                    <a:cubicBezTo>
                      <a:pt x="374535" y="447004"/>
                      <a:pt x="392869" y="454624"/>
                      <a:pt x="412441" y="454624"/>
                    </a:cubicBezTo>
                    <a:cubicBezTo>
                      <a:pt x="432061" y="454624"/>
                      <a:pt x="450442" y="447004"/>
                      <a:pt x="464252" y="433191"/>
                    </a:cubicBezTo>
                    <a:cubicBezTo>
                      <a:pt x="478062" y="419378"/>
                      <a:pt x="485682" y="400993"/>
                      <a:pt x="485682" y="381418"/>
                    </a:cubicBezTo>
                    <a:cubicBezTo>
                      <a:pt x="485682" y="361842"/>
                      <a:pt x="478062" y="343409"/>
                      <a:pt x="464252" y="329597"/>
                    </a:cubicBezTo>
                    <a:cubicBezTo>
                      <a:pt x="450395" y="315784"/>
                      <a:pt x="432061" y="308163"/>
                      <a:pt x="412441" y="308163"/>
                    </a:cubicBezTo>
                    <a:close/>
                    <a:moveTo>
                      <a:pt x="412441" y="270060"/>
                    </a:moveTo>
                    <a:cubicBezTo>
                      <a:pt x="473967" y="270060"/>
                      <a:pt x="523778" y="319928"/>
                      <a:pt x="523778" y="381418"/>
                    </a:cubicBezTo>
                    <a:cubicBezTo>
                      <a:pt x="523778" y="442907"/>
                      <a:pt x="473967" y="492728"/>
                      <a:pt x="412441" y="492728"/>
                    </a:cubicBezTo>
                    <a:cubicBezTo>
                      <a:pt x="350963" y="492728"/>
                      <a:pt x="301152" y="442907"/>
                      <a:pt x="301152" y="381418"/>
                    </a:cubicBezTo>
                    <a:cubicBezTo>
                      <a:pt x="301152" y="319928"/>
                      <a:pt x="350963" y="270060"/>
                      <a:pt x="412441" y="270060"/>
                    </a:cubicBezTo>
                    <a:close/>
                    <a:moveTo>
                      <a:pt x="233864" y="38104"/>
                    </a:moveTo>
                    <a:cubicBezTo>
                      <a:pt x="206721" y="38104"/>
                      <a:pt x="181148" y="48725"/>
                      <a:pt x="161910" y="67967"/>
                    </a:cubicBezTo>
                    <a:cubicBezTo>
                      <a:pt x="142671" y="87162"/>
                      <a:pt x="132099" y="112834"/>
                      <a:pt x="132099" y="139983"/>
                    </a:cubicBezTo>
                    <a:cubicBezTo>
                      <a:pt x="132099" y="167132"/>
                      <a:pt x="142671" y="192757"/>
                      <a:pt x="161910" y="211952"/>
                    </a:cubicBezTo>
                    <a:cubicBezTo>
                      <a:pt x="181148" y="231194"/>
                      <a:pt x="206673" y="241815"/>
                      <a:pt x="233864" y="241815"/>
                    </a:cubicBezTo>
                    <a:cubicBezTo>
                      <a:pt x="261103" y="241815"/>
                      <a:pt x="286675" y="231194"/>
                      <a:pt x="305914" y="211952"/>
                    </a:cubicBezTo>
                    <a:cubicBezTo>
                      <a:pt x="325153" y="192757"/>
                      <a:pt x="335725" y="167180"/>
                      <a:pt x="335725" y="139983"/>
                    </a:cubicBezTo>
                    <a:cubicBezTo>
                      <a:pt x="335725" y="112787"/>
                      <a:pt x="325105" y="87162"/>
                      <a:pt x="305819" y="67967"/>
                    </a:cubicBezTo>
                    <a:cubicBezTo>
                      <a:pt x="286628" y="48725"/>
                      <a:pt x="261103" y="38104"/>
                      <a:pt x="233864" y="38104"/>
                    </a:cubicBezTo>
                    <a:close/>
                    <a:moveTo>
                      <a:pt x="233864" y="0"/>
                    </a:moveTo>
                    <a:cubicBezTo>
                      <a:pt x="311200" y="0"/>
                      <a:pt x="373821" y="62728"/>
                      <a:pt x="373821" y="139983"/>
                    </a:cubicBezTo>
                    <a:cubicBezTo>
                      <a:pt x="373821" y="190423"/>
                      <a:pt x="347106" y="234671"/>
                      <a:pt x="307009" y="259248"/>
                    </a:cubicBezTo>
                    <a:cubicBezTo>
                      <a:pt x="310962" y="260534"/>
                      <a:pt x="314819" y="261963"/>
                      <a:pt x="318724" y="263487"/>
                    </a:cubicBezTo>
                    <a:cubicBezTo>
                      <a:pt x="307914" y="272298"/>
                      <a:pt x="298390" y="282586"/>
                      <a:pt x="290437" y="294065"/>
                    </a:cubicBezTo>
                    <a:cubicBezTo>
                      <a:pt x="272199" y="288588"/>
                      <a:pt x="253293" y="285777"/>
                      <a:pt x="233864" y="285777"/>
                    </a:cubicBezTo>
                    <a:cubicBezTo>
                      <a:pt x="207387" y="285777"/>
                      <a:pt x="181720" y="290969"/>
                      <a:pt x="157624" y="301162"/>
                    </a:cubicBezTo>
                    <a:cubicBezTo>
                      <a:pt x="134290" y="310974"/>
                      <a:pt x="113337" y="325167"/>
                      <a:pt x="95384" y="343124"/>
                    </a:cubicBezTo>
                    <a:cubicBezTo>
                      <a:pt x="77383" y="361127"/>
                      <a:pt x="63288" y="382084"/>
                      <a:pt x="53383" y="405423"/>
                    </a:cubicBezTo>
                    <a:cubicBezTo>
                      <a:pt x="43858" y="427904"/>
                      <a:pt x="38763" y="451767"/>
                      <a:pt x="38096" y="476439"/>
                    </a:cubicBezTo>
                    <a:lnTo>
                      <a:pt x="0" y="476439"/>
                    </a:lnTo>
                    <a:cubicBezTo>
                      <a:pt x="2191" y="374988"/>
                      <a:pt x="68955" y="289493"/>
                      <a:pt x="160767" y="259295"/>
                    </a:cubicBezTo>
                    <a:cubicBezTo>
                      <a:pt x="120718" y="234719"/>
                      <a:pt x="94003" y="190471"/>
                      <a:pt x="94003" y="139983"/>
                    </a:cubicBezTo>
                    <a:cubicBezTo>
                      <a:pt x="94003" y="62633"/>
                      <a:pt x="156576" y="0"/>
                      <a:pt x="233864"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FFFFF"/>
                  </a:solidFill>
                  <a:effectLst/>
                  <a:uLnTx/>
                  <a:uFillTx/>
                  <a:latin typeface="Roboto Regular"/>
                  <a:ea typeface="思源黑体 CN Regular"/>
                  <a:cs typeface="思源黑体 CN Regular" panose="020B0500000000000000" pitchFamily="34" charset="-122"/>
                </a:endParaRPr>
              </a:p>
            </p:txBody>
          </p:sp>
        </p:grpSp>
        <p:grpSp>
          <p:nvGrpSpPr>
            <p:cNvPr id="37" name="组合 36"/>
            <p:cNvGrpSpPr/>
            <p:nvPr/>
          </p:nvGrpSpPr>
          <p:grpSpPr>
            <a:xfrm>
              <a:off x="3926" y="4810"/>
              <a:ext cx="2060" cy="588"/>
              <a:chOff x="3058174" y="3857935"/>
              <a:chExt cx="1308328" cy="373578"/>
            </a:xfrm>
          </p:grpSpPr>
          <p:sp>
            <p:nvSpPr>
              <p:cNvPr id="17" name="矩形: 圆角 16"/>
              <p:cNvSpPr/>
              <p:nvPr>
                <p:custDataLst>
                  <p:tags r:id="rId5"/>
                </p:custDataLst>
              </p:nvPr>
            </p:nvSpPr>
            <p:spPr>
              <a:xfrm>
                <a:off x="3058174" y="3857935"/>
                <a:ext cx="1308328" cy="365126"/>
              </a:xfrm>
              <a:prstGeom prst="roundRect">
                <a:avLst>
                  <a:gd name="adj" fmla="val 7405"/>
                </a:avLst>
              </a:prstGeom>
              <a:solidFill>
                <a:schemeClr val="bg1">
                  <a:lumMod val="85000"/>
                  <a:alpha val="39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15"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sp>
            <p:nvSpPr>
              <p:cNvPr id="41" name="文本框 40"/>
              <p:cNvSpPr txBox="1"/>
              <p:nvPr/>
            </p:nvSpPr>
            <p:spPr>
              <a:xfrm>
                <a:off x="3288952" y="3894539"/>
                <a:ext cx="1077550" cy="33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创设情境</a:t>
                </a:r>
                <a:endParaRPr kumimoji="0" lang="zh-CN" altLang="en-US" sz="10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57" name="iconfont-10050-4721251"/>
              <p:cNvSpPr/>
              <p:nvPr/>
            </p:nvSpPr>
            <p:spPr>
              <a:xfrm>
                <a:off x="3194357" y="3907240"/>
                <a:ext cx="231130" cy="235078"/>
              </a:xfrm>
              <a:custGeom>
                <a:avLst/>
                <a:gdLst>
                  <a:gd name="T0" fmla="*/ 11354 w 12562"/>
                  <a:gd name="T1" fmla="*/ 3640 h 12775"/>
                  <a:gd name="T2" fmla="*/ 12562 w 12562"/>
                  <a:gd name="T3" fmla="*/ 1208 h 12775"/>
                  <a:gd name="T4" fmla="*/ 10130 w 12562"/>
                  <a:gd name="T5" fmla="*/ 0 h 12775"/>
                  <a:gd name="T6" fmla="*/ 8922 w 12562"/>
                  <a:gd name="T7" fmla="*/ 1561 h 12775"/>
                  <a:gd name="T8" fmla="*/ 5905 w 12562"/>
                  <a:gd name="T9" fmla="*/ 2390 h 12775"/>
                  <a:gd name="T10" fmla="*/ 4640 w 12562"/>
                  <a:gd name="T11" fmla="*/ 6094 h 12775"/>
                  <a:gd name="T12" fmla="*/ 3141 w 12562"/>
                  <a:gd name="T13" fmla="*/ 4130 h 12775"/>
                  <a:gd name="T14" fmla="*/ 0 w 12562"/>
                  <a:gd name="T15" fmla="*/ 5629 h 12775"/>
                  <a:gd name="T16" fmla="*/ 1499 w 12562"/>
                  <a:gd name="T17" fmla="*/ 8770 h 12775"/>
                  <a:gd name="T18" fmla="*/ 4640 w 12562"/>
                  <a:gd name="T19" fmla="*/ 7271 h 12775"/>
                  <a:gd name="T20" fmla="*/ 5905 w 12562"/>
                  <a:gd name="T21" fmla="*/ 6806 h 12775"/>
                  <a:gd name="T22" fmla="*/ 6734 w 12562"/>
                  <a:gd name="T23" fmla="*/ 11338 h 12775"/>
                  <a:gd name="T24" fmla="*/ 8922 w 12562"/>
                  <a:gd name="T25" fmla="*/ 11567 h 12775"/>
                  <a:gd name="T26" fmla="*/ 11354 w 12562"/>
                  <a:gd name="T27" fmla="*/ 12775 h 12775"/>
                  <a:gd name="T28" fmla="*/ 12562 w 12562"/>
                  <a:gd name="T29" fmla="*/ 10344 h 12775"/>
                  <a:gd name="T30" fmla="*/ 10130 w 12562"/>
                  <a:gd name="T31" fmla="*/ 9135 h 12775"/>
                  <a:gd name="T32" fmla="*/ 8922 w 12562"/>
                  <a:gd name="T33" fmla="*/ 10626 h 12775"/>
                  <a:gd name="T34" fmla="*/ 6619 w 12562"/>
                  <a:gd name="T35" fmla="*/ 10511 h 12775"/>
                  <a:gd name="T36" fmla="*/ 8922 w 12562"/>
                  <a:gd name="T37" fmla="*/ 6806 h 12775"/>
                  <a:gd name="T38" fmla="*/ 10130 w 12562"/>
                  <a:gd name="T39" fmla="*/ 8269 h 12775"/>
                  <a:gd name="T40" fmla="*/ 12562 w 12562"/>
                  <a:gd name="T41" fmla="*/ 7061 h 12775"/>
                  <a:gd name="T42" fmla="*/ 11354 w 12562"/>
                  <a:gd name="T43" fmla="*/ 4629 h 12775"/>
                  <a:gd name="T44" fmla="*/ 8922 w 12562"/>
                  <a:gd name="T45" fmla="*/ 5838 h 12775"/>
                  <a:gd name="T46" fmla="*/ 6619 w 12562"/>
                  <a:gd name="T47" fmla="*/ 6092 h 12775"/>
                  <a:gd name="T48" fmla="*/ 6734 w 12562"/>
                  <a:gd name="T49" fmla="*/ 2275 h 12775"/>
                  <a:gd name="T50" fmla="*/ 8922 w 12562"/>
                  <a:gd name="T51" fmla="*/ 2433 h 12775"/>
                  <a:gd name="T52" fmla="*/ 3926 w 12562"/>
                  <a:gd name="T53" fmla="*/ 7271 h 12775"/>
                  <a:gd name="T54" fmla="*/ 1499 w 12562"/>
                  <a:gd name="T55" fmla="*/ 8056 h 12775"/>
                  <a:gd name="T56" fmla="*/ 714 w 12562"/>
                  <a:gd name="T57" fmla="*/ 5629 h 12775"/>
                  <a:gd name="T58" fmla="*/ 3141 w 12562"/>
                  <a:gd name="T59" fmla="*/ 4844 h 12775"/>
                  <a:gd name="T60" fmla="*/ 3926 w 12562"/>
                  <a:gd name="T61" fmla="*/ 7271 h 12775"/>
                  <a:gd name="T62" fmla="*/ 10130 w 12562"/>
                  <a:gd name="T63" fmla="*/ 9849 h 12775"/>
                  <a:gd name="T64" fmla="*/ 11848 w 12562"/>
                  <a:gd name="T65" fmla="*/ 10344 h 12775"/>
                  <a:gd name="T66" fmla="*/ 11354 w 12562"/>
                  <a:gd name="T67" fmla="*/ 12061 h 12775"/>
                  <a:gd name="T68" fmla="*/ 9636 w 12562"/>
                  <a:gd name="T69" fmla="*/ 11567 h 12775"/>
                  <a:gd name="T70" fmla="*/ 9636 w 12562"/>
                  <a:gd name="T71" fmla="*/ 5838 h 12775"/>
                  <a:gd name="T72" fmla="*/ 11354 w 12562"/>
                  <a:gd name="T73" fmla="*/ 5343 h 12775"/>
                  <a:gd name="T74" fmla="*/ 11848 w 12562"/>
                  <a:gd name="T75" fmla="*/ 7061 h 12775"/>
                  <a:gd name="T76" fmla="*/ 10130 w 12562"/>
                  <a:gd name="T77" fmla="*/ 7555 h 12775"/>
                  <a:gd name="T78" fmla="*/ 9636 w 12562"/>
                  <a:gd name="T79" fmla="*/ 5838 h 12775"/>
                  <a:gd name="T80" fmla="*/ 10130 w 12562"/>
                  <a:gd name="T81" fmla="*/ 714 h 12775"/>
                  <a:gd name="T82" fmla="*/ 11848 w 12562"/>
                  <a:gd name="T83" fmla="*/ 1208 h 12775"/>
                  <a:gd name="T84" fmla="*/ 11354 w 12562"/>
                  <a:gd name="T85" fmla="*/ 2926 h 12775"/>
                  <a:gd name="T86" fmla="*/ 9636 w 12562"/>
                  <a:gd name="T87" fmla="*/ 2431 h 1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2" h="12775">
                    <a:moveTo>
                      <a:pt x="10130" y="3640"/>
                    </a:moveTo>
                    <a:lnTo>
                      <a:pt x="11354" y="3640"/>
                    </a:lnTo>
                    <a:cubicBezTo>
                      <a:pt x="12020" y="3640"/>
                      <a:pt x="12562" y="3098"/>
                      <a:pt x="12562" y="2431"/>
                    </a:cubicBezTo>
                    <a:lnTo>
                      <a:pt x="12562" y="1208"/>
                    </a:lnTo>
                    <a:cubicBezTo>
                      <a:pt x="12562" y="542"/>
                      <a:pt x="12020" y="0"/>
                      <a:pt x="11354" y="0"/>
                    </a:cubicBezTo>
                    <a:lnTo>
                      <a:pt x="10130" y="0"/>
                    </a:lnTo>
                    <a:cubicBezTo>
                      <a:pt x="9464" y="0"/>
                      <a:pt x="8922" y="542"/>
                      <a:pt x="8922" y="1208"/>
                    </a:cubicBezTo>
                    <a:lnTo>
                      <a:pt x="8922" y="1561"/>
                    </a:lnTo>
                    <a:lnTo>
                      <a:pt x="6734" y="1561"/>
                    </a:lnTo>
                    <a:cubicBezTo>
                      <a:pt x="6277" y="1561"/>
                      <a:pt x="5905" y="1933"/>
                      <a:pt x="5905" y="2390"/>
                    </a:cubicBezTo>
                    <a:lnTo>
                      <a:pt x="5905" y="6094"/>
                    </a:lnTo>
                    <a:lnTo>
                      <a:pt x="4640" y="6094"/>
                    </a:lnTo>
                    <a:lnTo>
                      <a:pt x="4640" y="5629"/>
                    </a:lnTo>
                    <a:cubicBezTo>
                      <a:pt x="4640" y="4803"/>
                      <a:pt x="3967" y="4130"/>
                      <a:pt x="3141" y="4130"/>
                    </a:cubicBezTo>
                    <a:lnTo>
                      <a:pt x="1499" y="4130"/>
                    </a:lnTo>
                    <a:cubicBezTo>
                      <a:pt x="673" y="4130"/>
                      <a:pt x="0" y="4803"/>
                      <a:pt x="0" y="5629"/>
                    </a:cubicBezTo>
                    <a:lnTo>
                      <a:pt x="0" y="7271"/>
                    </a:lnTo>
                    <a:cubicBezTo>
                      <a:pt x="0" y="8097"/>
                      <a:pt x="673" y="8770"/>
                      <a:pt x="1499" y="8770"/>
                    </a:cubicBezTo>
                    <a:lnTo>
                      <a:pt x="3141" y="8770"/>
                    </a:lnTo>
                    <a:cubicBezTo>
                      <a:pt x="3967" y="8770"/>
                      <a:pt x="4640" y="8097"/>
                      <a:pt x="4640" y="7271"/>
                    </a:cubicBezTo>
                    <a:lnTo>
                      <a:pt x="4640" y="6806"/>
                    </a:lnTo>
                    <a:lnTo>
                      <a:pt x="5905" y="6806"/>
                    </a:lnTo>
                    <a:lnTo>
                      <a:pt x="5905" y="10510"/>
                    </a:lnTo>
                    <a:cubicBezTo>
                      <a:pt x="5905" y="10966"/>
                      <a:pt x="6277" y="11338"/>
                      <a:pt x="6734" y="11338"/>
                    </a:cubicBezTo>
                    <a:lnTo>
                      <a:pt x="8922" y="11338"/>
                    </a:lnTo>
                    <a:lnTo>
                      <a:pt x="8922" y="11567"/>
                    </a:lnTo>
                    <a:cubicBezTo>
                      <a:pt x="8922" y="12233"/>
                      <a:pt x="9464" y="12775"/>
                      <a:pt x="10130" y="12775"/>
                    </a:cubicBezTo>
                    <a:lnTo>
                      <a:pt x="11354" y="12775"/>
                    </a:lnTo>
                    <a:cubicBezTo>
                      <a:pt x="12020" y="12775"/>
                      <a:pt x="12562" y="12233"/>
                      <a:pt x="12562" y="11567"/>
                    </a:cubicBezTo>
                    <a:lnTo>
                      <a:pt x="12562" y="10344"/>
                    </a:lnTo>
                    <a:cubicBezTo>
                      <a:pt x="12562" y="9677"/>
                      <a:pt x="12020" y="9135"/>
                      <a:pt x="11354" y="9135"/>
                    </a:cubicBezTo>
                    <a:lnTo>
                      <a:pt x="10130" y="9135"/>
                    </a:lnTo>
                    <a:cubicBezTo>
                      <a:pt x="9464" y="9135"/>
                      <a:pt x="8922" y="9677"/>
                      <a:pt x="8922" y="10344"/>
                    </a:cubicBezTo>
                    <a:lnTo>
                      <a:pt x="8922" y="10626"/>
                    </a:lnTo>
                    <a:lnTo>
                      <a:pt x="6734" y="10626"/>
                    </a:lnTo>
                    <a:cubicBezTo>
                      <a:pt x="6670" y="10626"/>
                      <a:pt x="6619" y="10574"/>
                      <a:pt x="6619" y="10511"/>
                    </a:cubicBezTo>
                    <a:lnTo>
                      <a:pt x="6619" y="6806"/>
                    </a:lnTo>
                    <a:lnTo>
                      <a:pt x="8922" y="6806"/>
                    </a:lnTo>
                    <a:lnTo>
                      <a:pt x="8922" y="7061"/>
                    </a:lnTo>
                    <a:cubicBezTo>
                      <a:pt x="8922" y="7727"/>
                      <a:pt x="9464" y="8269"/>
                      <a:pt x="10130" y="8269"/>
                    </a:cubicBezTo>
                    <a:lnTo>
                      <a:pt x="11354" y="8269"/>
                    </a:lnTo>
                    <a:cubicBezTo>
                      <a:pt x="12020" y="8269"/>
                      <a:pt x="12562" y="7727"/>
                      <a:pt x="12562" y="7061"/>
                    </a:cubicBezTo>
                    <a:lnTo>
                      <a:pt x="12562" y="5838"/>
                    </a:lnTo>
                    <a:cubicBezTo>
                      <a:pt x="12562" y="5171"/>
                      <a:pt x="12020" y="4629"/>
                      <a:pt x="11354" y="4629"/>
                    </a:cubicBezTo>
                    <a:lnTo>
                      <a:pt x="10130" y="4629"/>
                    </a:lnTo>
                    <a:cubicBezTo>
                      <a:pt x="9464" y="4629"/>
                      <a:pt x="8922" y="5171"/>
                      <a:pt x="8922" y="5838"/>
                    </a:cubicBezTo>
                    <a:lnTo>
                      <a:pt x="8922" y="6092"/>
                    </a:lnTo>
                    <a:lnTo>
                      <a:pt x="6619" y="6092"/>
                    </a:lnTo>
                    <a:lnTo>
                      <a:pt x="6619" y="2390"/>
                    </a:lnTo>
                    <a:cubicBezTo>
                      <a:pt x="6619" y="2327"/>
                      <a:pt x="6670" y="2275"/>
                      <a:pt x="6734" y="2275"/>
                    </a:cubicBezTo>
                    <a:lnTo>
                      <a:pt x="8922" y="2275"/>
                    </a:lnTo>
                    <a:lnTo>
                      <a:pt x="8922" y="2433"/>
                    </a:lnTo>
                    <a:cubicBezTo>
                      <a:pt x="8922" y="3098"/>
                      <a:pt x="9464" y="3640"/>
                      <a:pt x="10130" y="3640"/>
                    </a:cubicBezTo>
                    <a:close/>
                    <a:moveTo>
                      <a:pt x="3926" y="7271"/>
                    </a:moveTo>
                    <a:cubicBezTo>
                      <a:pt x="3926" y="7704"/>
                      <a:pt x="3574" y="8056"/>
                      <a:pt x="3141" y="8056"/>
                    </a:cubicBezTo>
                    <a:lnTo>
                      <a:pt x="1499" y="8056"/>
                    </a:lnTo>
                    <a:cubicBezTo>
                      <a:pt x="1066" y="8056"/>
                      <a:pt x="714" y="7704"/>
                      <a:pt x="714" y="7271"/>
                    </a:cubicBezTo>
                    <a:lnTo>
                      <a:pt x="714" y="5629"/>
                    </a:lnTo>
                    <a:cubicBezTo>
                      <a:pt x="714" y="5196"/>
                      <a:pt x="1066" y="4844"/>
                      <a:pt x="1499" y="4844"/>
                    </a:cubicBezTo>
                    <a:lnTo>
                      <a:pt x="3141" y="4844"/>
                    </a:lnTo>
                    <a:cubicBezTo>
                      <a:pt x="3574" y="4844"/>
                      <a:pt x="3926" y="5196"/>
                      <a:pt x="3926" y="5629"/>
                    </a:cubicBezTo>
                    <a:lnTo>
                      <a:pt x="3926" y="7271"/>
                    </a:lnTo>
                    <a:close/>
                    <a:moveTo>
                      <a:pt x="9636" y="10344"/>
                    </a:moveTo>
                    <a:cubicBezTo>
                      <a:pt x="9636" y="10071"/>
                      <a:pt x="9858" y="9849"/>
                      <a:pt x="10130" y="9849"/>
                    </a:cubicBezTo>
                    <a:lnTo>
                      <a:pt x="11354" y="9849"/>
                    </a:lnTo>
                    <a:cubicBezTo>
                      <a:pt x="11626" y="9849"/>
                      <a:pt x="11848" y="10071"/>
                      <a:pt x="11848" y="10344"/>
                    </a:cubicBezTo>
                    <a:lnTo>
                      <a:pt x="11848" y="11567"/>
                    </a:lnTo>
                    <a:cubicBezTo>
                      <a:pt x="11848" y="11839"/>
                      <a:pt x="11626" y="12061"/>
                      <a:pt x="11354" y="12061"/>
                    </a:cubicBezTo>
                    <a:lnTo>
                      <a:pt x="10130" y="12061"/>
                    </a:lnTo>
                    <a:cubicBezTo>
                      <a:pt x="9858" y="12061"/>
                      <a:pt x="9636" y="11839"/>
                      <a:pt x="9636" y="11567"/>
                    </a:cubicBezTo>
                    <a:lnTo>
                      <a:pt x="9636" y="10344"/>
                    </a:lnTo>
                    <a:close/>
                    <a:moveTo>
                      <a:pt x="9636" y="5838"/>
                    </a:moveTo>
                    <a:cubicBezTo>
                      <a:pt x="9636" y="5566"/>
                      <a:pt x="9858" y="5343"/>
                      <a:pt x="10130" y="5343"/>
                    </a:cubicBezTo>
                    <a:lnTo>
                      <a:pt x="11354" y="5343"/>
                    </a:lnTo>
                    <a:cubicBezTo>
                      <a:pt x="11626" y="5343"/>
                      <a:pt x="11848" y="5566"/>
                      <a:pt x="11848" y="5838"/>
                    </a:cubicBezTo>
                    <a:lnTo>
                      <a:pt x="11848" y="7061"/>
                    </a:lnTo>
                    <a:cubicBezTo>
                      <a:pt x="11848" y="7333"/>
                      <a:pt x="11626" y="7555"/>
                      <a:pt x="11354" y="7555"/>
                    </a:cubicBezTo>
                    <a:lnTo>
                      <a:pt x="10130" y="7555"/>
                    </a:lnTo>
                    <a:cubicBezTo>
                      <a:pt x="9858" y="7555"/>
                      <a:pt x="9636" y="7333"/>
                      <a:pt x="9636" y="7061"/>
                    </a:cubicBezTo>
                    <a:lnTo>
                      <a:pt x="9636" y="5838"/>
                    </a:lnTo>
                    <a:close/>
                    <a:moveTo>
                      <a:pt x="9636" y="1208"/>
                    </a:moveTo>
                    <a:cubicBezTo>
                      <a:pt x="9636" y="936"/>
                      <a:pt x="9858" y="714"/>
                      <a:pt x="10130" y="714"/>
                    </a:cubicBezTo>
                    <a:lnTo>
                      <a:pt x="11354" y="714"/>
                    </a:lnTo>
                    <a:cubicBezTo>
                      <a:pt x="11626" y="714"/>
                      <a:pt x="11848" y="936"/>
                      <a:pt x="11848" y="1208"/>
                    </a:cubicBezTo>
                    <a:lnTo>
                      <a:pt x="11848" y="2431"/>
                    </a:lnTo>
                    <a:cubicBezTo>
                      <a:pt x="11848" y="2704"/>
                      <a:pt x="11626" y="2926"/>
                      <a:pt x="11354" y="2926"/>
                    </a:cubicBezTo>
                    <a:lnTo>
                      <a:pt x="10130" y="2926"/>
                    </a:lnTo>
                    <a:cubicBezTo>
                      <a:pt x="9858" y="2926"/>
                      <a:pt x="9636" y="2704"/>
                      <a:pt x="9636" y="2431"/>
                    </a:cubicBezTo>
                    <a:lnTo>
                      <a:pt x="9636" y="1208"/>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rgbClr val="FFFFFF"/>
                  </a:solidFill>
                  <a:effectLst/>
                  <a:uLnTx/>
                  <a:uFillTx/>
                  <a:latin typeface="Roboto Regular"/>
                  <a:ea typeface="思源黑体 CN Regular"/>
                  <a:cs typeface="思源黑体 CN Regular" panose="020B0500000000000000" pitchFamily="34" charset="-122"/>
                </a:endParaRPr>
              </a:p>
            </p:txBody>
          </p:sp>
        </p:grpSp>
        <p:grpSp>
          <p:nvGrpSpPr>
            <p:cNvPr id="36" name="组合 35"/>
            <p:cNvGrpSpPr/>
            <p:nvPr/>
          </p:nvGrpSpPr>
          <p:grpSpPr>
            <a:xfrm>
              <a:off x="3926" y="5678"/>
              <a:ext cx="2060" cy="575"/>
              <a:chOff x="3058174" y="4408973"/>
              <a:chExt cx="1308328" cy="365126"/>
            </a:xfrm>
          </p:grpSpPr>
          <p:sp>
            <p:nvSpPr>
              <p:cNvPr id="18" name="矩形: 圆角 17"/>
              <p:cNvSpPr/>
              <p:nvPr>
                <p:custDataLst>
                  <p:tags r:id="rId6"/>
                </p:custDataLst>
              </p:nvPr>
            </p:nvSpPr>
            <p:spPr>
              <a:xfrm>
                <a:off x="3058174" y="4408973"/>
                <a:ext cx="1308328" cy="365126"/>
              </a:xfrm>
              <a:prstGeom prst="roundRect">
                <a:avLst>
                  <a:gd name="adj" fmla="val 7405"/>
                </a:avLst>
              </a:prstGeom>
              <a:solidFill>
                <a:schemeClr val="bg1">
                  <a:lumMod val="85000"/>
                  <a:alpha val="39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15"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sp>
            <p:nvSpPr>
              <p:cNvPr id="19" name="文本框 18"/>
              <p:cNvSpPr txBox="1"/>
              <p:nvPr/>
            </p:nvSpPr>
            <p:spPr>
              <a:xfrm>
                <a:off x="3320388" y="4432877"/>
                <a:ext cx="1014678" cy="33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设计任务</a:t>
                </a:r>
                <a:endParaRPr kumimoji="0" lang="zh-CN" altLang="en-US" sz="10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pic>
            <p:nvPicPr>
              <p:cNvPr id="117" name="图形 11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70552" y="4457133"/>
                <a:ext cx="279254" cy="279254"/>
              </a:xfrm>
              <a:prstGeom prst="rect">
                <a:avLst/>
              </a:prstGeom>
            </p:spPr>
          </p:pic>
        </p:grpSp>
        <p:grpSp>
          <p:nvGrpSpPr>
            <p:cNvPr id="141" name="组合 140"/>
            <p:cNvGrpSpPr/>
            <p:nvPr/>
          </p:nvGrpSpPr>
          <p:grpSpPr>
            <a:xfrm>
              <a:off x="9934" y="2687"/>
              <a:ext cx="3570" cy="757"/>
              <a:chOff x="6809274" y="1706248"/>
              <a:chExt cx="2267090" cy="480434"/>
            </a:xfrm>
          </p:grpSpPr>
          <p:sp>
            <p:nvSpPr>
              <p:cNvPr id="47" name="矩形: 圆角 46"/>
              <p:cNvSpPr/>
              <p:nvPr>
                <p:custDataLst>
                  <p:tags r:id="rId9"/>
                </p:custDataLst>
              </p:nvPr>
            </p:nvSpPr>
            <p:spPr>
              <a:xfrm>
                <a:off x="6809274" y="1706248"/>
                <a:ext cx="2267090" cy="480434"/>
              </a:xfrm>
              <a:prstGeom prst="roundRect">
                <a:avLst>
                  <a:gd name="adj" fmla="val 1294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015"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sp>
            <p:nvSpPr>
              <p:cNvPr id="48" name="文本框 47"/>
              <p:cNvSpPr txBox="1"/>
              <p:nvPr/>
            </p:nvSpPr>
            <p:spPr>
              <a:xfrm>
                <a:off x="6813193" y="1785646"/>
                <a:ext cx="1503962" cy="313097"/>
              </a:xfrm>
              <a:prstGeom prst="rect">
                <a:avLst/>
              </a:prstGeom>
              <a:noFill/>
              <a:effectLst/>
            </p:spPr>
            <p:txBody>
              <a:bodyPr wrap="square" lIns="51435" tIns="25717" rIns="51435" bIns="25717"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人才培养方案</a:t>
                </a:r>
                <a:endParaRPr kumimoji="0" lang="zh-CN" altLang="en-US" sz="12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49" name="矩形: 圆角 48"/>
              <p:cNvSpPr/>
              <p:nvPr/>
            </p:nvSpPr>
            <p:spPr>
              <a:xfrm>
                <a:off x="8274264" y="1842359"/>
                <a:ext cx="586921" cy="20204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指引</a:t>
                </a:r>
                <a:endParaRPr kumimoji="0" lang="zh-CN" altLang="en-US" sz="9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61" name="组合 60"/>
            <p:cNvGrpSpPr/>
            <p:nvPr/>
          </p:nvGrpSpPr>
          <p:grpSpPr>
            <a:xfrm>
              <a:off x="7703" y="5311"/>
              <a:ext cx="3056" cy="734"/>
              <a:chOff x="5219391" y="3663695"/>
              <a:chExt cx="1940689" cy="465922"/>
            </a:xfrm>
          </p:grpSpPr>
          <p:grpSp>
            <p:nvGrpSpPr>
              <p:cNvPr id="50" name="组合 49"/>
              <p:cNvGrpSpPr/>
              <p:nvPr>
                <p:custDataLst>
                  <p:tags r:id="rId10"/>
                </p:custDataLst>
              </p:nvPr>
            </p:nvGrpSpPr>
            <p:grpSpPr>
              <a:xfrm>
                <a:off x="5219391" y="3663695"/>
                <a:ext cx="1940689" cy="465922"/>
                <a:chOff x="5252980" y="1848656"/>
                <a:chExt cx="1746520" cy="567358"/>
              </a:xfrm>
            </p:grpSpPr>
            <p:sp>
              <p:nvSpPr>
                <p:cNvPr id="52" name="椭圆 24"/>
                <p:cNvSpPr/>
                <p:nvPr>
                  <p:custDataLst>
                    <p:tags r:id="rId11"/>
                  </p:custDataLst>
                </p:nvPr>
              </p:nvSpPr>
              <p:spPr>
                <a:xfrm>
                  <a:off x="5252980" y="1848656"/>
                  <a:ext cx="1746520" cy="567358"/>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1"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sp>
              <p:nvSpPr>
                <p:cNvPr id="53" name="文本框 52"/>
                <p:cNvSpPr txBox="1"/>
                <p:nvPr/>
              </p:nvSpPr>
              <p:spPr>
                <a:xfrm>
                  <a:off x="5252980" y="1882391"/>
                  <a:ext cx="1177428" cy="464862"/>
                </a:xfrm>
                <a:prstGeom prst="roundRect">
                  <a:avLst/>
                </a:prstGeom>
                <a:noFill/>
                <a:effectLst/>
              </p:spPr>
              <p:txBody>
                <a:bodyPr wrap="square" lIns="51435" tIns="25717" rIns="51435" bIns="25717"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任务驱动</a:t>
                  </a:r>
                  <a:endParaRPr kumimoji="0" lang="zh-CN" altLang="en-US" sz="135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grpSp>
          <p:sp>
            <p:nvSpPr>
              <p:cNvPr id="60" name="矩形: 圆角 59"/>
              <p:cNvSpPr/>
              <p:nvPr/>
            </p:nvSpPr>
            <p:spPr>
              <a:xfrm>
                <a:off x="6413078" y="3794201"/>
                <a:ext cx="586921" cy="20204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核心</a:t>
                </a:r>
                <a:endParaRPr kumimoji="0" lang="zh-CN" altLang="en-US" sz="9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65" name="组合 64"/>
            <p:cNvGrpSpPr/>
            <p:nvPr>
              <p:custDataLst>
                <p:tags r:id="rId12"/>
              </p:custDataLst>
            </p:nvPr>
          </p:nvGrpSpPr>
          <p:grpSpPr>
            <a:xfrm>
              <a:off x="7703" y="6518"/>
              <a:ext cx="3069" cy="757"/>
              <a:chOff x="5230811" y="1919788"/>
              <a:chExt cx="1800247" cy="608965"/>
            </a:xfrm>
          </p:grpSpPr>
          <p:sp>
            <p:nvSpPr>
              <p:cNvPr id="66" name="椭圆 24"/>
              <p:cNvSpPr/>
              <p:nvPr>
                <p:custDataLst>
                  <p:tags r:id="rId13"/>
                </p:custDataLst>
              </p:nvPr>
            </p:nvSpPr>
            <p:spPr>
              <a:xfrm>
                <a:off x="5230811" y="1919788"/>
                <a:ext cx="1800247" cy="60896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1"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sp>
            <p:nvSpPr>
              <p:cNvPr id="67" name="文本框 66"/>
              <p:cNvSpPr txBox="1"/>
              <p:nvPr/>
            </p:nvSpPr>
            <p:spPr>
              <a:xfrm>
                <a:off x="5250709" y="1980158"/>
                <a:ext cx="1733390" cy="483793"/>
              </a:xfrm>
              <a:prstGeom prst="roundRect">
                <a:avLst/>
              </a:prstGeom>
              <a:noFill/>
              <a:effectLst/>
            </p:spPr>
            <p:txBody>
              <a:bodyPr wrap="square" lIns="51435" tIns="25717" rIns="51435" bIns="25717"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三阶 </a:t>
                </a:r>
                <a:r>
                  <a:rPr kumimoji="0" lang="zh-CN" altLang="en-US" sz="13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Wingdings" panose="05000000000000000000" pitchFamily="2" charset="2"/>
                  </a:rPr>
                  <a:t> </a:t>
                </a:r>
                <a:r>
                  <a:rPr kumimoji="0" lang="zh-CN" altLang="en-US" sz="13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六步</a:t>
                </a:r>
                <a:endParaRPr kumimoji="0" lang="zh-CN" altLang="en-US" sz="135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grpSp>
        <p:grpSp>
          <p:nvGrpSpPr>
            <p:cNvPr id="111" name="组合 110"/>
            <p:cNvGrpSpPr/>
            <p:nvPr/>
          </p:nvGrpSpPr>
          <p:grpSpPr>
            <a:xfrm>
              <a:off x="11835" y="4993"/>
              <a:ext cx="2479" cy="1043"/>
              <a:chOff x="7561416" y="4184778"/>
              <a:chExt cx="1717992" cy="662416"/>
            </a:xfrm>
          </p:grpSpPr>
          <p:sp>
            <p:nvSpPr>
              <p:cNvPr id="86" name="矩形: 圆角 85"/>
              <p:cNvSpPr/>
              <p:nvPr>
                <p:custDataLst>
                  <p:tags r:id="rId14"/>
                </p:custDataLst>
              </p:nvPr>
            </p:nvSpPr>
            <p:spPr>
              <a:xfrm>
                <a:off x="7623557" y="4184778"/>
                <a:ext cx="1593712" cy="662416"/>
              </a:xfrm>
              <a:prstGeom prst="roundRect">
                <a:avLst>
                  <a:gd name="adj" fmla="val 7405"/>
                </a:avLst>
              </a:prstGeom>
              <a:solidFill>
                <a:schemeClr val="bg1">
                  <a:lumMod val="85000"/>
                  <a:alpha val="39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900"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sp>
            <p:nvSpPr>
              <p:cNvPr id="91" name="文本框 90"/>
              <p:cNvSpPr txBox="1"/>
              <p:nvPr/>
            </p:nvSpPr>
            <p:spPr>
              <a:xfrm>
                <a:off x="7561416" y="4270101"/>
                <a:ext cx="1717992" cy="52671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   第一阶段（线上）</a:t>
                </a:r>
                <a:endParaRPr kumimoji="0" lang="en-US" altLang="zh-CN" sz="9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课前</a:t>
                </a:r>
                <a:r>
                  <a:rPr kumimoji="0" lang="en-US" altLang="zh-CN"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a:t>
                </a:r>
                <a:r>
                  <a:rPr kumimoji="0" lang="zh-CN" altLang="en-US"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探究预写</a:t>
                </a:r>
                <a:endParaRPr kumimoji="0" lang="en-US" altLang="zh-CN"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grpSp>
        <p:grpSp>
          <p:nvGrpSpPr>
            <p:cNvPr id="110" name="组合 109"/>
            <p:cNvGrpSpPr/>
            <p:nvPr/>
          </p:nvGrpSpPr>
          <p:grpSpPr>
            <a:xfrm>
              <a:off x="11835" y="6273"/>
              <a:ext cx="2406" cy="1081"/>
              <a:chOff x="7445575" y="4849237"/>
              <a:chExt cx="1924250" cy="686436"/>
            </a:xfrm>
          </p:grpSpPr>
          <p:sp>
            <p:nvSpPr>
              <p:cNvPr id="98" name="矩形: 圆角 97"/>
              <p:cNvSpPr/>
              <p:nvPr>
                <p:custDataLst>
                  <p:tags r:id="rId15"/>
                </p:custDataLst>
              </p:nvPr>
            </p:nvSpPr>
            <p:spPr>
              <a:xfrm>
                <a:off x="7512240" y="4849237"/>
                <a:ext cx="1854885" cy="686436"/>
              </a:xfrm>
              <a:prstGeom prst="roundRect">
                <a:avLst>
                  <a:gd name="adj" fmla="val 7405"/>
                </a:avLst>
              </a:prstGeom>
              <a:solidFill>
                <a:schemeClr val="bg1">
                  <a:lumMod val="85000"/>
                  <a:alpha val="39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900"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sp>
            <p:nvSpPr>
              <p:cNvPr id="105" name="文本框 104"/>
              <p:cNvSpPr txBox="1"/>
              <p:nvPr/>
            </p:nvSpPr>
            <p:spPr>
              <a:xfrm>
                <a:off x="7445575" y="4951853"/>
                <a:ext cx="1924250" cy="526627"/>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   第二阶段（线下）</a:t>
                </a:r>
                <a:endParaRPr kumimoji="0" lang="en-US" altLang="zh-CN" sz="9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课中</a:t>
                </a:r>
                <a:r>
                  <a:rPr kumimoji="0" lang="en-US" altLang="zh-CN"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a:t>
                </a:r>
                <a:r>
                  <a:rPr kumimoji="0" lang="zh-CN" altLang="en-US"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探索模写</a:t>
                </a:r>
                <a:endParaRPr kumimoji="0" lang="en-US" altLang="zh-CN"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grpSp>
        <p:grpSp>
          <p:nvGrpSpPr>
            <p:cNvPr id="109" name="组合 108"/>
            <p:cNvGrpSpPr/>
            <p:nvPr/>
          </p:nvGrpSpPr>
          <p:grpSpPr>
            <a:xfrm>
              <a:off x="11876" y="7562"/>
              <a:ext cx="2406" cy="1211"/>
              <a:chOff x="7501586" y="5639098"/>
              <a:chExt cx="1667988" cy="769070"/>
            </a:xfrm>
          </p:grpSpPr>
          <p:sp>
            <p:nvSpPr>
              <p:cNvPr id="106" name="矩形: 圆角 105"/>
              <p:cNvSpPr/>
              <p:nvPr>
                <p:custDataLst>
                  <p:tags r:id="rId16"/>
                </p:custDataLst>
              </p:nvPr>
            </p:nvSpPr>
            <p:spPr>
              <a:xfrm>
                <a:off x="7542247" y="5639098"/>
                <a:ext cx="1607862" cy="752767"/>
              </a:xfrm>
              <a:prstGeom prst="roundRect">
                <a:avLst>
                  <a:gd name="adj" fmla="val 7405"/>
                </a:avLst>
              </a:prstGeom>
              <a:solidFill>
                <a:schemeClr val="bg1">
                  <a:lumMod val="85000"/>
                  <a:alpha val="39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900"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sp>
            <p:nvSpPr>
              <p:cNvPr id="107" name="文本框 106"/>
              <p:cNvSpPr txBox="1"/>
              <p:nvPr/>
            </p:nvSpPr>
            <p:spPr>
              <a:xfrm>
                <a:off x="7501586" y="5678905"/>
                <a:ext cx="1667988" cy="72926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 第三阶段</a:t>
                </a:r>
                <a:endParaRPr kumimoji="0" lang="en-US" altLang="zh-CN" sz="9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（线上线下同步）</a:t>
                </a:r>
                <a:endParaRPr kumimoji="0" lang="en-US" altLang="zh-CN" sz="9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课后</a:t>
                </a:r>
                <a:r>
                  <a:rPr kumimoji="0" lang="en-US" altLang="zh-CN"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a:t>
                </a:r>
                <a:r>
                  <a:rPr kumimoji="0" lang="zh-CN" altLang="en-US"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探究践写</a:t>
                </a:r>
                <a:endParaRPr kumimoji="0" lang="en-US" altLang="zh-CN" sz="9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grpSp>
        <p:grpSp>
          <p:nvGrpSpPr>
            <p:cNvPr id="135" name="组合 134"/>
            <p:cNvGrpSpPr/>
            <p:nvPr/>
          </p:nvGrpSpPr>
          <p:grpSpPr>
            <a:xfrm>
              <a:off x="14758" y="5647"/>
              <a:ext cx="1476" cy="687"/>
              <a:chOff x="9402993" y="3900624"/>
              <a:chExt cx="937123" cy="360859"/>
            </a:xfrm>
          </p:grpSpPr>
          <p:sp>
            <p:nvSpPr>
              <p:cNvPr id="75" name="燕尾形 19"/>
              <p:cNvSpPr/>
              <p:nvPr/>
            </p:nvSpPr>
            <p:spPr>
              <a:xfrm>
                <a:off x="9405677" y="3900624"/>
                <a:ext cx="934439" cy="360859"/>
              </a:xfrm>
              <a:prstGeom prst="roundRect">
                <a:avLst>
                  <a:gd name="adj" fmla="val 4810"/>
                </a:avLst>
              </a:pr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825" b="1" dirty="0">
                    <a:solidFill>
                      <a:schemeClr val="tx1">
                        <a:lumMod val="85000"/>
                        <a:lumOff val="15000"/>
                      </a:schemeClr>
                    </a:solidFill>
                    <a:latin typeface="+mj-ea"/>
                    <a:ea typeface="+mj-ea"/>
                  </a:rPr>
                  <a:t>    情境导入</a:t>
                </a:r>
                <a:endParaRPr lang="en-US" altLang="zh-CN" sz="825" b="1" dirty="0">
                  <a:solidFill>
                    <a:schemeClr val="tx1">
                      <a:lumMod val="85000"/>
                      <a:lumOff val="15000"/>
                    </a:schemeClr>
                  </a:solidFill>
                  <a:latin typeface="+mj-ea"/>
                  <a:ea typeface="+mj-ea"/>
                </a:endParaRPr>
              </a:p>
              <a:p>
                <a:pPr algn="ctr"/>
                <a:r>
                  <a:rPr lang="zh-CN" altLang="en-US" sz="825" b="1" dirty="0">
                    <a:solidFill>
                      <a:schemeClr val="tx1">
                        <a:lumMod val="85000"/>
                        <a:lumOff val="15000"/>
                      </a:schemeClr>
                    </a:solidFill>
                    <a:latin typeface="+mj-ea"/>
                    <a:ea typeface="+mj-ea"/>
                  </a:rPr>
                  <a:t>    目标聚焦</a:t>
                </a:r>
                <a:endParaRPr lang="zh-CN" altLang="en-US" sz="825" b="1" dirty="0">
                  <a:solidFill>
                    <a:schemeClr val="tx1">
                      <a:lumMod val="85000"/>
                      <a:lumOff val="15000"/>
                    </a:schemeClr>
                  </a:solidFill>
                  <a:latin typeface="+mj-ea"/>
                  <a:ea typeface="+mj-ea"/>
                </a:endParaRPr>
              </a:p>
            </p:txBody>
          </p:sp>
          <p:sp>
            <p:nvSpPr>
              <p:cNvPr id="121" name="燕尾形 19"/>
              <p:cNvSpPr/>
              <p:nvPr/>
            </p:nvSpPr>
            <p:spPr>
              <a:xfrm>
                <a:off x="9402993" y="3900624"/>
                <a:ext cx="168045" cy="360859"/>
              </a:xfrm>
              <a:prstGeom prst="roundRect">
                <a:avLst>
                  <a:gd name="adj" fmla="val 4810"/>
                </a:avLst>
              </a:prstGeom>
              <a:solidFill>
                <a:schemeClr val="accent1"/>
              </a:solidFill>
              <a:ln w="95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900" b="1" dirty="0">
                    <a:solidFill>
                      <a:schemeClr val="bg1"/>
                    </a:solidFill>
                    <a:latin typeface="+mj-ea"/>
                    <a:ea typeface="+mj-ea"/>
                  </a:rPr>
                  <a:t>1</a:t>
                </a:r>
                <a:endParaRPr lang="zh-CN" altLang="en-US" sz="900" b="1" dirty="0">
                  <a:solidFill>
                    <a:schemeClr val="bg1"/>
                  </a:solidFill>
                  <a:latin typeface="+mj-ea"/>
                  <a:ea typeface="+mj-ea"/>
                </a:endParaRPr>
              </a:p>
            </p:txBody>
          </p:sp>
        </p:grpSp>
        <p:grpSp>
          <p:nvGrpSpPr>
            <p:cNvPr id="137" name="组合 136"/>
            <p:cNvGrpSpPr/>
            <p:nvPr/>
          </p:nvGrpSpPr>
          <p:grpSpPr>
            <a:xfrm>
              <a:off x="16515" y="5647"/>
              <a:ext cx="1472" cy="687"/>
              <a:chOff x="10568586" y="3900624"/>
              <a:chExt cx="934439" cy="360859"/>
            </a:xfrm>
          </p:grpSpPr>
          <p:sp>
            <p:nvSpPr>
              <p:cNvPr id="112" name="燕尾形 19"/>
              <p:cNvSpPr/>
              <p:nvPr/>
            </p:nvSpPr>
            <p:spPr>
              <a:xfrm>
                <a:off x="10568586" y="3900624"/>
                <a:ext cx="934439" cy="360859"/>
              </a:xfrm>
              <a:prstGeom prst="roundRect">
                <a:avLst>
                  <a:gd name="adj" fmla="val 4810"/>
                </a:avLst>
              </a:pr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825" b="1" dirty="0">
                    <a:solidFill>
                      <a:schemeClr val="tx1">
                        <a:lumMod val="85000"/>
                        <a:lumOff val="15000"/>
                      </a:schemeClr>
                    </a:solidFill>
                    <a:latin typeface="+mj-ea"/>
                  </a:rPr>
                  <a:t>    解构文体</a:t>
                </a:r>
                <a:endParaRPr lang="zh-CN" altLang="en-US" sz="825" b="1" dirty="0">
                  <a:solidFill>
                    <a:schemeClr val="tx1">
                      <a:lumMod val="85000"/>
                      <a:lumOff val="15000"/>
                    </a:schemeClr>
                  </a:solidFill>
                  <a:latin typeface="+mj-ea"/>
                </a:endParaRPr>
              </a:p>
              <a:p>
                <a:pPr algn="ctr">
                  <a:buClrTx/>
                  <a:buSzTx/>
                  <a:buFontTx/>
                </a:pPr>
                <a:r>
                  <a:rPr lang="zh-CN" altLang="en-US" sz="825" b="1" dirty="0">
                    <a:solidFill>
                      <a:schemeClr val="tx1">
                        <a:lumMod val="85000"/>
                        <a:lumOff val="15000"/>
                      </a:schemeClr>
                    </a:solidFill>
                    <a:latin typeface="+mj-ea"/>
                  </a:rPr>
                  <a:t>    精讲格式</a:t>
                </a:r>
                <a:endParaRPr lang="zh-CN" altLang="en-US" sz="825" b="1" dirty="0">
                  <a:solidFill>
                    <a:schemeClr val="tx1">
                      <a:lumMod val="85000"/>
                      <a:lumOff val="15000"/>
                    </a:schemeClr>
                  </a:solidFill>
                  <a:latin typeface="+mj-ea"/>
                </a:endParaRPr>
              </a:p>
            </p:txBody>
          </p:sp>
          <p:sp>
            <p:nvSpPr>
              <p:cNvPr id="122" name="燕尾形 19"/>
              <p:cNvSpPr/>
              <p:nvPr/>
            </p:nvSpPr>
            <p:spPr>
              <a:xfrm>
                <a:off x="10568586" y="3900624"/>
                <a:ext cx="168045" cy="360859"/>
              </a:xfrm>
              <a:prstGeom prst="roundRect">
                <a:avLst>
                  <a:gd name="adj" fmla="val 4810"/>
                </a:avLst>
              </a:prstGeom>
              <a:solidFill>
                <a:schemeClr val="accent1"/>
              </a:solidFill>
              <a:ln w="95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900" b="1" dirty="0">
                    <a:solidFill>
                      <a:schemeClr val="bg1"/>
                    </a:solidFill>
                    <a:latin typeface="+mj-ea"/>
                    <a:ea typeface="+mj-ea"/>
                  </a:rPr>
                  <a:t>2</a:t>
                </a:r>
                <a:endParaRPr lang="zh-CN" altLang="en-US" sz="900" b="1" dirty="0">
                  <a:solidFill>
                    <a:schemeClr val="bg1"/>
                  </a:solidFill>
                  <a:latin typeface="+mj-ea"/>
                  <a:ea typeface="+mj-ea"/>
                </a:endParaRPr>
              </a:p>
            </p:txBody>
          </p:sp>
        </p:grpSp>
        <p:grpSp>
          <p:nvGrpSpPr>
            <p:cNvPr id="134" name="组合 133"/>
            <p:cNvGrpSpPr/>
            <p:nvPr/>
          </p:nvGrpSpPr>
          <p:grpSpPr>
            <a:xfrm>
              <a:off x="14758" y="6478"/>
              <a:ext cx="1476" cy="687"/>
              <a:chOff x="9402993" y="4417822"/>
              <a:chExt cx="937123" cy="360859"/>
            </a:xfrm>
          </p:grpSpPr>
          <p:sp>
            <p:nvSpPr>
              <p:cNvPr id="113" name="燕尾形 19"/>
              <p:cNvSpPr/>
              <p:nvPr/>
            </p:nvSpPr>
            <p:spPr>
              <a:xfrm>
                <a:off x="9405677" y="4417822"/>
                <a:ext cx="934439" cy="360859"/>
              </a:xfrm>
              <a:prstGeom prst="roundRect">
                <a:avLst>
                  <a:gd name="adj" fmla="val 4810"/>
                </a:avLst>
              </a:pr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825" b="1" dirty="0">
                    <a:solidFill>
                      <a:schemeClr val="tx1">
                        <a:lumMod val="85000"/>
                        <a:lumOff val="15000"/>
                      </a:schemeClr>
                    </a:solidFill>
                    <a:latin typeface="+mj-ea"/>
                  </a:rPr>
                  <a:t>    目标研讨</a:t>
                </a:r>
                <a:endParaRPr lang="en-US" altLang="zh-CN" sz="825" b="1" dirty="0">
                  <a:solidFill>
                    <a:schemeClr val="tx1">
                      <a:lumMod val="85000"/>
                      <a:lumOff val="15000"/>
                    </a:schemeClr>
                  </a:solidFill>
                  <a:latin typeface="+mj-ea"/>
                </a:endParaRPr>
              </a:p>
              <a:p>
                <a:pPr algn="ctr">
                  <a:buClrTx/>
                  <a:buSzTx/>
                  <a:buFontTx/>
                </a:pPr>
                <a:r>
                  <a:rPr lang="zh-CN" altLang="en-US" sz="825" b="1" dirty="0">
                    <a:solidFill>
                      <a:schemeClr val="tx1">
                        <a:lumMod val="85000"/>
                        <a:lumOff val="15000"/>
                      </a:schemeClr>
                    </a:solidFill>
                    <a:latin typeface="+mj-ea"/>
                  </a:rPr>
                  <a:t>    设计内容</a:t>
                </a:r>
                <a:endParaRPr lang="zh-CN" altLang="en-US" sz="825" b="1" dirty="0">
                  <a:solidFill>
                    <a:schemeClr val="tx1">
                      <a:lumMod val="85000"/>
                      <a:lumOff val="15000"/>
                    </a:schemeClr>
                  </a:solidFill>
                  <a:latin typeface="+mj-ea"/>
                </a:endParaRPr>
              </a:p>
            </p:txBody>
          </p:sp>
          <p:sp>
            <p:nvSpPr>
              <p:cNvPr id="123" name="燕尾形 19"/>
              <p:cNvSpPr/>
              <p:nvPr/>
            </p:nvSpPr>
            <p:spPr>
              <a:xfrm>
                <a:off x="9402993" y="4417822"/>
                <a:ext cx="168045" cy="360859"/>
              </a:xfrm>
              <a:prstGeom prst="roundRect">
                <a:avLst>
                  <a:gd name="adj" fmla="val 4810"/>
                </a:avLst>
              </a:prstGeom>
              <a:solidFill>
                <a:schemeClr val="accent1"/>
              </a:solidFill>
              <a:ln w="95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900" b="1" dirty="0">
                    <a:solidFill>
                      <a:schemeClr val="bg1"/>
                    </a:solidFill>
                    <a:latin typeface="+mj-ea"/>
                    <a:ea typeface="+mj-ea"/>
                  </a:rPr>
                  <a:t>3</a:t>
                </a:r>
                <a:endParaRPr lang="zh-CN" altLang="en-US" sz="900" b="1" dirty="0">
                  <a:solidFill>
                    <a:schemeClr val="bg1"/>
                  </a:solidFill>
                  <a:latin typeface="+mj-ea"/>
                  <a:ea typeface="+mj-ea"/>
                </a:endParaRPr>
              </a:p>
            </p:txBody>
          </p:sp>
        </p:grpSp>
        <p:grpSp>
          <p:nvGrpSpPr>
            <p:cNvPr id="133" name="组合 132"/>
            <p:cNvGrpSpPr/>
            <p:nvPr/>
          </p:nvGrpSpPr>
          <p:grpSpPr>
            <a:xfrm>
              <a:off x="16515" y="6478"/>
              <a:ext cx="1472" cy="687"/>
              <a:chOff x="10568586" y="4417822"/>
              <a:chExt cx="934439" cy="360859"/>
            </a:xfrm>
          </p:grpSpPr>
          <p:sp>
            <p:nvSpPr>
              <p:cNvPr id="116" name="燕尾形 19"/>
              <p:cNvSpPr/>
              <p:nvPr/>
            </p:nvSpPr>
            <p:spPr>
              <a:xfrm>
                <a:off x="10568586" y="4417822"/>
                <a:ext cx="934439" cy="360859"/>
              </a:xfrm>
              <a:prstGeom prst="roundRect">
                <a:avLst>
                  <a:gd name="adj" fmla="val 4810"/>
                </a:avLst>
              </a:pr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825" b="1" dirty="0">
                    <a:solidFill>
                      <a:schemeClr val="tx1">
                        <a:lumMod val="85000"/>
                        <a:lumOff val="15000"/>
                      </a:schemeClr>
                    </a:solidFill>
                    <a:latin typeface="+mj-ea"/>
                  </a:rPr>
                  <a:t>    撰写实践</a:t>
                </a:r>
                <a:endParaRPr lang="en-US" altLang="zh-CN" sz="825" b="1" dirty="0">
                  <a:solidFill>
                    <a:schemeClr val="tx1">
                      <a:lumMod val="85000"/>
                      <a:lumOff val="15000"/>
                    </a:schemeClr>
                  </a:solidFill>
                  <a:latin typeface="+mj-ea"/>
                </a:endParaRPr>
              </a:p>
              <a:p>
                <a:pPr algn="ctr">
                  <a:buClrTx/>
                  <a:buSzTx/>
                  <a:buFontTx/>
                </a:pPr>
                <a:r>
                  <a:rPr lang="zh-CN" altLang="en-US" sz="825" b="1" dirty="0">
                    <a:solidFill>
                      <a:schemeClr val="tx1">
                        <a:lumMod val="85000"/>
                        <a:lumOff val="15000"/>
                      </a:schemeClr>
                    </a:solidFill>
                    <a:latin typeface="+mj-ea"/>
                  </a:rPr>
                  <a:t>    完成初稿</a:t>
                </a:r>
                <a:endParaRPr lang="zh-CN" altLang="en-US" sz="825" b="1" dirty="0">
                  <a:solidFill>
                    <a:schemeClr val="tx1">
                      <a:lumMod val="85000"/>
                      <a:lumOff val="15000"/>
                    </a:schemeClr>
                  </a:solidFill>
                  <a:latin typeface="+mj-ea"/>
                </a:endParaRPr>
              </a:p>
            </p:txBody>
          </p:sp>
          <p:sp>
            <p:nvSpPr>
              <p:cNvPr id="126" name="燕尾形 19"/>
              <p:cNvSpPr/>
              <p:nvPr/>
            </p:nvSpPr>
            <p:spPr>
              <a:xfrm>
                <a:off x="10568586" y="4417822"/>
                <a:ext cx="168045" cy="360859"/>
              </a:xfrm>
              <a:prstGeom prst="roundRect">
                <a:avLst>
                  <a:gd name="adj" fmla="val 4810"/>
                </a:avLst>
              </a:prstGeom>
              <a:solidFill>
                <a:schemeClr val="accent1"/>
              </a:solidFill>
              <a:ln w="95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900" b="1" dirty="0">
                    <a:solidFill>
                      <a:schemeClr val="bg1"/>
                    </a:solidFill>
                    <a:latin typeface="+mj-ea"/>
                    <a:ea typeface="+mj-ea"/>
                  </a:rPr>
                  <a:t>4</a:t>
                </a:r>
                <a:endParaRPr lang="zh-CN" altLang="en-US" sz="900" b="1" dirty="0">
                  <a:solidFill>
                    <a:schemeClr val="bg1"/>
                  </a:solidFill>
                  <a:latin typeface="+mj-ea"/>
                  <a:ea typeface="+mj-ea"/>
                </a:endParaRPr>
              </a:p>
            </p:txBody>
          </p:sp>
        </p:grpSp>
        <p:grpSp>
          <p:nvGrpSpPr>
            <p:cNvPr id="132" name="组合 131"/>
            <p:cNvGrpSpPr/>
            <p:nvPr/>
          </p:nvGrpSpPr>
          <p:grpSpPr>
            <a:xfrm>
              <a:off x="14758" y="7304"/>
              <a:ext cx="1476" cy="687"/>
              <a:chOff x="9402993" y="4967209"/>
              <a:chExt cx="937123" cy="360859"/>
            </a:xfrm>
          </p:grpSpPr>
          <p:sp>
            <p:nvSpPr>
              <p:cNvPr id="118" name="燕尾形 19"/>
              <p:cNvSpPr/>
              <p:nvPr/>
            </p:nvSpPr>
            <p:spPr>
              <a:xfrm>
                <a:off x="9405677" y="4967209"/>
                <a:ext cx="934439" cy="360859"/>
              </a:xfrm>
              <a:prstGeom prst="roundRect">
                <a:avLst>
                  <a:gd name="adj" fmla="val 4810"/>
                </a:avLst>
              </a:pr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825" b="1" dirty="0">
                    <a:solidFill>
                      <a:schemeClr val="tx1">
                        <a:lumMod val="85000"/>
                        <a:lumOff val="15000"/>
                      </a:schemeClr>
                    </a:solidFill>
                    <a:latin typeface="+mj-ea"/>
                  </a:rPr>
                  <a:t>    互评展示</a:t>
                </a:r>
                <a:endParaRPr lang="en-US" altLang="zh-CN" sz="825" b="1" dirty="0">
                  <a:solidFill>
                    <a:schemeClr val="tx1">
                      <a:lumMod val="85000"/>
                      <a:lumOff val="15000"/>
                    </a:schemeClr>
                  </a:solidFill>
                  <a:latin typeface="+mj-ea"/>
                </a:endParaRPr>
              </a:p>
              <a:p>
                <a:pPr algn="ctr"/>
                <a:r>
                  <a:rPr lang="zh-CN" altLang="en-US" sz="825" b="1" dirty="0">
                    <a:solidFill>
                      <a:schemeClr val="tx1">
                        <a:lumMod val="85000"/>
                        <a:lumOff val="15000"/>
                      </a:schemeClr>
                    </a:solidFill>
                    <a:latin typeface="+mj-ea"/>
                  </a:rPr>
                  <a:t>   优化提升</a:t>
                </a:r>
                <a:endParaRPr lang="zh-CN" altLang="en-US" sz="825" b="1" dirty="0">
                  <a:solidFill>
                    <a:schemeClr val="tx1">
                      <a:lumMod val="85000"/>
                      <a:lumOff val="15000"/>
                    </a:schemeClr>
                  </a:solidFill>
                  <a:latin typeface="+mj-ea"/>
                </a:endParaRPr>
              </a:p>
            </p:txBody>
          </p:sp>
          <p:sp>
            <p:nvSpPr>
              <p:cNvPr id="127" name="燕尾形 19"/>
              <p:cNvSpPr/>
              <p:nvPr/>
            </p:nvSpPr>
            <p:spPr>
              <a:xfrm>
                <a:off x="9402993" y="4967209"/>
                <a:ext cx="168045" cy="360859"/>
              </a:xfrm>
              <a:prstGeom prst="roundRect">
                <a:avLst>
                  <a:gd name="adj" fmla="val 4810"/>
                </a:avLst>
              </a:prstGeom>
              <a:solidFill>
                <a:schemeClr val="accent1"/>
              </a:solidFill>
              <a:ln w="95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900" b="1" dirty="0">
                    <a:solidFill>
                      <a:schemeClr val="bg1"/>
                    </a:solidFill>
                    <a:latin typeface="+mj-ea"/>
                    <a:ea typeface="+mj-ea"/>
                  </a:rPr>
                  <a:t>5</a:t>
                </a:r>
                <a:endParaRPr lang="zh-CN" altLang="en-US" sz="900" b="1" dirty="0">
                  <a:solidFill>
                    <a:schemeClr val="bg1"/>
                  </a:solidFill>
                  <a:latin typeface="+mj-ea"/>
                  <a:ea typeface="+mj-ea"/>
                </a:endParaRPr>
              </a:p>
            </p:txBody>
          </p:sp>
        </p:grpSp>
        <p:grpSp>
          <p:nvGrpSpPr>
            <p:cNvPr id="131" name="组合 130"/>
            <p:cNvGrpSpPr/>
            <p:nvPr/>
          </p:nvGrpSpPr>
          <p:grpSpPr>
            <a:xfrm>
              <a:off x="16515" y="7304"/>
              <a:ext cx="1472" cy="687"/>
              <a:chOff x="10568586" y="4967209"/>
              <a:chExt cx="934439" cy="360859"/>
            </a:xfrm>
          </p:grpSpPr>
          <p:sp>
            <p:nvSpPr>
              <p:cNvPr id="120" name="燕尾形 19"/>
              <p:cNvSpPr/>
              <p:nvPr/>
            </p:nvSpPr>
            <p:spPr>
              <a:xfrm>
                <a:off x="10568586" y="4967209"/>
                <a:ext cx="934439" cy="360859"/>
              </a:xfrm>
              <a:prstGeom prst="roundRect">
                <a:avLst>
                  <a:gd name="adj" fmla="val 4810"/>
                </a:avLst>
              </a:pr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825" b="1" dirty="0">
                    <a:solidFill>
                      <a:schemeClr val="tx1">
                        <a:lumMod val="85000"/>
                        <a:lumOff val="15000"/>
                      </a:schemeClr>
                    </a:solidFill>
                    <a:latin typeface="+mj-ea"/>
                  </a:rPr>
                  <a:t>    凝练升华</a:t>
                </a:r>
                <a:endParaRPr lang="en-US" altLang="zh-CN" sz="825" b="1" dirty="0">
                  <a:solidFill>
                    <a:schemeClr val="tx1">
                      <a:lumMod val="85000"/>
                      <a:lumOff val="15000"/>
                    </a:schemeClr>
                  </a:solidFill>
                  <a:latin typeface="+mj-ea"/>
                </a:endParaRPr>
              </a:p>
              <a:p>
                <a:pPr algn="ctr"/>
                <a:r>
                  <a:rPr lang="zh-CN" altLang="en-US" sz="825" b="1" dirty="0">
                    <a:solidFill>
                      <a:schemeClr val="tx1">
                        <a:lumMod val="85000"/>
                        <a:lumOff val="15000"/>
                      </a:schemeClr>
                    </a:solidFill>
                    <a:latin typeface="+mj-ea"/>
                  </a:rPr>
                  <a:t>    提升素养</a:t>
                </a:r>
                <a:endParaRPr lang="en-US" altLang="zh-CN" sz="825" b="1" dirty="0">
                  <a:solidFill>
                    <a:schemeClr val="tx1">
                      <a:lumMod val="85000"/>
                      <a:lumOff val="15000"/>
                    </a:schemeClr>
                  </a:solidFill>
                  <a:latin typeface="+mj-ea"/>
                </a:endParaRPr>
              </a:p>
            </p:txBody>
          </p:sp>
          <p:sp>
            <p:nvSpPr>
              <p:cNvPr id="130" name="燕尾形 19"/>
              <p:cNvSpPr/>
              <p:nvPr/>
            </p:nvSpPr>
            <p:spPr>
              <a:xfrm>
                <a:off x="10568586" y="4967209"/>
                <a:ext cx="168045" cy="360859"/>
              </a:xfrm>
              <a:prstGeom prst="roundRect">
                <a:avLst>
                  <a:gd name="adj" fmla="val 4810"/>
                </a:avLst>
              </a:prstGeom>
              <a:solidFill>
                <a:schemeClr val="accent1"/>
              </a:solidFill>
              <a:ln w="952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900" b="1" dirty="0">
                    <a:solidFill>
                      <a:schemeClr val="bg1"/>
                    </a:solidFill>
                    <a:latin typeface="+mj-ea"/>
                    <a:ea typeface="+mj-ea"/>
                  </a:rPr>
                  <a:t>6</a:t>
                </a:r>
                <a:endParaRPr lang="zh-CN" altLang="en-US" sz="900" b="1" dirty="0">
                  <a:solidFill>
                    <a:schemeClr val="bg1"/>
                  </a:solidFill>
                  <a:latin typeface="+mj-ea"/>
                  <a:ea typeface="+mj-ea"/>
                </a:endParaRPr>
              </a:p>
            </p:txBody>
          </p:sp>
        </p:grpSp>
        <p:sp>
          <p:nvSpPr>
            <p:cNvPr id="147" name="任意形状 21"/>
            <p:cNvSpPr/>
            <p:nvPr/>
          </p:nvSpPr>
          <p:spPr>
            <a:xfrm rot="5400000" flipH="1">
              <a:off x="9068" y="6059"/>
              <a:ext cx="339" cy="434"/>
            </a:xfrm>
            <a:prstGeom prst="leftArrow">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grpSp>
          <p:nvGrpSpPr>
            <p:cNvPr id="155" name="组合 154"/>
            <p:cNvGrpSpPr/>
            <p:nvPr/>
          </p:nvGrpSpPr>
          <p:grpSpPr>
            <a:xfrm>
              <a:off x="5973" y="4204"/>
              <a:ext cx="1711" cy="1787"/>
              <a:chOff x="4082143" y="2669721"/>
              <a:chExt cx="1086391" cy="1134836"/>
            </a:xfrm>
          </p:grpSpPr>
          <p:sp>
            <p:nvSpPr>
              <p:cNvPr id="148" name="任意多边形: 形状 147"/>
              <p:cNvSpPr/>
              <p:nvPr/>
            </p:nvSpPr>
            <p:spPr>
              <a:xfrm>
                <a:off x="4082143" y="2669721"/>
                <a:ext cx="378829" cy="1134836"/>
              </a:xfrm>
              <a:custGeom>
                <a:avLst/>
                <a:gdLst>
                  <a:gd name="connsiteX0" fmla="*/ 8164 w 677636"/>
                  <a:gd name="connsiteY0" fmla="*/ 0 h 1134836"/>
                  <a:gd name="connsiteX1" fmla="*/ 677636 w 677636"/>
                  <a:gd name="connsiteY1" fmla="*/ 0 h 1134836"/>
                  <a:gd name="connsiteX2" fmla="*/ 677636 w 677636"/>
                  <a:gd name="connsiteY2" fmla="*/ 1134836 h 1134836"/>
                  <a:gd name="connsiteX3" fmla="*/ 0 w 677636"/>
                  <a:gd name="connsiteY3" fmla="*/ 1134836 h 1134836"/>
                </a:gdLst>
                <a:ahLst/>
                <a:cxnLst>
                  <a:cxn ang="0">
                    <a:pos x="connsiteX0" y="connsiteY0"/>
                  </a:cxn>
                  <a:cxn ang="0">
                    <a:pos x="connsiteX1" y="connsiteY1"/>
                  </a:cxn>
                  <a:cxn ang="0">
                    <a:pos x="connsiteX2" y="connsiteY2"/>
                  </a:cxn>
                  <a:cxn ang="0">
                    <a:pos x="connsiteX3" y="connsiteY3"/>
                  </a:cxn>
                </a:cxnLst>
                <a:rect l="l" t="t" r="r" b="b"/>
                <a:pathLst>
                  <a:path w="677636" h="1134836">
                    <a:moveTo>
                      <a:pt x="8164" y="0"/>
                    </a:moveTo>
                    <a:lnTo>
                      <a:pt x="677636" y="0"/>
                    </a:lnTo>
                    <a:lnTo>
                      <a:pt x="677636" y="1134836"/>
                    </a:lnTo>
                    <a:lnTo>
                      <a:pt x="0" y="1134836"/>
                    </a:lnTo>
                  </a:path>
                </a:pathLst>
              </a:cu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50" name="直接连接符 149"/>
              <p:cNvCxnSpPr/>
              <p:nvPr/>
            </p:nvCxnSpPr>
            <p:spPr>
              <a:xfrm flipH="1">
                <a:off x="4460972" y="2838473"/>
                <a:ext cx="70756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flipH="1">
                <a:off x="4082143" y="3242374"/>
                <a:ext cx="378829"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63" name="组合 162"/>
            <p:cNvGrpSpPr/>
            <p:nvPr/>
          </p:nvGrpSpPr>
          <p:grpSpPr>
            <a:xfrm>
              <a:off x="10769" y="5503"/>
              <a:ext cx="1165" cy="2747"/>
              <a:chOff x="7127856" y="3494313"/>
              <a:chExt cx="739974" cy="1744147"/>
            </a:xfrm>
          </p:grpSpPr>
          <p:cxnSp>
            <p:nvCxnSpPr>
              <p:cNvPr id="159" name="直接连接符 158"/>
              <p:cNvCxnSpPr/>
              <p:nvPr/>
            </p:nvCxnSpPr>
            <p:spPr>
              <a:xfrm>
                <a:off x="7127856" y="4332397"/>
                <a:ext cx="720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7" name="任意多边形: 形状 156"/>
              <p:cNvSpPr/>
              <p:nvPr/>
            </p:nvSpPr>
            <p:spPr>
              <a:xfrm flipH="1">
                <a:off x="7489001" y="3494313"/>
                <a:ext cx="378829" cy="1744147"/>
              </a:xfrm>
              <a:custGeom>
                <a:avLst/>
                <a:gdLst>
                  <a:gd name="connsiteX0" fmla="*/ 8164 w 677636"/>
                  <a:gd name="connsiteY0" fmla="*/ 0 h 1134836"/>
                  <a:gd name="connsiteX1" fmla="*/ 677636 w 677636"/>
                  <a:gd name="connsiteY1" fmla="*/ 0 h 1134836"/>
                  <a:gd name="connsiteX2" fmla="*/ 677636 w 677636"/>
                  <a:gd name="connsiteY2" fmla="*/ 1134836 h 1134836"/>
                  <a:gd name="connsiteX3" fmla="*/ 0 w 677636"/>
                  <a:gd name="connsiteY3" fmla="*/ 1134836 h 1134836"/>
                </a:gdLst>
                <a:ahLst/>
                <a:cxnLst>
                  <a:cxn ang="0">
                    <a:pos x="connsiteX0" y="connsiteY0"/>
                  </a:cxn>
                  <a:cxn ang="0">
                    <a:pos x="connsiteX1" y="connsiteY1"/>
                  </a:cxn>
                  <a:cxn ang="0">
                    <a:pos x="connsiteX2" y="connsiteY2"/>
                  </a:cxn>
                  <a:cxn ang="0">
                    <a:pos x="connsiteX3" y="connsiteY3"/>
                  </a:cxn>
                </a:cxnLst>
                <a:rect l="l" t="t" r="r" b="b"/>
                <a:pathLst>
                  <a:path w="677636" h="1134836">
                    <a:moveTo>
                      <a:pt x="8164" y="0"/>
                    </a:moveTo>
                    <a:lnTo>
                      <a:pt x="677636" y="0"/>
                    </a:lnTo>
                    <a:lnTo>
                      <a:pt x="677636" y="1134836"/>
                    </a:lnTo>
                    <a:lnTo>
                      <a:pt x="0" y="1134836"/>
                    </a:lnTo>
                  </a:path>
                </a:pathLst>
              </a:cu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79" name="椭圆 24"/>
            <p:cNvSpPr/>
            <p:nvPr>
              <p:custDataLst>
                <p:tags r:id="rId17"/>
              </p:custDataLst>
            </p:nvPr>
          </p:nvSpPr>
          <p:spPr>
            <a:xfrm>
              <a:off x="11939" y="9167"/>
              <a:ext cx="2388" cy="757"/>
            </a:xfrm>
            <a:prstGeom prst="roundRect">
              <a:avLst>
                <a:gd name="adj" fmla="val 1138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defRPr/>
              </a:pPr>
              <a:r>
                <a:rPr lang="zh-CN" altLang="en-US" sz="1350" b="1" dirty="0">
                  <a:solidFill>
                    <a:srgbClr val="FFFFFF"/>
                  </a:solidFill>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素养内化</a:t>
              </a:r>
              <a:endParaRPr lang="zh-CN" altLang="en-US" sz="1350" b="1" dirty="0">
                <a:solidFill>
                  <a:srgbClr val="FFFFFF"/>
                </a:solidFill>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184" name="椭圆 24"/>
            <p:cNvSpPr/>
            <p:nvPr>
              <p:custDataLst>
                <p:tags r:id="rId18"/>
              </p:custDataLst>
            </p:nvPr>
          </p:nvSpPr>
          <p:spPr>
            <a:xfrm>
              <a:off x="15083" y="9167"/>
              <a:ext cx="2388" cy="757"/>
            </a:xfrm>
            <a:prstGeom prst="roundRect">
              <a:avLst>
                <a:gd name="adj" fmla="val 1138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defRPr/>
              </a:pPr>
              <a:r>
                <a:rPr lang="zh-CN" altLang="en-US" sz="1350" b="1" dirty="0">
                  <a:solidFill>
                    <a:srgbClr val="FFFFFF"/>
                  </a:solidFill>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个体赋能</a:t>
              </a:r>
              <a:endParaRPr lang="zh-CN" altLang="en-US" sz="1350" b="1" dirty="0">
                <a:solidFill>
                  <a:srgbClr val="FFFFFF"/>
                </a:solidFill>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185" name="椭圆 24"/>
            <p:cNvSpPr/>
            <p:nvPr>
              <p:custDataLst>
                <p:tags r:id="rId19"/>
              </p:custDataLst>
            </p:nvPr>
          </p:nvSpPr>
          <p:spPr>
            <a:xfrm>
              <a:off x="848" y="9167"/>
              <a:ext cx="2388" cy="757"/>
            </a:xfrm>
            <a:prstGeom prst="roundRect">
              <a:avLst>
                <a:gd name="adj" fmla="val 1138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defRPr/>
              </a:pPr>
              <a:r>
                <a:rPr lang="zh-CN" altLang="en-US" sz="1350" b="1" dirty="0">
                  <a:solidFill>
                    <a:srgbClr val="FFFFFF"/>
                  </a:solidFill>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反哺教学</a:t>
              </a:r>
              <a:endParaRPr lang="zh-CN" altLang="en-US" sz="1350" b="1" dirty="0">
                <a:solidFill>
                  <a:srgbClr val="FFFFFF"/>
                </a:solidFill>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186" name="椭圆 24"/>
            <p:cNvSpPr/>
            <p:nvPr>
              <p:custDataLst>
                <p:tags r:id="rId20"/>
              </p:custDataLst>
            </p:nvPr>
          </p:nvSpPr>
          <p:spPr>
            <a:xfrm>
              <a:off x="3944" y="9167"/>
              <a:ext cx="2388" cy="757"/>
            </a:xfrm>
            <a:prstGeom prst="roundRect">
              <a:avLst>
                <a:gd name="adj" fmla="val 1138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defRPr/>
              </a:pPr>
              <a:r>
                <a:rPr lang="zh-CN" altLang="en-US" sz="1350" b="1" dirty="0">
                  <a:solidFill>
                    <a:srgbClr val="FFFFFF"/>
                  </a:solidFill>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产出成果</a:t>
              </a:r>
              <a:endParaRPr lang="zh-CN" altLang="en-US" sz="1350" b="1" dirty="0">
                <a:solidFill>
                  <a:srgbClr val="FFFFFF"/>
                </a:solidFill>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cxnSp>
          <p:nvCxnSpPr>
            <p:cNvPr id="187" name="Elbow Connector 123+"/>
            <p:cNvCxnSpPr/>
            <p:nvPr/>
          </p:nvCxnSpPr>
          <p:spPr>
            <a:xfrm flipH="1">
              <a:off x="6338" y="7277"/>
              <a:ext cx="2563" cy="2268"/>
            </a:xfrm>
            <a:prstGeom prst="bentConnector3">
              <a:avLst>
                <a:gd name="adj1" fmla="val 55"/>
              </a:avLst>
            </a:prstGeom>
            <a:ln w="19050">
              <a:solidFill>
                <a:schemeClr val="bg1">
                  <a:lumMod val="65000"/>
                </a:schemeClr>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nvGrpSpPr>
            <p:cNvPr id="188" name="组合 187"/>
            <p:cNvGrpSpPr/>
            <p:nvPr/>
          </p:nvGrpSpPr>
          <p:grpSpPr>
            <a:xfrm>
              <a:off x="14252" y="5958"/>
              <a:ext cx="475" cy="1712"/>
              <a:chOff x="7298051" y="3895467"/>
              <a:chExt cx="399586" cy="941839"/>
            </a:xfrm>
          </p:grpSpPr>
          <p:cxnSp>
            <p:nvCxnSpPr>
              <p:cNvPr id="189" name="直接连接符 188"/>
              <p:cNvCxnSpPr/>
              <p:nvPr/>
            </p:nvCxnSpPr>
            <p:spPr>
              <a:xfrm>
                <a:off x="7298051" y="4348032"/>
                <a:ext cx="195018" cy="0"/>
              </a:xfrm>
              <a:prstGeom prst="line">
                <a:avLst/>
              </a:prstGeom>
              <a:ln w="19050">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sp>
            <p:nvSpPr>
              <p:cNvPr id="190" name="任意多边形: 形状 189"/>
              <p:cNvSpPr/>
              <p:nvPr/>
            </p:nvSpPr>
            <p:spPr>
              <a:xfrm flipH="1">
                <a:off x="7493069" y="3895467"/>
                <a:ext cx="204568" cy="941839"/>
              </a:xfrm>
              <a:custGeom>
                <a:avLst/>
                <a:gdLst>
                  <a:gd name="connsiteX0" fmla="*/ 8164 w 677636"/>
                  <a:gd name="connsiteY0" fmla="*/ 0 h 1134836"/>
                  <a:gd name="connsiteX1" fmla="*/ 677636 w 677636"/>
                  <a:gd name="connsiteY1" fmla="*/ 0 h 1134836"/>
                  <a:gd name="connsiteX2" fmla="*/ 677636 w 677636"/>
                  <a:gd name="connsiteY2" fmla="*/ 1134836 h 1134836"/>
                  <a:gd name="connsiteX3" fmla="*/ 0 w 677636"/>
                  <a:gd name="connsiteY3" fmla="*/ 1134836 h 1134836"/>
                </a:gdLst>
                <a:ahLst/>
                <a:cxnLst>
                  <a:cxn ang="0">
                    <a:pos x="connsiteX0" y="connsiteY0"/>
                  </a:cxn>
                  <a:cxn ang="0">
                    <a:pos x="connsiteX1" y="connsiteY1"/>
                  </a:cxn>
                  <a:cxn ang="0">
                    <a:pos x="connsiteX2" y="connsiteY2"/>
                  </a:cxn>
                  <a:cxn ang="0">
                    <a:pos x="connsiteX3" y="connsiteY3"/>
                  </a:cxn>
                </a:cxnLst>
                <a:rect l="l" t="t" r="r" b="b"/>
                <a:pathLst>
                  <a:path w="677636" h="1134836">
                    <a:moveTo>
                      <a:pt x="8164" y="0"/>
                    </a:moveTo>
                    <a:lnTo>
                      <a:pt x="677636" y="0"/>
                    </a:lnTo>
                    <a:lnTo>
                      <a:pt x="677636" y="1134836"/>
                    </a:lnTo>
                    <a:lnTo>
                      <a:pt x="0" y="1134836"/>
                    </a:lnTo>
                  </a:path>
                </a:pathLst>
              </a:custGeom>
              <a:noFill/>
              <a:ln w="19050">
                <a:solidFill>
                  <a:schemeClr val="bg1">
                    <a:lumMod val="6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37033" tIns="18516" rIns="37033" bIns="18516" rtlCol="0" anchor="ctr"/>
              <a:lstStyle/>
              <a:p>
                <a:pPr algn="ctr"/>
                <a:endParaRPr lang="zh-CN" altLang="en-US" sz="730"/>
              </a:p>
            </p:txBody>
          </p:sp>
        </p:grpSp>
        <p:cxnSp>
          <p:nvCxnSpPr>
            <p:cNvPr id="192" name="直接箭头连接符 191"/>
            <p:cNvCxnSpPr/>
            <p:nvPr/>
          </p:nvCxnSpPr>
          <p:spPr>
            <a:xfrm flipH="1">
              <a:off x="3264" y="9561"/>
              <a:ext cx="631" cy="0"/>
            </a:xfrm>
            <a:prstGeom prst="straightConnector1">
              <a:avLst/>
            </a:prstGeom>
            <a:ln w="19050">
              <a:solidFill>
                <a:schemeClr val="bg1">
                  <a:lumMod val="65000"/>
                </a:schemeClr>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4" name="直接箭头连接符 193"/>
            <p:cNvCxnSpPr/>
            <p:nvPr/>
          </p:nvCxnSpPr>
          <p:spPr>
            <a:xfrm>
              <a:off x="14411" y="9561"/>
              <a:ext cx="631" cy="0"/>
            </a:xfrm>
            <a:prstGeom prst="straightConnector1">
              <a:avLst/>
            </a:prstGeom>
            <a:ln w="19050">
              <a:solidFill>
                <a:schemeClr val="bg1">
                  <a:lumMod val="65000"/>
                </a:schemeClr>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13928" y="2511"/>
              <a:ext cx="5324" cy="25"/>
            </a:xfrm>
            <a:prstGeom prst="line">
              <a:avLst/>
            </a:prstGeom>
            <a:ln w="28575" cmpd="dbl">
              <a:solidFill>
                <a:schemeClr val="accent1">
                  <a:shade val="50000"/>
                </a:schemeClr>
              </a:solidFill>
              <a:prstDash val="sysDash"/>
            </a:ln>
          </p:spPr>
          <p:style>
            <a:lnRef idx="2">
              <a:schemeClr val="accent1"/>
            </a:lnRef>
            <a:fillRef idx="0">
              <a:srgbClr val="FFFFFF"/>
            </a:fillRef>
            <a:effectRef idx="0">
              <a:srgbClr val="FFFFFF"/>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accel="5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Scale>
                                      <p:cBhvr>
                                        <p:cTn id="13" dur="500" fill="hold">
                                          <p:stCondLst>
                                            <p:cond delay="0"/>
                                          </p:stCondLst>
                                        </p:cTn>
                                        <p:tgtEl>
                                          <p:spTgt spid="6"/>
                                        </p:tgtEl>
                                      </p:cBhvr>
                                      <p:from x="0" y="0"/>
                                      <p:to x="100000" y="100000"/>
                                    </p:animScale>
                                    <p:anim to="" calcmode="lin" valueType="num">
                                      <p:cBhvr>
                                        <p:cTn id="14" dur="500" fill="hold">
                                          <p:stCondLst>
                                            <p:cond delay="0"/>
                                          </p:stCondLst>
                                        </p:cTn>
                                        <p:tgtEl>
                                          <p:spTgt spid="6"/>
                                        </p:tgtEl>
                                        <p:attrNameLst>
                                          <p:attrName>ppt_y</p:attrName>
                                        </p:attrNameLst>
                                      </p:cBhvr>
                                      <p:tavLst>
                                        <p:tav tm="0">
                                          <p:val>
                                            <p:strVal val="#ppt_y-0.5"/>
                                          </p:val>
                                        </p:tav>
                                        <p:tav tm="100000">
                                          <p:val>
                                            <p:fltVal val="0.574629"/>
                                          </p:val>
                                        </p:tav>
                                      </p:tavLst>
                                    </p:anim>
                                    <p:animEffect filter="fade">
                                      <p:cBhvr>
                                        <p:cTn id="15" dur="500">
                                          <p:stCondLst>
                                            <p:cond delay="0"/>
                                          </p:stCondLst>
                                        </p:cTn>
                                        <p:tgtEl>
                                          <p:spTgt spid="6"/>
                                        </p:tgtEl>
                                      </p:cBhvr>
                                    </p:animEffect>
                                    <p:anim to="" calcmode="lin" valueType="num">
                                      <p:cBhvr>
                                        <p:cTn id="16" dur="500" fill="hold">
                                          <p:stCondLst>
                                            <p:cond delay="0"/>
                                          </p:stCondLst>
                                        </p:cTn>
                                        <p:tgtEl>
                                          <p:spTgt spid="6"/>
                                        </p:tgtEl>
                                        <p:attrNameLst>
                                          <p:attrName>ppt_x</p:attrName>
                                        </p:attrNameLst>
                                      </p:cBhvr>
                                      <p:tavLst>
                                        <p:tav tm="0">
                                          <p:val>
                                            <p:fltVal val="0.578"/>
                                          </p:val>
                                        </p:tav>
                                        <p:tav tm="100000">
                                          <p:val>
                                            <p:fltVal val="0.523427"/>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8"/>
          <p:cNvSpPr/>
          <p:nvPr/>
        </p:nvSpPr>
        <p:spPr bwMode="auto">
          <a:xfrm>
            <a:off x="388761" y="3773338"/>
            <a:ext cx="1313722" cy="706058"/>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lumMod val="20000"/>
              <a:lumOff val="80000"/>
              <a:alpha val="14000"/>
            </a:schemeClr>
          </a:solid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25" name="Freeform 18"/>
          <p:cNvSpPr/>
          <p:nvPr/>
        </p:nvSpPr>
        <p:spPr bwMode="auto">
          <a:xfrm>
            <a:off x="1802080" y="3773339"/>
            <a:ext cx="1335686" cy="706058"/>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lumMod val="20000"/>
              <a:lumOff val="80000"/>
              <a:alpha val="14000"/>
            </a:schemeClr>
          </a:solid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26" name="Freeform 18"/>
          <p:cNvSpPr/>
          <p:nvPr/>
        </p:nvSpPr>
        <p:spPr bwMode="auto">
          <a:xfrm>
            <a:off x="3232847" y="3773338"/>
            <a:ext cx="1313722" cy="706058"/>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lumMod val="20000"/>
              <a:lumOff val="80000"/>
              <a:alpha val="14000"/>
            </a:schemeClr>
          </a:solid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27" name="Freeform 18"/>
          <p:cNvSpPr/>
          <p:nvPr/>
        </p:nvSpPr>
        <p:spPr bwMode="auto">
          <a:xfrm>
            <a:off x="4638321" y="3773338"/>
            <a:ext cx="1313722" cy="706058"/>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lumMod val="20000"/>
              <a:lumOff val="80000"/>
              <a:alpha val="14000"/>
            </a:schemeClr>
          </a:solid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28" name="Freeform 18"/>
          <p:cNvSpPr/>
          <p:nvPr/>
        </p:nvSpPr>
        <p:spPr bwMode="auto">
          <a:xfrm>
            <a:off x="6021566" y="3773338"/>
            <a:ext cx="1313722" cy="706058"/>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lumMod val="20000"/>
              <a:lumOff val="80000"/>
              <a:alpha val="14000"/>
            </a:schemeClr>
          </a:solid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29" name="Freeform 18"/>
          <p:cNvSpPr/>
          <p:nvPr/>
        </p:nvSpPr>
        <p:spPr bwMode="auto">
          <a:xfrm>
            <a:off x="7418609" y="3773338"/>
            <a:ext cx="1313722" cy="706058"/>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lumMod val="20000"/>
              <a:lumOff val="80000"/>
              <a:alpha val="14000"/>
            </a:schemeClr>
          </a:solid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112" name="任意多边形: 形状 111"/>
          <p:cNvSpPr/>
          <p:nvPr/>
        </p:nvSpPr>
        <p:spPr bwMode="auto">
          <a:xfrm rot="5400000" flipV="1">
            <a:off x="4030711" y="685285"/>
            <a:ext cx="1082579" cy="5048025"/>
          </a:xfrm>
          <a:custGeom>
            <a:avLst/>
            <a:gdLst>
              <a:gd name="connsiteX0" fmla="*/ 0 w 3189182"/>
              <a:gd name="connsiteY0" fmla="*/ 1620234 h 3240468"/>
              <a:gd name="connsiteX1" fmla="*/ 11976 w 3189182"/>
              <a:gd name="connsiteY1" fmla="*/ 2461742 h 3240468"/>
              <a:gd name="connsiteX2" fmla="*/ 19137 w 3189182"/>
              <a:gd name="connsiteY2" fmla="*/ 3240468 h 3240468"/>
              <a:gd name="connsiteX3" fmla="*/ 1125253 w 3189182"/>
              <a:gd name="connsiteY3" fmla="*/ 3240468 h 3240468"/>
              <a:gd name="connsiteX4" fmla="*/ 1203593 w 3189182"/>
              <a:gd name="connsiteY4" fmla="*/ 3141281 h 3240468"/>
              <a:gd name="connsiteX5" fmla="*/ 2593280 w 3189182"/>
              <a:gd name="connsiteY5" fmla="*/ 2224815 h 3240468"/>
              <a:gd name="connsiteX6" fmla="*/ 2593280 w 3189182"/>
              <a:gd name="connsiteY6" fmla="*/ 2603775 h 3240468"/>
              <a:gd name="connsiteX7" fmla="*/ 3189182 w 3189182"/>
              <a:gd name="connsiteY7" fmla="*/ 1635728 h 3240468"/>
              <a:gd name="connsiteX8" fmla="*/ 3179644 w 3189182"/>
              <a:gd name="connsiteY8" fmla="*/ 1620234 h 3240468"/>
              <a:gd name="connsiteX9" fmla="*/ 3189182 w 3189182"/>
              <a:gd name="connsiteY9" fmla="*/ 1604740 h 3240468"/>
              <a:gd name="connsiteX10" fmla="*/ 2593280 w 3189182"/>
              <a:gd name="connsiteY10" fmla="*/ 636693 h 3240468"/>
              <a:gd name="connsiteX11" fmla="*/ 2593280 w 3189182"/>
              <a:gd name="connsiteY11" fmla="*/ 1015653 h 3240468"/>
              <a:gd name="connsiteX12" fmla="*/ 1203593 w 3189182"/>
              <a:gd name="connsiteY12" fmla="*/ 99187 h 3240468"/>
              <a:gd name="connsiteX13" fmla="*/ 1125253 w 3189182"/>
              <a:gd name="connsiteY13" fmla="*/ 0 h 3240468"/>
              <a:gd name="connsiteX14" fmla="*/ 19137 w 3189182"/>
              <a:gd name="connsiteY14" fmla="*/ 0 h 3240468"/>
              <a:gd name="connsiteX15" fmla="*/ 11976 w 3189182"/>
              <a:gd name="connsiteY15" fmla="*/ 778726 h 3240468"/>
              <a:gd name="connsiteX0-1" fmla="*/ 0 w 3212522"/>
              <a:gd name="connsiteY0-2" fmla="*/ 1620234 h 3240468"/>
              <a:gd name="connsiteX1-3" fmla="*/ 11976 w 3212522"/>
              <a:gd name="connsiteY1-4" fmla="*/ 2461742 h 3240468"/>
              <a:gd name="connsiteX2-5" fmla="*/ 19137 w 3212522"/>
              <a:gd name="connsiteY2-6" fmla="*/ 3240468 h 3240468"/>
              <a:gd name="connsiteX3-7" fmla="*/ 1125253 w 3212522"/>
              <a:gd name="connsiteY3-8" fmla="*/ 3240468 h 3240468"/>
              <a:gd name="connsiteX4-9" fmla="*/ 1203593 w 3212522"/>
              <a:gd name="connsiteY4-10" fmla="*/ 3141281 h 3240468"/>
              <a:gd name="connsiteX5-11" fmla="*/ 2593280 w 3212522"/>
              <a:gd name="connsiteY5-12" fmla="*/ 2224815 h 3240468"/>
              <a:gd name="connsiteX6-13" fmla="*/ 2593280 w 3212522"/>
              <a:gd name="connsiteY6-14" fmla="*/ 2603775 h 3240468"/>
              <a:gd name="connsiteX7-15" fmla="*/ 3189182 w 3212522"/>
              <a:gd name="connsiteY7-16" fmla="*/ 1635728 h 3240468"/>
              <a:gd name="connsiteX8-17" fmla="*/ 3212522 w 3212522"/>
              <a:gd name="connsiteY8-18" fmla="*/ 1619215 h 3240468"/>
              <a:gd name="connsiteX9-19" fmla="*/ 3189182 w 3212522"/>
              <a:gd name="connsiteY9-20" fmla="*/ 1604740 h 3240468"/>
              <a:gd name="connsiteX10-21" fmla="*/ 2593280 w 3212522"/>
              <a:gd name="connsiteY10-22" fmla="*/ 636693 h 3240468"/>
              <a:gd name="connsiteX11-23" fmla="*/ 2593280 w 3212522"/>
              <a:gd name="connsiteY11-24" fmla="*/ 1015653 h 3240468"/>
              <a:gd name="connsiteX12-25" fmla="*/ 1203593 w 3212522"/>
              <a:gd name="connsiteY12-26" fmla="*/ 99187 h 3240468"/>
              <a:gd name="connsiteX13-27" fmla="*/ 1125253 w 3212522"/>
              <a:gd name="connsiteY13-28" fmla="*/ 0 h 3240468"/>
              <a:gd name="connsiteX14-29" fmla="*/ 19137 w 3212522"/>
              <a:gd name="connsiteY14-30" fmla="*/ 0 h 3240468"/>
              <a:gd name="connsiteX15-31" fmla="*/ 11976 w 3212522"/>
              <a:gd name="connsiteY15-32" fmla="*/ 778726 h 3240468"/>
              <a:gd name="connsiteX16" fmla="*/ 0 w 3212522"/>
              <a:gd name="connsiteY16" fmla="*/ 1620234 h 32404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 y="connsiteY16"/>
              </a:cxn>
            </a:cxnLst>
            <a:rect l="l" t="t" r="r" b="b"/>
            <a:pathLst>
              <a:path w="3212522" h="3240468">
                <a:moveTo>
                  <a:pt x="0" y="1620234"/>
                </a:moveTo>
                <a:lnTo>
                  <a:pt x="11976" y="2461742"/>
                </a:lnTo>
                <a:lnTo>
                  <a:pt x="19137" y="3240468"/>
                </a:lnTo>
                <a:lnTo>
                  <a:pt x="1125253" y="3240468"/>
                </a:lnTo>
                <a:lnTo>
                  <a:pt x="1203593" y="3141281"/>
                </a:lnTo>
                <a:cubicBezTo>
                  <a:pt x="1601892" y="2662013"/>
                  <a:pt x="2069173" y="2280627"/>
                  <a:pt x="2593280" y="2224815"/>
                </a:cubicBezTo>
                <a:lnTo>
                  <a:pt x="2593280" y="2603775"/>
                </a:lnTo>
                <a:lnTo>
                  <a:pt x="3189182" y="1635728"/>
                </a:lnTo>
                <a:lnTo>
                  <a:pt x="3212522" y="1619215"/>
                </a:lnTo>
                <a:lnTo>
                  <a:pt x="3189182" y="1604740"/>
                </a:lnTo>
                <a:lnTo>
                  <a:pt x="2593280" y="636693"/>
                </a:lnTo>
                <a:lnTo>
                  <a:pt x="2593280" y="1015653"/>
                </a:lnTo>
                <a:cubicBezTo>
                  <a:pt x="2069173" y="959841"/>
                  <a:pt x="1601892" y="578455"/>
                  <a:pt x="1203593" y="99187"/>
                </a:cubicBezTo>
                <a:lnTo>
                  <a:pt x="1125253" y="0"/>
                </a:lnTo>
                <a:lnTo>
                  <a:pt x="19137" y="0"/>
                </a:lnTo>
                <a:lnTo>
                  <a:pt x="11976" y="778726"/>
                </a:lnTo>
                <a:lnTo>
                  <a:pt x="0" y="1620234"/>
                </a:lnTo>
                <a:close/>
              </a:path>
            </a:pathLst>
          </a:custGeom>
          <a:solidFill>
            <a:schemeClr val="accent1">
              <a:lumMod val="20000"/>
              <a:lumOff val="80000"/>
              <a:alpha val="7000"/>
            </a:schemeClr>
          </a:solidFill>
          <a:ln w="25400">
            <a:gradFill flip="none" rotWithShape="1">
              <a:gsLst>
                <a:gs pos="34000">
                  <a:schemeClr val="accent1">
                    <a:alpha val="0"/>
                  </a:schemeClr>
                </a:gs>
                <a:gs pos="100000">
                  <a:schemeClr val="accent1"/>
                </a:gs>
              </a:gsLst>
              <a:lin ang="0" scaled="1"/>
              <a:tileRect/>
            </a:gradFill>
          </a:ln>
        </p:spPr>
        <p:style>
          <a:lnRef idx="2">
            <a:srgbClr val="144A75">
              <a:shade val="50000"/>
            </a:srgbClr>
          </a:lnRef>
          <a:fillRef idx="1">
            <a:srgbClr val="144A75"/>
          </a:fillRef>
          <a:effectRef idx="0">
            <a:srgbClr val="144A75"/>
          </a:effectRef>
          <a:fontRef idx="minor">
            <a:srgbClr val="FFFFFF"/>
          </a:fontRef>
        </p:style>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30" name="Freeform 18"/>
          <p:cNvSpPr/>
          <p:nvPr/>
        </p:nvSpPr>
        <p:spPr bwMode="auto">
          <a:xfrm>
            <a:off x="3204751" y="1985960"/>
            <a:ext cx="1328309" cy="307910"/>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solidFill>
          <a:ln w="12700" cap="flat" cmpd="sng" algn="ctr">
            <a:noFill/>
            <a:prstDash val="solid"/>
            <a:miter lim="800000"/>
          </a:ln>
          <a:effectLst/>
        </p:spPr>
        <p:txBody>
          <a:bodyPr vert="eaVert" rtlCol="0" anchor="ctr"/>
          <a:lstStyle/>
          <a:p>
            <a:pPr algn="ctr" defTabSz="609600"/>
            <a:endParaRPr lang="zh-CN" altLang="en-US" sz="1400" kern="0">
              <a:solidFill>
                <a:prstClr val="white"/>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31" name="Freeform 18"/>
          <p:cNvSpPr/>
          <p:nvPr/>
        </p:nvSpPr>
        <p:spPr bwMode="auto">
          <a:xfrm>
            <a:off x="388760" y="1985960"/>
            <a:ext cx="1328309" cy="307910"/>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solidFill>
          <a:ln w="12700" cap="flat" cmpd="sng" algn="ctr">
            <a:noFill/>
            <a:prstDash val="solid"/>
            <a:miter lim="800000"/>
          </a:ln>
          <a:effectLst/>
        </p:spPr>
        <p:txBody>
          <a:bodyPr vert="eaVert" rtlCol="0" anchor="ctr"/>
          <a:lstStyle/>
          <a:p>
            <a:pPr algn="ctr" defTabSz="609600"/>
            <a:endParaRPr lang="zh-CN" altLang="en-US" sz="1400" kern="0" dirty="0">
              <a:solidFill>
                <a:prstClr val="white"/>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32" name="Freeform 18"/>
          <p:cNvSpPr/>
          <p:nvPr/>
        </p:nvSpPr>
        <p:spPr bwMode="auto">
          <a:xfrm>
            <a:off x="1796756" y="1985960"/>
            <a:ext cx="1328309" cy="307910"/>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solidFill>
          <a:ln w="12700" cap="flat" cmpd="sng" algn="ctr">
            <a:noFill/>
            <a:prstDash val="solid"/>
            <a:miter lim="800000"/>
          </a:ln>
          <a:effectLst/>
        </p:spPr>
        <p:txBody>
          <a:bodyPr vert="eaVert" rtlCol="0" anchor="ctr"/>
          <a:lstStyle/>
          <a:p>
            <a:pPr algn="ctr" defTabSz="609600"/>
            <a:endParaRPr lang="zh-CN" altLang="en-US" sz="1400" kern="0">
              <a:solidFill>
                <a:prstClr val="white"/>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34" name="Freeform 18"/>
          <p:cNvSpPr/>
          <p:nvPr/>
        </p:nvSpPr>
        <p:spPr bwMode="auto">
          <a:xfrm>
            <a:off x="4612746" y="1985960"/>
            <a:ext cx="1328309" cy="307910"/>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solidFill>
          <a:ln w="12700" cap="flat" cmpd="sng" algn="ctr">
            <a:noFill/>
            <a:prstDash val="solid"/>
            <a:miter lim="800000"/>
          </a:ln>
          <a:effectLst/>
        </p:spPr>
        <p:txBody>
          <a:bodyPr vert="eaVert" rtlCol="0" anchor="ctr"/>
          <a:lstStyle/>
          <a:p>
            <a:pPr algn="ctr" defTabSz="609600"/>
            <a:endParaRPr lang="zh-CN" altLang="en-US" sz="1400" kern="0">
              <a:solidFill>
                <a:prstClr val="white"/>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79" name="Freeform 18"/>
          <p:cNvSpPr/>
          <p:nvPr/>
        </p:nvSpPr>
        <p:spPr bwMode="auto">
          <a:xfrm>
            <a:off x="6020741" y="1985960"/>
            <a:ext cx="1328309" cy="307910"/>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solidFill>
          <a:ln w="12700" cap="flat" cmpd="sng" algn="ctr">
            <a:noFill/>
            <a:prstDash val="solid"/>
            <a:miter lim="800000"/>
          </a:ln>
          <a:effectLst/>
        </p:spPr>
        <p:txBody>
          <a:bodyPr vert="eaVert" rtlCol="0" anchor="ctr"/>
          <a:lstStyle/>
          <a:p>
            <a:pPr algn="ctr" defTabSz="609600"/>
            <a:endParaRPr lang="zh-CN" altLang="en-US" sz="1400" kern="0">
              <a:solidFill>
                <a:prstClr val="white"/>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80" name="Freeform 18"/>
          <p:cNvSpPr/>
          <p:nvPr/>
        </p:nvSpPr>
        <p:spPr bwMode="auto">
          <a:xfrm>
            <a:off x="7428738" y="1985960"/>
            <a:ext cx="1328309" cy="307910"/>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accent1"/>
          </a:solidFill>
          <a:ln w="12700" cap="flat" cmpd="sng" algn="ctr">
            <a:noFill/>
            <a:prstDash val="solid"/>
            <a:miter lim="800000"/>
          </a:ln>
          <a:effectLst/>
        </p:spPr>
        <p:txBody>
          <a:bodyPr vert="eaVert" rtlCol="0" anchor="ctr"/>
          <a:lstStyle/>
          <a:p>
            <a:pPr algn="ctr" defTabSz="609600"/>
            <a:endParaRPr lang="zh-CN" altLang="en-US" sz="1400" kern="0">
              <a:solidFill>
                <a:prstClr val="white"/>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155" name="文本框 154"/>
          <p:cNvSpPr txBox="1"/>
          <p:nvPr/>
        </p:nvSpPr>
        <p:spPr>
          <a:xfrm>
            <a:off x="320331" y="1445679"/>
            <a:ext cx="8556968" cy="473710"/>
          </a:xfrm>
          <a:prstGeom prst="rect">
            <a:avLst/>
          </a:prstGeom>
          <a:noFill/>
          <a:effectLst/>
        </p:spPr>
        <p:txBody>
          <a:bodyPr vert="horz" wrap="square" lIns="68580" tIns="34290" rIns="68580" bIns="34290" rtlCol="0">
            <a:spAutoFit/>
          </a:bodyPr>
          <a:lstStyle/>
          <a:p>
            <a:pPr>
              <a:lnSpc>
                <a:spcPct val="110000"/>
              </a:lnSpc>
            </a:pPr>
            <a:r>
              <a:rPr lang="zh-CN" altLang="en-US" sz="1200" dirty="0">
                <a:solidFill>
                  <a:srgbClr val="000000"/>
                </a:solidFill>
                <a:effectLst/>
              </a:rPr>
              <a:t>围绕</a:t>
            </a:r>
            <a:r>
              <a:rPr lang="zh-CN" altLang="en-US" sz="1200" b="1" dirty="0">
                <a:solidFill>
                  <a:srgbClr val="000000"/>
                </a:solidFill>
                <a:effectLst/>
              </a:rPr>
              <a:t>文种、身份、情境、任务、成果、素养</a:t>
            </a:r>
            <a:r>
              <a:rPr lang="zh-CN" altLang="en-US" sz="1200" dirty="0">
                <a:solidFill>
                  <a:srgbClr val="000000"/>
                </a:solidFill>
                <a:effectLst/>
              </a:rPr>
              <a:t>六大关键环节，对接人才培养能力规格要求，构建以</a:t>
            </a:r>
            <a:r>
              <a:rPr lang="zh-CN" altLang="en-US" sz="1200" b="1" dirty="0">
                <a:solidFill>
                  <a:srgbClr val="000000"/>
                </a:solidFill>
                <a:effectLst/>
              </a:rPr>
              <a:t>“任务驱动”</a:t>
            </a:r>
            <a:r>
              <a:rPr lang="zh-CN" altLang="en-US" sz="1200" dirty="0">
                <a:solidFill>
                  <a:srgbClr val="000000"/>
                </a:solidFill>
                <a:effectLst/>
              </a:rPr>
              <a:t>为核心的应用文写作教学资源库与框架体系，形成了可复制、可推广的标准化任务设计模式</a:t>
            </a:r>
            <a:endParaRPr lang="zh-CN" altLang="en-US" sz="1200" dirty="0">
              <a:solidFill>
                <a:srgbClr val="000000"/>
              </a:solidFill>
              <a:effectLst/>
            </a:endParaRPr>
          </a:p>
        </p:txBody>
      </p:sp>
      <p:sp>
        <p:nvSpPr>
          <p:cNvPr id="83" name="文本框 82"/>
          <p:cNvSpPr txBox="1"/>
          <p:nvPr/>
        </p:nvSpPr>
        <p:spPr>
          <a:xfrm>
            <a:off x="616035" y="1988546"/>
            <a:ext cx="873760" cy="299085"/>
          </a:xfrm>
          <a:prstGeom prst="rect">
            <a:avLst/>
          </a:prstGeom>
          <a:noFill/>
        </p:spPr>
        <p:txBody>
          <a:bodyPr wrap="none">
            <a:spAutoFit/>
          </a:bodyPr>
          <a:lstStyle/>
          <a:p>
            <a:pPr marL="0" indent="0" algn="ctr">
              <a:spcBef>
                <a:spcPct val="0"/>
              </a:spcBef>
              <a:spcAft>
                <a:spcPct val="0"/>
              </a:spcAft>
            </a:pPr>
            <a:r>
              <a:rPr lang="zh-CN" altLang="zh-CN" sz="1350" b="1" i="0" dirty="0">
                <a:solidFill>
                  <a:schemeClr val="bg1"/>
                </a:solidFill>
                <a:latin typeface="Helvetica"/>
                <a:ea typeface="Helvetica"/>
              </a:rPr>
              <a:t>文种为基</a:t>
            </a:r>
            <a:endParaRPr lang="zh-CN" altLang="zh-CN" sz="1350" b="1" i="0" dirty="0">
              <a:solidFill>
                <a:schemeClr val="bg1"/>
              </a:solidFill>
              <a:latin typeface="Helvetica"/>
              <a:ea typeface="Helvetica"/>
            </a:endParaRPr>
          </a:p>
        </p:txBody>
      </p:sp>
      <p:sp>
        <p:nvSpPr>
          <p:cNvPr id="85" name="文本框 84"/>
          <p:cNvSpPr txBox="1"/>
          <p:nvPr/>
        </p:nvSpPr>
        <p:spPr>
          <a:xfrm>
            <a:off x="2024030" y="1988546"/>
            <a:ext cx="873760" cy="299085"/>
          </a:xfrm>
          <a:prstGeom prst="rect">
            <a:avLst/>
          </a:prstGeom>
          <a:noFill/>
        </p:spPr>
        <p:txBody>
          <a:bodyPr wrap="none">
            <a:spAutoFit/>
          </a:bodyPr>
          <a:lstStyle/>
          <a:p>
            <a:pPr marL="0" indent="0" algn="ctr">
              <a:spcBef>
                <a:spcPct val="0"/>
              </a:spcBef>
              <a:spcAft>
                <a:spcPct val="0"/>
              </a:spcAft>
            </a:pPr>
            <a:r>
              <a:rPr lang="zh-CN" altLang="en-US" sz="1350" b="1" i="0" dirty="0">
                <a:solidFill>
                  <a:schemeClr val="bg1"/>
                </a:solidFill>
                <a:latin typeface="Helvetica"/>
                <a:ea typeface="Helvetica"/>
              </a:rPr>
              <a:t>身份锚定</a:t>
            </a:r>
            <a:endParaRPr lang="zh-CN" altLang="en-US" sz="1350" b="1" i="0" dirty="0">
              <a:solidFill>
                <a:schemeClr val="bg1"/>
              </a:solidFill>
              <a:latin typeface="Helvetica"/>
              <a:ea typeface="Helvetica"/>
            </a:endParaRPr>
          </a:p>
        </p:txBody>
      </p:sp>
      <p:sp>
        <p:nvSpPr>
          <p:cNvPr id="86" name="文本框 85"/>
          <p:cNvSpPr txBox="1"/>
          <p:nvPr/>
        </p:nvSpPr>
        <p:spPr>
          <a:xfrm>
            <a:off x="3432025" y="1988546"/>
            <a:ext cx="873760" cy="299085"/>
          </a:xfrm>
          <a:prstGeom prst="rect">
            <a:avLst/>
          </a:prstGeom>
          <a:noFill/>
        </p:spPr>
        <p:txBody>
          <a:bodyPr wrap="none">
            <a:spAutoFit/>
          </a:bodyPr>
          <a:lstStyle/>
          <a:p>
            <a:pPr marL="0" indent="0" algn="ctr">
              <a:spcBef>
                <a:spcPct val="0"/>
              </a:spcBef>
              <a:spcAft>
                <a:spcPct val="0"/>
              </a:spcAft>
            </a:pPr>
            <a:r>
              <a:rPr lang="zh-CN" altLang="en-US" sz="1350" b="1" i="0" dirty="0">
                <a:solidFill>
                  <a:schemeClr val="bg1"/>
                </a:solidFill>
                <a:latin typeface="Helvetica"/>
                <a:ea typeface="Helvetica"/>
              </a:rPr>
              <a:t>情境描述</a:t>
            </a:r>
            <a:endParaRPr lang="zh-CN" altLang="en-US" sz="1350" b="1" i="0" dirty="0">
              <a:solidFill>
                <a:schemeClr val="bg1"/>
              </a:solidFill>
              <a:latin typeface="Helvetica"/>
              <a:ea typeface="Helvetica"/>
            </a:endParaRPr>
          </a:p>
        </p:txBody>
      </p:sp>
      <p:sp>
        <p:nvSpPr>
          <p:cNvPr id="87" name="文本框 86"/>
          <p:cNvSpPr txBox="1"/>
          <p:nvPr/>
        </p:nvSpPr>
        <p:spPr>
          <a:xfrm>
            <a:off x="4840020" y="1988546"/>
            <a:ext cx="873760" cy="299085"/>
          </a:xfrm>
          <a:prstGeom prst="rect">
            <a:avLst/>
          </a:prstGeom>
          <a:noFill/>
        </p:spPr>
        <p:txBody>
          <a:bodyPr wrap="none">
            <a:spAutoFit/>
          </a:bodyPr>
          <a:lstStyle/>
          <a:p>
            <a:pPr marL="0" indent="0" algn="ctr">
              <a:spcBef>
                <a:spcPct val="0"/>
              </a:spcBef>
              <a:spcAft>
                <a:spcPct val="0"/>
              </a:spcAft>
            </a:pPr>
            <a:r>
              <a:rPr lang="zh-CN" altLang="en-US" sz="1350" b="1" i="0" dirty="0">
                <a:solidFill>
                  <a:schemeClr val="bg1"/>
                </a:solidFill>
                <a:latin typeface="Helvetica"/>
                <a:ea typeface="Helvetica"/>
              </a:rPr>
              <a:t>任务驱动</a:t>
            </a:r>
            <a:endParaRPr lang="zh-CN" altLang="en-US" sz="1350" b="1" i="0" dirty="0">
              <a:solidFill>
                <a:schemeClr val="bg1"/>
              </a:solidFill>
              <a:latin typeface="Helvetica"/>
              <a:ea typeface="Helvetica"/>
            </a:endParaRPr>
          </a:p>
        </p:txBody>
      </p:sp>
      <p:sp>
        <p:nvSpPr>
          <p:cNvPr id="88" name="文本框 87"/>
          <p:cNvSpPr txBox="1"/>
          <p:nvPr/>
        </p:nvSpPr>
        <p:spPr>
          <a:xfrm>
            <a:off x="6248015" y="1988546"/>
            <a:ext cx="873760" cy="299085"/>
          </a:xfrm>
          <a:prstGeom prst="rect">
            <a:avLst/>
          </a:prstGeom>
          <a:noFill/>
        </p:spPr>
        <p:txBody>
          <a:bodyPr wrap="none">
            <a:spAutoFit/>
          </a:bodyPr>
          <a:lstStyle/>
          <a:p>
            <a:pPr marL="0" indent="0" algn="ctr">
              <a:spcBef>
                <a:spcPct val="0"/>
              </a:spcBef>
              <a:spcAft>
                <a:spcPct val="0"/>
              </a:spcAft>
            </a:pPr>
            <a:r>
              <a:rPr lang="zh-CN" altLang="en-US" sz="1350" b="1" i="0" dirty="0">
                <a:solidFill>
                  <a:schemeClr val="bg1"/>
                </a:solidFill>
                <a:latin typeface="Helvetica"/>
                <a:ea typeface="Helvetica"/>
              </a:rPr>
              <a:t>成果导向</a:t>
            </a:r>
            <a:endParaRPr lang="zh-CN" altLang="en-US" sz="1350" b="1" i="0" dirty="0">
              <a:solidFill>
                <a:schemeClr val="bg1"/>
              </a:solidFill>
              <a:latin typeface="Helvetica"/>
              <a:ea typeface="Helvetica"/>
            </a:endParaRPr>
          </a:p>
        </p:txBody>
      </p:sp>
      <p:sp>
        <p:nvSpPr>
          <p:cNvPr id="89" name="文本框 88"/>
          <p:cNvSpPr txBox="1"/>
          <p:nvPr/>
        </p:nvSpPr>
        <p:spPr>
          <a:xfrm>
            <a:off x="7656012" y="1988546"/>
            <a:ext cx="873760" cy="299085"/>
          </a:xfrm>
          <a:prstGeom prst="rect">
            <a:avLst/>
          </a:prstGeom>
          <a:noFill/>
        </p:spPr>
        <p:txBody>
          <a:bodyPr wrap="none">
            <a:spAutoFit/>
          </a:bodyPr>
          <a:lstStyle/>
          <a:p>
            <a:pPr marL="0" indent="0" algn="ctr">
              <a:spcBef>
                <a:spcPct val="0"/>
              </a:spcBef>
              <a:spcAft>
                <a:spcPct val="0"/>
              </a:spcAft>
            </a:pPr>
            <a:r>
              <a:rPr lang="zh-CN" altLang="en-US" sz="1350" b="1" i="0" dirty="0">
                <a:solidFill>
                  <a:schemeClr val="bg1"/>
                </a:solidFill>
                <a:latin typeface="Helvetica"/>
                <a:ea typeface="Helvetica"/>
              </a:rPr>
              <a:t>素养贯通</a:t>
            </a:r>
            <a:endParaRPr lang="zh-CN" altLang="en-US" sz="1350" b="1" i="0" dirty="0">
              <a:solidFill>
                <a:schemeClr val="bg1"/>
              </a:solidFill>
              <a:latin typeface="Helvetica"/>
              <a:ea typeface="Helvetica"/>
            </a:endParaRPr>
          </a:p>
        </p:txBody>
      </p:sp>
      <p:sp>
        <p:nvSpPr>
          <p:cNvPr id="90" name="Freeform 18"/>
          <p:cNvSpPr/>
          <p:nvPr/>
        </p:nvSpPr>
        <p:spPr bwMode="auto">
          <a:xfrm>
            <a:off x="388760" y="2668007"/>
            <a:ext cx="1338440" cy="605103"/>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91" name="Freeform 18"/>
          <p:cNvSpPr/>
          <p:nvPr/>
        </p:nvSpPr>
        <p:spPr bwMode="auto">
          <a:xfrm>
            <a:off x="1796990" y="2668007"/>
            <a:ext cx="1328309" cy="605103"/>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92" name="Freeform 18"/>
          <p:cNvSpPr/>
          <p:nvPr/>
        </p:nvSpPr>
        <p:spPr bwMode="auto">
          <a:xfrm>
            <a:off x="3205219" y="2668007"/>
            <a:ext cx="1328309" cy="605103"/>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93" name="Freeform 18"/>
          <p:cNvSpPr/>
          <p:nvPr/>
        </p:nvSpPr>
        <p:spPr bwMode="auto">
          <a:xfrm>
            <a:off x="4613448" y="2668007"/>
            <a:ext cx="1328309" cy="605103"/>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94" name="Freeform 18"/>
          <p:cNvSpPr/>
          <p:nvPr/>
        </p:nvSpPr>
        <p:spPr bwMode="auto">
          <a:xfrm>
            <a:off x="6021677" y="2668007"/>
            <a:ext cx="1328309" cy="605103"/>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95" name="Freeform 18"/>
          <p:cNvSpPr/>
          <p:nvPr/>
        </p:nvSpPr>
        <p:spPr bwMode="auto">
          <a:xfrm>
            <a:off x="7429907" y="2668007"/>
            <a:ext cx="1328309" cy="605103"/>
          </a:xfrm>
          <a:custGeom>
            <a:avLst/>
            <a:gdLst>
              <a:gd name="T0" fmla="*/ 2061 w 2061"/>
              <a:gd name="T1" fmla="*/ 3 h 649"/>
              <a:gd name="T2" fmla="*/ 2061 w 2061"/>
              <a:gd name="T3" fmla="*/ 649 h 649"/>
              <a:gd name="T4" fmla="*/ 0 w 2061"/>
              <a:gd name="T5" fmla="*/ 647 h 649"/>
              <a:gd name="T6" fmla="*/ 0 w 2061"/>
              <a:gd name="T7" fmla="*/ 0 h 649"/>
              <a:gd name="T8" fmla="*/ 2061 w 2061"/>
              <a:gd name="T9" fmla="*/ 3 h 649"/>
            </a:gdLst>
            <a:ahLst/>
            <a:cxnLst>
              <a:cxn ang="0">
                <a:pos x="T0" y="T1"/>
              </a:cxn>
              <a:cxn ang="0">
                <a:pos x="T2" y="T3"/>
              </a:cxn>
              <a:cxn ang="0">
                <a:pos x="T4" y="T5"/>
              </a:cxn>
              <a:cxn ang="0">
                <a:pos x="T6" y="T7"/>
              </a:cxn>
              <a:cxn ang="0">
                <a:pos x="T8" y="T9"/>
              </a:cxn>
            </a:cxnLst>
            <a:rect l="0" t="0" r="r" b="b"/>
            <a:pathLst>
              <a:path w="2061" h="649">
                <a:moveTo>
                  <a:pt x="2061" y="3"/>
                </a:moveTo>
                <a:lnTo>
                  <a:pt x="2061" y="649"/>
                </a:lnTo>
                <a:lnTo>
                  <a:pt x="0" y="647"/>
                </a:lnTo>
                <a:lnTo>
                  <a:pt x="0" y="0"/>
                </a:lnTo>
                <a:lnTo>
                  <a:pt x="2061" y="3"/>
                </a:lnTo>
                <a:close/>
              </a:path>
            </a:pathLst>
          </a:cu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latin typeface="OPPOSans M" panose="00020600040101010101" pitchFamily="18" charset="-122"/>
              <a:ea typeface="OPPOSans M" panose="00020600040101010101" pitchFamily="18" charset="-122"/>
              <a:cs typeface="OPPOSans M" panose="00020600040101010101" pitchFamily="18" charset="-122"/>
              <a:sym typeface="OPPOSans M" panose="00020600040101010101" pitchFamily="18" charset="-122"/>
            </a:endParaRPr>
          </a:p>
        </p:txBody>
      </p:sp>
      <p:sp>
        <p:nvSpPr>
          <p:cNvPr id="43" name="矩形: 圆角 6"/>
          <p:cNvSpPr/>
          <p:nvPr>
            <p:custDataLst>
              <p:tags r:id="rId1"/>
            </p:custDataLst>
          </p:nvPr>
        </p:nvSpPr>
        <p:spPr>
          <a:xfrm>
            <a:off x="425450" y="2734384"/>
            <a:ext cx="1257300" cy="466493"/>
          </a:xfrm>
          <a:prstGeom prst="roundRect">
            <a:avLst>
              <a:gd name="adj" fmla="val 0"/>
            </a:avLst>
          </a:prstGeom>
          <a:solidFill>
            <a:schemeClr val="bg1"/>
          </a:solidFill>
          <a:ln w="6350">
            <a:noFill/>
          </a:ln>
          <a:effectLst>
            <a:outerShdw blurRad="381000" dist="45720" dir="5400000" algn="t"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1148" rIns="27000" bIns="41148" rtlCol="0" anchor="ctr"/>
          <a:lstStyle/>
          <a:p>
            <a:pPr marL="0" marR="0" lvl="0" indent="0" algn="ctr" defTabSz="457200" rtl="0" eaLnBrk="1" fontAlgn="auto" latinLnBrk="0" hangingPunct="1">
              <a:lnSpc>
                <a:spcPct val="100000"/>
              </a:lnSpc>
              <a:spcBef>
                <a:spcPts val="0"/>
              </a:spcBef>
              <a:buClrTx/>
              <a:buSzTx/>
              <a:buFontTx/>
              <a:buNone/>
              <a:defRPr/>
            </a:pPr>
            <a:r>
              <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rPr>
              <a:t>专业</a:t>
            </a:r>
            <a:r>
              <a:rPr kumimoji="1" lang="en-US" altLang="zh-CN"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rPr>
              <a:t>-</a:t>
            </a:r>
            <a:r>
              <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rPr>
              <a:t>岗位</a:t>
            </a:r>
            <a:r>
              <a:rPr kumimoji="1" lang="en-US" altLang="zh-CN"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rPr>
              <a:t>-</a:t>
            </a:r>
            <a:r>
              <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rPr>
              <a:t>文种映射</a:t>
            </a:r>
            <a:endPar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endParaRPr>
          </a:p>
        </p:txBody>
      </p:sp>
      <p:sp>
        <p:nvSpPr>
          <p:cNvPr id="100" name="矩形: 圆角 6"/>
          <p:cNvSpPr/>
          <p:nvPr>
            <p:custDataLst>
              <p:tags r:id="rId2"/>
            </p:custDataLst>
          </p:nvPr>
        </p:nvSpPr>
        <p:spPr>
          <a:xfrm>
            <a:off x="1841198" y="2734384"/>
            <a:ext cx="1213247" cy="466493"/>
          </a:xfrm>
          <a:prstGeom prst="roundRect">
            <a:avLst>
              <a:gd name="adj" fmla="val 0"/>
            </a:avLst>
          </a:prstGeom>
          <a:solidFill>
            <a:schemeClr val="bg1"/>
          </a:solidFill>
          <a:ln w="6350">
            <a:noFill/>
          </a:ln>
          <a:effectLst>
            <a:outerShdw blurRad="381000" dist="45720" dir="5400000" algn="t"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marL="0" marR="0" lvl="0" indent="0" algn="ctr" defTabSz="457200" rtl="0" eaLnBrk="1" fontAlgn="auto" latinLnBrk="0" hangingPunct="1">
              <a:lnSpc>
                <a:spcPct val="100000"/>
              </a:lnSpc>
              <a:spcBef>
                <a:spcPts val="0"/>
              </a:spcBef>
              <a:buClrTx/>
              <a:buSzTx/>
              <a:buFontTx/>
              <a:buNone/>
              <a:defRPr/>
            </a:pPr>
            <a:r>
              <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rPr>
              <a:t>主体与对象身份</a:t>
            </a:r>
            <a:endPar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endParaRPr>
          </a:p>
        </p:txBody>
      </p:sp>
      <p:sp>
        <p:nvSpPr>
          <p:cNvPr id="102" name="矩形: 圆角 6"/>
          <p:cNvSpPr/>
          <p:nvPr>
            <p:custDataLst>
              <p:tags r:id="rId3"/>
            </p:custDataLst>
          </p:nvPr>
        </p:nvSpPr>
        <p:spPr>
          <a:xfrm>
            <a:off x="3249186" y="2734384"/>
            <a:ext cx="1213247" cy="466493"/>
          </a:xfrm>
          <a:prstGeom prst="roundRect">
            <a:avLst>
              <a:gd name="adj" fmla="val 0"/>
            </a:avLst>
          </a:prstGeom>
          <a:solidFill>
            <a:schemeClr val="bg1"/>
          </a:solidFill>
          <a:ln w="6350">
            <a:noFill/>
          </a:ln>
          <a:effectLst>
            <a:outerShdw blurRad="381000" dist="45720" dir="5400000" algn="t"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marL="0" marR="0" lvl="0" indent="0" algn="ctr" defTabSz="457200" rtl="0" eaLnBrk="1" fontAlgn="auto" latinLnBrk="0" hangingPunct="1">
              <a:lnSpc>
                <a:spcPct val="100000"/>
              </a:lnSpc>
              <a:spcBef>
                <a:spcPts val="0"/>
              </a:spcBef>
              <a:buClrTx/>
              <a:buSzTx/>
              <a:buFontTx/>
              <a:buNone/>
              <a:defRPr/>
            </a:pPr>
            <a:r>
              <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rPr>
              <a:t>仿真工作场景</a:t>
            </a:r>
            <a:endPar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endParaRPr>
          </a:p>
        </p:txBody>
      </p:sp>
      <p:sp>
        <p:nvSpPr>
          <p:cNvPr id="104" name="矩形: 圆角 6"/>
          <p:cNvSpPr/>
          <p:nvPr>
            <p:custDataLst>
              <p:tags r:id="rId4"/>
            </p:custDataLst>
          </p:nvPr>
        </p:nvSpPr>
        <p:spPr>
          <a:xfrm>
            <a:off x="4663769" y="2734384"/>
            <a:ext cx="1213247" cy="466493"/>
          </a:xfrm>
          <a:prstGeom prst="roundRect">
            <a:avLst>
              <a:gd name="adj" fmla="val 0"/>
            </a:avLst>
          </a:prstGeom>
          <a:solidFill>
            <a:schemeClr val="bg1"/>
          </a:solidFill>
          <a:ln w="6350">
            <a:noFill/>
          </a:ln>
          <a:effectLst>
            <a:outerShdw blurRad="381000" dist="45720" dir="5400000" algn="t"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marL="0" marR="0" lvl="0" indent="0" algn="ctr" defTabSz="457200" rtl="0" eaLnBrk="1" fontAlgn="auto" latinLnBrk="0" hangingPunct="1">
              <a:lnSpc>
                <a:spcPct val="100000"/>
              </a:lnSpc>
              <a:spcBef>
                <a:spcPts val="0"/>
              </a:spcBef>
              <a:buClrTx/>
              <a:buSzTx/>
              <a:buFontTx/>
              <a:buNone/>
              <a:defRPr/>
            </a:pPr>
            <a:r>
              <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rPr>
              <a:t>具体可操作指令</a:t>
            </a:r>
            <a:endPar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endParaRPr>
          </a:p>
        </p:txBody>
      </p:sp>
      <p:sp>
        <p:nvSpPr>
          <p:cNvPr id="106" name="矩形: 圆角 6"/>
          <p:cNvSpPr/>
          <p:nvPr>
            <p:custDataLst>
              <p:tags r:id="rId5"/>
            </p:custDataLst>
          </p:nvPr>
        </p:nvSpPr>
        <p:spPr>
          <a:xfrm>
            <a:off x="6062660" y="2734384"/>
            <a:ext cx="1213247" cy="466493"/>
          </a:xfrm>
          <a:prstGeom prst="roundRect">
            <a:avLst>
              <a:gd name="adj" fmla="val 0"/>
            </a:avLst>
          </a:prstGeom>
          <a:solidFill>
            <a:schemeClr val="bg1"/>
          </a:solidFill>
          <a:ln w="6350">
            <a:noFill/>
          </a:ln>
          <a:effectLst>
            <a:outerShdw blurRad="381000" dist="45720" dir="5400000" algn="t"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marL="0" marR="0" lvl="0" indent="0" algn="ctr" defTabSz="457200" rtl="0" eaLnBrk="1" fontAlgn="auto" latinLnBrk="0" hangingPunct="1">
              <a:lnSpc>
                <a:spcPct val="100000"/>
              </a:lnSpc>
              <a:spcBef>
                <a:spcPts val="0"/>
              </a:spcBef>
              <a:buClrTx/>
              <a:buSzTx/>
              <a:buFontTx/>
              <a:buNone/>
              <a:defRPr/>
            </a:pPr>
            <a:r>
              <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rPr>
              <a:t>行业标准文书</a:t>
            </a:r>
            <a:endPar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endParaRPr>
          </a:p>
        </p:txBody>
      </p:sp>
      <p:sp>
        <p:nvSpPr>
          <p:cNvPr id="108" name="矩形: 圆角 6"/>
          <p:cNvSpPr/>
          <p:nvPr>
            <p:custDataLst>
              <p:tags r:id="rId6"/>
            </p:custDataLst>
          </p:nvPr>
        </p:nvSpPr>
        <p:spPr>
          <a:xfrm>
            <a:off x="7476856" y="2734384"/>
            <a:ext cx="1213247" cy="466493"/>
          </a:xfrm>
          <a:prstGeom prst="roundRect">
            <a:avLst>
              <a:gd name="adj" fmla="val 0"/>
            </a:avLst>
          </a:prstGeom>
          <a:solidFill>
            <a:schemeClr val="bg1"/>
          </a:solidFill>
          <a:ln w="6350">
            <a:noFill/>
          </a:ln>
          <a:effectLst>
            <a:outerShdw blurRad="381000" dist="45720" dir="5400000" algn="t"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marL="0" marR="0" lvl="0" indent="0" algn="ctr" defTabSz="457200" rtl="0" eaLnBrk="1" fontAlgn="auto" latinLnBrk="0" hangingPunct="1">
              <a:lnSpc>
                <a:spcPct val="100000"/>
              </a:lnSpc>
              <a:spcBef>
                <a:spcPts val="0"/>
              </a:spcBef>
              <a:buClrTx/>
              <a:buSzTx/>
              <a:buFontTx/>
              <a:buNone/>
              <a:defRPr/>
            </a:pPr>
            <a:r>
              <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rPr>
              <a:t>职业素养内化</a:t>
            </a:r>
            <a:endParaRPr kumimoji="1" lang="zh-CN" altLang="en-US" sz="1050" b="0" i="0" u="none" strike="noStrike" kern="1200" cap="none" spc="0" normalizeH="0" baseline="0" noProof="0" dirty="0">
              <a:ln>
                <a:noFill/>
              </a:ln>
              <a:solidFill>
                <a:schemeClr val="tx1">
                  <a:lumMod val="75000"/>
                  <a:lumOff val="25000"/>
                </a:schemeClr>
              </a:solidFill>
              <a:effectLst/>
              <a:uLnTx/>
              <a:uFillTx/>
              <a:latin typeface="+mn-ea"/>
              <a:cs typeface="OPPOSans M" panose="00020600040101010101" pitchFamily="18" charset="-122"/>
              <a:sym typeface="OPPOSans M" panose="00020600040101010101" pitchFamily="18" charset="-122"/>
            </a:endParaRPr>
          </a:p>
        </p:txBody>
      </p:sp>
      <p:sp>
        <p:nvSpPr>
          <p:cNvPr id="111" name="文本框 110"/>
          <p:cNvSpPr txBox="1"/>
          <p:nvPr/>
        </p:nvSpPr>
        <p:spPr>
          <a:xfrm>
            <a:off x="3606463" y="3247296"/>
            <a:ext cx="1805677" cy="391160"/>
          </a:xfrm>
          <a:prstGeom prst="rect">
            <a:avLst/>
          </a:prstGeom>
          <a:noFill/>
        </p:spPr>
        <p:txBody>
          <a:bodyPr wrap="square">
            <a:spAutoFit/>
          </a:bodyPr>
          <a:lstStyle>
            <a:defPPr>
              <a:defRPr lang="en-US"/>
            </a:defPPr>
            <a:lvl1pPr marR="0" lvl="0" indent="0" algn="just" defTabSz="609600" eaLnBrk="0" fontAlgn="auto">
              <a:lnSpc>
                <a:spcPct val="130000"/>
              </a:lnSpc>
              <a:spcBef>
                <a:spcPts val="0"/>
              </a:spcBef>
              <a:spcAft>
                <a:spcPts val="0"/>
              </a:spcAft>
              <a:buClrTx/>
              <a:buSzTx/>
              <a:buFontTx/>
              <a:buNone/>
              <a:defRPr kumimoji="0" sz="1600" b="0" i="0" u="none" strike="noStrike" cap="none" spc="-7" normalizeH="0" baseline="0">
                <a:ln>
                  <a:noFill/>
                </a:ln>
                <a:solidFill>
                  <a:srgbClr val="000000">
                    <a:lumMod val="75000"/>
                    <a:lumOff val="25000"/>
                  </a:srgbClr>
                </a:solidFill>
                <a:effectLst/>
                <a:uLnTx/>
                <a:uFillTx/>
                <a:latin typeface="OPPOSans M" panose="00020600040101010101" pitchFamily="18" charset="-122"/>
                <a:ea typeface="OPPOSans M" panose="00020600040101010101" pitchFamily="18" charset="-122"/>
                <a:cs typeface="OPPOSans M" panose="00020600040101010101" pitchFamily="18" charset="-122"/>
              </a:defRPr>
            </a:lvl1pPr>
          </a:lstStyle>
          <a:p>
            <a:pPr algn="ctr">
              <a:spcBef>
                <a:spcPct val="0"/>
              </a:spcBef>
              <a:spcAft>
                <a:spcPct val="0"/>
              </a:spcAft>
            </a:pPr>
            <a:r>
              <a:rPr lang="zh-CN" altLang="zh-CN" sz="1500" b="1" dirty="0">
                <a:solidFill>
                  <a:schemeClr val="tx1">
                    <a:lumMod val="85000"/>
                    <a:lumOff val="15000"/>
                  </a:schemeClr>
                </a:solidFill>
                <a:latin typeface="+mj-ea"/>
                <a:ea typeface="+mj-ea"/>
              </a:rPr>
              <a:t>与能力规格对接</a:t>
            </a:r>
            <a:endParaRPr lang="zh-CN" altLang="zh-CN" sz="1500" b="1" dirty="0">
              <a:solidFill>
                <a:schemeClr val="tx1">
                  <a:lumMod val="85000"/>
                  <a:lumOff val="15000"/>
                </a:schemeClr>
              </a:solidFill>
              <a:latin typeface="+mj-ea"/>
              <a:ea typeface="+mj-ea"/>
            </a:endParaRPr>
          </a:p>
        </p:txBody>
      </p:sp>
      <p:sp>
        <p:nvSpPr>
          <p:cNvPr id="66" name="文本框 65"/>
          <p:cNvSpPr txBox="1"/>
          <p:nvPr/>
        </p:nvSpPr>
        <p:spPr>
          <a:xfrm>
            <a:off x="386953" y="3888893"/>
            <a:ext cx="1313722" cy="533400"/>
          </a:xfrm>
          <a:prstGeom prst="rect">
            <a:avLst/>
          </a:prstGeom>
          <a:noFill/>
        </p:spPr>
        <p:txBody>
          <a:bodyPr wrap="square">
            <a:spAutoFit/>
          </a:bodyPr>
          <a:lstStyle>
            <a:defPPr>
              <a:defRPr lang="en-US"/>
            </a:defPPr>
            <a:lvl1pPr marR="0" lvl="0" indent="0" algn="just" defTabSz="609600" eaLnBrk="0" fontAlgn="auto">
              <a:lnSpc>
                <a:spcPct val="130000"/>
              </a:lnSpc>
              <a:spcBef>
                <a:spcPts val="0"/>
              </a:spcBef>
              <a:spcAft>
                <a:spcPts val="0"/>
              </a:spcAft>
              <a:buClrTx/>
              <a:buSzTx/>
              <a:buFontTx/>
              <a:buNone/>
              <a:defRPr kumimoji="0" sz="1600" b="0" i="0" u="none" strike="noStrike" cap="none" spc="-7" normalizeH="0" baseline="0">
                <a:ln>
                  <a:noFill/>
                </a:ln>
                <a:solidFill>
                  <a:srgbClr val="000000">
                    <a:lumMod val="75000"/>
                    <a:lumOff val="25000"/>
                  </a:srgbClr>
                </a:solidFill>
                <a:effectLst/>
                <a:uLnTx/>
                <a:uFillTx/>
                <a:latin typeface="OPPOSans M" panose="00020600040101010101" pitchFamily="18" charset="-122"/>
                <a:ea typeface="OPPOSans M" panose="00020600040101010101" pitchFamily="18" charset="-122"/>
                <a:cs typeface="OPPOSans M" panose="00020600040101010101" pitchFamily="18" charset="-122"/>
              </a:defRPr>
            </a:lvl1pPr>
          </a:lstStyle>
          <a:p>
            <a:pPr algn="ctr">
              <a:lnSpc>
                <a:spcPct val="120000"/>
              </a:lnSpc>
            </a:pPr>
            <a:r>
              <a:rPr lang="zh-CN" altLang="en-US" sz="1200" dirty="0">
                <a:solidFill>
                  <a:schemeClr val="tx1">
                    <a:lumMod val="85000"/>
                    <a:lumOff val="15000"/>
                  </a:schemeClr>
                </a:solidFill>
                <a:latin typeface="Helvetica"/>
                <a:ea typeface="Helvetica"/>
              </a:rPr>
              <a:t>文书写作能力</a:t>
            </a:r>
            <a:endParaRPr lang="en-US" altLang="zh-CN" sz="1200" dirty="0">
              <a:solidFill>
                <a:schemeClr val="tx1">
                  <a:lumMod val="85000"/>
                  <a:lumOff val="15000"/>
                </a:schemeClr>
              </a:solidFill>
              <a:latin typeface="Helvetica"/>
              <a:ea typeface="Helvetica"/>
            </a:endParaRPr>
          </a:p>
          <a:p>
            <a:pPr algn="ctr">
              <a:lnSpc>
                <a:spcPct val="120000"/>
              </a:lnSpc>
            </a:pPr>
            <a:r>
              <a:rPr lang="zh-CN" altLang="en-US" sz="1200" dirty="0">
                <a:solidFill>
                  <a:schemeClr val="tx1">
                    <a:lumMod val="85000"/>
                    <a:lumOff val="15000"/>
                  </a:schemeClr>
                </a:solidFill>
                <a:latin typeface="Helvetica"/>
                <a:ea typeface="Helvetica"/>
              </a:rPr>
              <a:t>信息处理能力</a:t>
            </a:r>
            <a:endParaRPr lang="en-US" altLang="zh-CN" sz="1200" dirty="0">
              <a:solidFill>
                <a:schemeClr val="tx1">
                  <a:lumMod val="85000"/>
                  <a:lumOff val="15000"/>
                </a:schemeClr>
              </a:solidFill>
              <a:latin typeface="+mn-ea"/>
              <a:ea typeface="+mn-ea"/>
              <a:sym typeface="OPPOSans M" panose="00020600040101010101" pitchFamily="18" charset="-122"/>
            </a:endParaRPr>
          </a:p>
        </p:txBody>
      </p:sp>
      <p:sp>
        <p:nvSpPr>
          <p:cNvPr id="13" name="梯形 12"/>
          <p:cNvSpPr/>
          <p:nvPr/>
        </p:nvSpPr>
        <p:spPr>
          <a:xfrm>
            <a:off x="523820" y="2311018"/>
            <a:ext cx="8082237" cy="307910"/>
          </a:xfrm>
          <a:prstGeom prst="trapezoid">
            <a:avLst>
              <a:gd name="adj" fmla="val 172402"/>
            </a:avLst>
          </a:prstGeom>
          <a:solidFill>
            <a:schemeClr val="accent1">
              <a:lumMod val="20000"/>
              <a:lumOff val="80000"/>
              <a:alpha val="3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srgbClr val="FFFFFF"/>
              </a:solidFill>
              <a:effectLst/>
              <a:uLnTx/>
              <a:uFillTx/>
              <a:latin typeface="微软雅黑" panose="020B0503020204020204" pitchFamily="34" charset="-122"/>
            </a:endParaRPr>
          </a:p>
        </p:txBody>
      </p:sp>
      <p:sp>
        <p:nvSpPr>
          <p:cNvPr id="101" name="文本框 100"/>
          <p:cNvSpPr txBox="1"/>
          <p:nvPr/>
        </p:nvSpPr>
        <p:spPr>
          <a:xfrm>
            <a:off x="4107407" y="2301320"/>
            <a:ext cx="944880" cy="321945"/>
          </a:xfrm>
          <a:prstGeom prst="rect">
            <a:avLst/>
          </a:prstGeom>
          <a:noFill/>
        </p:spPr>
        <p:txBody>
          <a:bodyPr wrap="none">
            <a:spAutoFit/>
          </a:bodyPr>
          <a:lstStyle/>
          <a:p>
            <a:pPr marL="0" indent="0" algn="ctr">
              <a:spcBef>
                <a:spcPct val="0"/>
              </a:spcBef>
              <a:spcAft>
                <a:spcPct val="0"/>
              </a:spcAft>
            </a:pPr>
            <a:r>
              <a:rPr lang="zh-CN" altLang="zh-CN" sz="1500" b="1" i="0" dirty="0">
                <a:solidFill>
                  <a:schemeClr val="tx1">
                    <a:lumMod val="85000"/>
                    <a:lumOff val="15000"/>
                  </a:schemeClr>
                </a:solidFill>
                <a:latin typeface="+mj-ea"/>
                <a:ea typeface="+mj-ea"/>
              </a:rPr>
              <a:t>核心内容</a:t>
            </a:r>
            <a:endParaRPr lang="zh-CN" altLang="zh-CN" sz="1500" b="1" i="0" dirty="0">
              <a:solidFill>
                <a:schemeClr val="tx1">
                  <a:lumMod val="85000"/>
                  <a:lumOff val="15000"/>
                </a:schemeClr>
              </a:solidFill>
              <a:latin typeface="+mj-ea"/>
              <a:ea typeface="+mj-ea"/>
            </a:endParaRPr>
          </a:p>
        </p:txBody>
      </p:sp>
      <p:sp>
        <p:nvSpPr>
          <p:cNvPr id="16" name="文本框 15"/>
          <p:cNvSpPr txBox="1"/>
          <p:nvPr/>
        </p:nvSpPr>
        <p:spPr>
          <a:xfrm>
            <a:off x="3184861" y="3888893"/>
            <a:ext cx="1406190" cy="533400"/>
          </a:xfrm>
          <a:prstGeom prst="rect">
            <a:avLst/>
          </a:prstGeom>
          <a:noFill/>
        </p:spPr>
        <p:txBody>
          <a:bodyPr wrap="square">
            <a:spAutoFit/>
          </a:bodyPr>
          <a:lstStyle>
            <a:defPPr>
              <a:defRPr lang="en-US"/>
            </a:defPPr>
            <a:lvl1pPr marR="0" lvl="0" indent="0" algn="just" defTabSz="609600" eaLnBrk="0" fontAlgn="auto">
              <a:lnSpc>
                <a:spcPct val="130000"/>
              </a:lnSpc>
              <a:spcBef>
                <a:spcPts val="0"/>
              </a:spcBef>
              <a:spcAft>
                <a:spcPts val="0"/>
              </a:spcAft>
              <a:buClrTx/>
              <a:buSzTx/>
              <a:buFontTx/>
              <a:buNone/>
              <a:defRPr kumimoji="0" sz="1600" b="0" i="0" u="none" strike="noStrike" cap="none" spc="-7" normalizeH="0" baseline="0">
                <a:ln>
                  <a:noFill/>
                </a:ln>
                <a:solidFill>
                  <a:srgbClr val="000000">
                    <a:lumMod val="75000"/>
                    <a:lumOff val="25000"/>
                  </a:srgbClr>
                </a:solidFill>
                <a:effectLst/>
                <a:uLnTx/>
                <a:uFillTx/>
                <a:latin typeface="OPPOSans M" panose="00020600040101010101" pitchFamily="18" charset="-122"/>
                <a:ea typeface="OPPOSans M" panose="00020600040101010101" pitchFamily="18" charset="-122"/>
                <a:cs typeface="OPPOSans M" panose="00020600040101010101" pitchFamily="18" charset="-122"/>
              </a:defRPr>
            </a:lvl1pPr>
          </a:lstStyle>
          <a:p>
            <a:pPr algn="ctr">
              <a:lnSpc>
                <a:spcPct val="120000"/>
              </a:lnSpc>
            </a:pPr>
            <a:r>
              <a:rPr lang="zh-CN" altLang="en-US" sz="1200" dirty="0">
                <a:solidFill>
                  <a:schemeClr val="tx1">
                    <a:lumMod val="85000"/>
                    <a:lumOff val="15000"/>
                  </a:schemeClr>
                </a:solidFill>
                <a:latin typeface="Helvetica"/>
                <a:ea typeface="Helvetica"/>
              </a:rPr>
              <a:t>实际问题解决能力</a:t>
            </a:r>
            <a:endParaRPr lang="en-US" altLang="zh-CN" sz="1200" dirty="0">
              <a:solidFill>
                <a:schemeClr val="tx1">
                  <a:lumMod val="85000"/>
                  <a:lumOff val="15000"/>
                </a:schemeClr>
              </a:solidFill>
              <a:latin typeface="Helvetica"/>
              <a:ea typeface="Helvetica"/>
            </a:endParaRPr>
          </a:p>
          <a:p>
            <a:pPr algn="ctr">
              <a:lnSpc>
                <a:spcPct val="120000"/>
              </a:lnSpc>
            </a:pPr>
            <a:r>
              <a:rPr lang="zh-CN" altLang="en-US" sz="1200" dirty="0">
                <a:solidFill>
                  <a:schemeClr val="tx1">
                    <a:lumMod val="85000"/>
                    <a:lumOff val="15000"/>
                  </a:schemeClr>
                </a:solidFill>
                <a:latin typeface="Helvetica"/>
                <a:ea typeface="Helvetica"/>
              </a:rPr>
              <a:t>应变能力</a:t>
            </a:r>
            <a:endParaRPr lang="en-US" altLang="zh-CN" sz="1200" dirty="0">
              <a:solidFill>
                <a:schemeClr val="tx1">
                  <a:lumMod val="85000"/>
                  <a:lumOff val="15000"/>
                </a:schemeClr>
              </a:solidFill>
              <a:latin typeface="+mn-ea"/>
              <a:ea typeface="+mn-ea"/>
              <a:sym typeface="OPPOSans M" panose="00020600040101010101" pitchFamily="18" charset="-122"/>
            </a:endParaRPr>
          </a:p>
        </p:txBody>
      </p:sp>
      <p:sp>
        <p:nvSpPr>
          <p:cNvPr id="18" name="文本框 17"/>
          <p:cNvSpPr txBox="1"/>
          <p:nvPr/>
        </p:nvSpPr>
        <p:spPr>
          <a:xfrm>
            <a:off x="4615726" y="3888893"/>
            <a:ext cx="1406190" cy="533400"/>
          </a:xfrm>
          <a:prstGeom prst="rect">
            <a:avLst/>
          </a:prstGeom>
          <a:noFill/>
        </p:spPr>
        <p:txBody>
          <a:bodyPr wrap="square">
            <a:spAutoFit/>
          </a:bodyPr>
          <a:lstStyle>
            <a:defPPr>
              <a:defRPr lang="en-US"/>
            </a:defPPr>
            <a:lvl1pPr marR="0" lvl="0" indent="0" algn="just" defTabSz="609600" eaLnBrk="0" fontAlgn="auto">
              <a:lnSpc>
                <a:spcPct val="130000"/>
              </a:lnSpc>
              <a:spcBef>
                <a:spcPts val="0"/>
              </a:spcBef>
              <a:spcAft>
                <a:spcPts val="0"/>
              </a:spcAft>
              <a:buClrTx/>
              <a:buSzTx/>
              <a:buFontTx/>
              <a:buNone/>
              <a:defRPr kumimoji="0" sz="1600" b="0" i="0" u="none" strike="noStrike" cap="none" spc="-7" normalizeH="0" baseline="0">
                <a:ln>
                  <a:noFill/>
                </a:ln>
                <a:solidFill>
                  <a:srgbClr val="000000">
                    <a:lumMod val="75000"/>
                    <a:lumOff val="25000"/>
                  </a:srgbClr>
                </a:solidFill>
                <a:effectLst/>
                <a:uLnTx/>
                <a:uFillTx/>
                <a:latin typeface="OPPOSans M" panose="00020600040101010101" pitchFamily="18" charset="-122"/>
                <a:ea typeface="OPPOSans M" panose="00020600040101010101" pitchFamily="18" charset="-122"/>
                <a:cs typeface="OPPOSans M" panose="00020600040101010101" pitchFamily="18" charset="-122"/>
              </a:defRPr>
            </a:lvl1pPr>
          </a:lstStyle>
          <a:p>
            <a:pPr algn="ctr">
              <a:lnSpc>
                <a:spcPct val="120000"/>
              </a:lnSpc>
            </a:pPr>
            <a:r>
              <a:rPr lang="zh-CN" altLang="zh-CN" sz="1200" dirty="0">
                <a:solidFill>
                  <a:schemeClr val="tx1">
                    <a:lumMod val="85000"/>
                    <a:lumOff val="15000"/>
                  </a:schemeClr>
                </a:solidFill>
                <a:latin typeface="Helvetica"/>
                <a:ea typeface="Helvetica"/>
              </a:rPr>
              <a:t>实践能力</a:t>
            </a:r>
            <a:endParaRPr lang="en-US" altLang="zh-CN" sz="1200" dirty="0">
              <a:solidFill>
                <a:schemeClr val="tx1">
                  <a:lumMod val="85000"/>
                  <a:lumOff val="15000"/>
                </a:schemeClr>
              </a:solidFill>
              <a:latin typeface="Helvetica"/>
              <a:ea typeface="Helvetica"/>
            </a:endParaRPr>
          </a:p>
          <a:p>
            <a:pPr algn="ctr">
              <a:lnSpc>
                <a:spcPct val="120000"/>
              </a:lnSpc>
            </a:pPr>
            <a:r>
              <a:rPr lang="zh-CN" altLang="zh-CN" sz="1200" dirty="0">
                <a:solidFill>
                  <a:schemeClr val="tx1">
                    <a:lumMod val="85000"/>
                    <a:lumOff val="15000"/>
                  </a:schemeClr>
                </a:solidFill>
                <a:latin typeface="Helvetica"/>
                <a:ea typeface="Helvetica"/>
                <a:sym typeface="OPPOSans M" panose="00020600040101010101" pitchFamily="18" charset="-122"/>
              </a:rPr>
              <a:t>创新思维</a:t>
            </a:r>
            <a:endParaRPr lang="en-US" altLang="zh-CN" sz="1200" dirty="0">
              <a:solidFill>
                <a:schemeClr val="tx1">
                  <a:lumMod val="85000"/>
                  <a:lumOff val="15000"/>
                </a:schemeClr>
              </a:solidFill>
              <a:latin typeface="+mn-ea"/>
              <a:ea typeface="+mn-ea"/>
              <a:sym typeface="OPPOSans M" panose="00020600040101010101" pitchFamily="18" charset="-122"/>
            </a:endParaRPr>
          </a:p>
        </p:txBody>
      </p:sp>
      <p:sp>
        <p:nvSpPr>
          <p:cNvPr id="21" name="文本框 20"/>
          <p:cNvSpPr txBox="1"/>
          <p:nvPr/>
        </p:nvSpPr>
        <p:spPr>
          <a:xfrm>
            <a:off x="5949709" y="3888893"/>
            <a:ext cx="1406190" cy="533400"/>
          </a:xfrm>
          <a:prstGeom prst="rect">
            <a:avLst/>
          </a:prstGeom>
          <a:noFill/>
        </p:spPr>
        <p:txBody>
          <a:bodyPr wrap="square">
            <a:spAutoFit/>
          </a:bodyPr>
          <a:lstStyle>
            <a:defPPr>
              <a:defRPr lang="en-US"/>
            </a:defPPr>
            <a:lvl1pPr marR="0" lvl="0" indent="0" algn="just" defTabSz="609600" eaLnBrk="0" fontAlgn="auto">
              <a:lnSpc>
                <a:spcPct val="130000"/>
              </a:lnSpc>
              <a:spcBef>
                <a:spcPts val="0"/>
              </a:spcBef>
              <a:spcAft>
                <a:spcPts val="0"/>
              </a:spcAft>
              <a:buClrTx/>
              <a:buSzTx/>
              <a:buFontTx/>
              <a:buNone/>
              <a:defRPr kumimoji="0" sz="1600" b="0" i="0" u="none" strike="noStrike" cap="none" spc="-7" normalizeH="0" baseline="0">
                <a:ln>
                  <a:noFill/>
                </a:ln>
                <a:solidFill>
                  <a:srgbClr val="000000">
                    <a:lumMod val="75000"/>
                    <a:lumOff val="25000"/>
                  </a:srgbClr>
                </a:solidFill>
                <a:effectLst/>
                <a:uLnTx/>
                <a:uFillTx/>
                <a:latin typeface="OPPOSans M" panose="00020600040101010101" pitchFamily="18" charset="-122"/>
                <a:ea typeface="OPPOSans M" panose="00020600040101010101" pitchFamily="18" charset="-122"/>
                <a:cs typeface="OPPOSans M" panose="00020600040101010101" pitchFamily="18" charset="-122"/>
              </a:defRPr>
            </a:lvl1pPr>
          </a:lstStyle>
          <a:p>
            <a:pPr algn="ctr">
              <a:lnSpc>
                <a:spcPct val="120000"/>
              </a:lnSpc>
            </a:pPr>
            <a:r>
              <a:rPr lang="zh-CN" altLang="en-US" sz="1200" dirty="0">
                <a:solidFill>
                  <a:schemeClr val="tx1">
                    <a:lumMod val="85000"/>
                    <a:lumOff val="15000"/>
                  </a:schemeClr>
                </a:solidFill>
                <a:latin typeface="Helvetica"/>
                <a:ea typeface="Helvetica"/>
              </a:rPr>
              <a:t>质量标准意识</a:t>
            </a:r>
            <a:endParaRPr lang="en-US" altLang="zh-CN" sz="1200" dirty="0">
              <a:solidFill>
                <a:schemeClr val="tx1">
                  <a:lumMod val="85000"/>
                  <a:lumOff val="15000"/>
                </a:schemeClr>
              </a:solidFill>
              <a:latin typeface="Helvetica"/>
              <a:ea typeface="Helvetica"/>
            </a:endParaRPr>
          </a:p>
          <a:p>
            <a:pPr algn="ctr">
              <a:lnSpc>
                <a:spcPct val="120000"/>
              </a:lnSpc>
            </a:pPr>
            <a:r>
              <a:rPr lang="zh-CN" altLang="en-US" sz="1200" dirty="0">
                <a:solidFill>
                  <a:schemeClr val="tx1">
                    <a:lumMod val="85000"/>
                    <a:lumOff val="15000"/>
                  </a:schemeClr>
                </a:solidFill>
                <a:latin typeface="Helvetica"/>
                <a:ea typeface="Helvetica"/>
              </a:rPr>
              <a:t>职业规范意识</a:t>
            </a:r>
            <a:endParaRPr lang="en-US" altLang="zh-CN" sz="1200" dirty="0">
              <a:solidFill>
                <a:schemeClr val="tx1">
                  <a:lumMod val="85000"/>
                  <a:lumOff val="15000"/>
                </a:schemeClr>
              </a:solidFill>
              <a:latin typeface="+mn-ea"/>
              <a:ea typeface="+mn-ea"/>
              <a:sym typeface="OPPOSans M" panose="00020600040101010101" pitchFamily="18" charset="-122"/>
            </a:endParaRPr>
          </a:p>
        </p:txBody>
      </p:sp>
      <p:sp>
        <p:nvSpPr>
          <p:cNvPr id="23" name="文本框 22"/>
          <p:cNvSpPr txBox="1"/>
          <p:nvPr/>
        </p:nvSpPr>
        <p:spPr>
          <a:xfrm>
            <a:off x="7343642" y="3888893"/>
            <a:ext cx="1406190" cy="533400"/>
          </a:xfrm>
          <a:prstGeom prst="rect">
            <a:avLst/>
          </a:prstGeom>
          <a:noFill/>
        </p:spPr>
        <p:txBody>
          <a:bodyPr wrap="square">
            <a:spAutoFit/>
          </a:bodyPr>
          <a:lstStyle>
            <a:defPPr>
              <a:defRPr lang="en-US"/>
            </a:defPPr>
            <a:lvl1pPr marR="0" lvl="0" indent="0" algn="just" defTabSz="609600" eaLnBrk="0" fontAlgn="auto">
              <a:lnSpc>
                <a:spcPct val="130000"/>
              </a:lnSpc>
              <a:spcBef>
                <a:spcPts val="0"/>
              </a:spcBef>
              <a:spcAft>
                <a:spcPts val="0"/>
              </a:spcAft>
              <a:buClrTx/>
              <a:buSzTx/>
              <a:buFontTx/>
              <a:buNone/>
              <a:defRPr kumimoji="0" sz="1600" b="0" i="0" u="none" strike="noStrike" cap="none" spc="-7" normalizeH="0" baseline="0">
                <a:ln>
                  <a:noFill/>
                </a:ln>
                <a:solidFill>
                  <a:srgbClr val="000000">
                    <a:lumMod val="75000"/>
                    <a:lumOff val="25000"/>
                  </a:srgbClr>
                </a:solidFill>
                <a:effectLst/>
                <a:uLnTx/>
                <a:uFillTx/>
                <a:latin typeface="OPPOSans M" panose="00020600040101010101" pitchFamily="18" charset="-122"/>
                <a:ea typeface="OPPOSans M" panose="00020600040101010101" pitchFamily="18" charset="-122"/>
                <a:cs typeface="OPPOSans M" panose="00020600040101010101" pitchFamily="18" charset="-122"/>
              </a:defRPr>
            </a:lvl1pPr>
          </a:lstStyle>
          <a:p>
            <a:pPr algn="ctr">
              <a:lnSpc>
                <a:spcPct val="120000"/>
              </a:lnSpc>
            </a:pPr>
            <a:r>
              <a:rPr lang="zh-CN" altLang="en-US" sz="1200" dirty="0">
                <a:solidFill>
                  <a:schemeClr val="tx1">
                    <a:lumMod val="85000"/>
                    <a:lumOff val="15000"/>
                  </a:schemeClr>
                </a:solidFill>
                <a:latin typeface="Helvetica"/>
                <a:ea typeface="Helvetica"/>
              </a:rPr>
              <a:t>职业素养</a:t>
            </a:r>
            <a:endParaRPr lang="en-US" altLang="zh-CN" sz="1200" dirty="0">
              <a:solidFill>
                <a:schemeClr val="tx1">
                  <a:lumMod val="85000"/>
                  <a:lumOff val="15000"/>
                </a:schemeClr>
              </a:solidFill>
              <a:latin typeface="Helvetica"/>
              <a:ea typeface="Helvetica"/>
            </a:endParaRPr>
          </a:p>
          <a:p>
            <a:pPr algn="ctr">
              <a:lnSpc>
                <a:spcPct val="120000"/>
              </a:lnSpc>
            </a:pPr>
            <a:r>
              <a:rPr lang="zh-CN" altLang="en-US" sz="1200" dirty="0">
                <a:solidFill>
                  <a:schemeClr val="tx1">
                    <a:lumMod val="85000"/>
                    <a:lumOff val="15000"/>
                  </a:schemeClr>
                </a:solidFill>
                <a:latin typeface="+mn-ea"/>
                <a:ea typeface="+mn-ea"/>
                <a:sym typeface="OPPOSans M" panose="00020600040101010101" pitchFamily="18" charset="-122"/>
              </a:rPr>
              <a:t>职业道德</a:t>
            </a:r>
            <a:endParaRPr lang="en-US" altLang="zh-CN" sz="1200" dirty="0">
              <a:solidFill>
                <a:schemeClr val="tx1">
                  <a:lumMod val="85000"/>
                  <a:lumOff val="15000"/>
                </a:schemeClr>
              </a:solidFill>
              <a:latin typeface="+mn-ea"/>
              <a:ea typeface="+mn-ea"/>
              <a:sym typeface="OPPOSans M" panose="00020600040101010101" pitchFamily="18" charset="-122"/>
            </a:endParaRPr>
          </a:p>
        </p:txBody>
      </p:sp>
      <p:sp>
        <p:nvSpPr>
          <p:cNvPr id="35" name="文本框 34"/>
          <p:cNvSpPr txBox="1"/>
          <p:nvPr/>
        </p:nvSpPr>
        <p:spPr>
          <a:xfrm>
            <a:off x="1830227" y="3880964"/>
            <a:ext cx="1313722" cy="533400"/>
          </a:xfrm>
          <a:prstGeom prst="rect">
            <a:avLst/>
          </a:prstGeom>
          <a:noFill/>
          <a:ln>
            <a:noFill/>
          </a:ln>
        </p:spPr>
        <p:txBody>
          <a:bodyPr wrap="square">
            <a:spAutoFit/>
          </a:bodyPr>
          <a:lstStyle>
            <a:defPPr>
              <a:defRPr lang="en-US"/>
            </a:defPPr>
            <a:lvl1pPr marR="0" lvl="0" indent="0" algn="just" defTabSz="609600" eaLnBrk="0" fontAlgn="auto">
              <a:lnSpc>
                <a:spcPct val="130000"/>
              </a:lnSpc>
              <a:spcBef>
                <a:spcPts val="0"/>
              </a:spcBef>
              <a:spcAft>
                <a:spcPts val="0"/>
              </a:spcAft>
              <a:buClrTx/>
              <a:buSzTx/>
              <a:buFontTx/>
              <a:buNone/>
              <a:defRPr kumimoji="0" sz="1600" b="0" i="0" u="none" strike="noStrike" cap="none" spc="-7" normalizeH="0" baseline="0">
                <a:ln>
                  <a:noFill/>
                </a:ln>
                <a:solidFill>
                  <a:srgbClr val="000000">
                    <a:lumMod val="75000"/>
                    <a:lumOff val="25000"/>
                  </a:srgbClr>
                </a:solidFill>
                <a:effectLst/>
                <a:uLnTx/>
                <a:uFillTx/>
                <a:latin typeface="OPPOSans M" panose="00020600040101010101" pitchFamily="18" charset="-122"/>
                <a:ea typeface="OPPOSans M" panose="00020600040101010101" pitchFamily="18" charset="-122"/>
                <a:cs typeface="OPPOSans M" panose="00020600040101010101" pitchFamily="18" charset="-122"/>
              </a:defRPr>
            </a:lvl1pPr>
          </a:lstStyle>
          <a:p>
            <a:pPr algn="ctr">
              <a:lnSpc>
                <a:spcPct val="120000"/>
              </a:lnSpc>
            </a:pPr>
            <a:r>
              <a:rPr lang="zh-CN" altLang="en-US" sz="1200" dirty="0">
                <a:solidFill>
                  <a:schemeClr val="tx1">
                    <a:lumMod val="85000"/>
                    <a:lumOff val="15000"/>
                  </a:schemeClr>
                </a:solidFill>
                <a:latin typeface="Helvetica"/>
                <a:ea typeface="Helvetica"/>
              </a:rPr>
              <a:t>职业认同感</a:t>
            </a:r>
            <a:endParaRPr lang="en-US" altLang="zh-CN" sz="1200" dirty="0">
              <a:solidFill>
                <a:schemeClr val="tx1">
                  <a:lumMod val="85000"/>
                  <a:lumOff val="15000"/>
                </a:schemeClr>
              </a:solidFill>
              <a:latin typeface="Helvetica"/>
              <a:ea typeface="Helvetica"/>
            </a:endParaRPr>
          </a:p>
          <a:p>
            <a:pPr algn="ctr">
              <a:lnSpc>
                <a:spcPct val="120000"/>
              </a:lnSpc>
            </a:pPr>
            <a:r>
              <a:rPr lang="zh-CN" altLang="en-US" sz="1200" dirty="0">
                <a:solidFill>
                  <a:schemeClr val="tx1">
                    <a:lumMod val="85000"/>
                    <a:lumOff val="15000"/>
                  </a:schemeClr>
                </a:solidFill>
                <a:latin typeface="Helvetica"/>
                <a:ea typeface="Helvetica"/>
              </a:rPr>
              <a:t>角色意识</a:t>
            </a:r>
            <a:endParaRPr lang="en-US" altLang="zh-CN" sz="1200" dirty="0">
              <a:solidFill>
                <a:schemeClr val="tx1">
                  <a:lumMod val="85000"/>
                  <a:lumOff val="15000"/>
                </a:schemeClr>
              </a:solidFill>
              <a:latin typeface="+mn-ea"/>
              <a:ea typeface="+mn-ea"/>
              <a:sym typeface="OPPOSans M" panose="00020600040101010101" pitchFamily="18" charset="-122"/>
            </a:endParaRPr>
          </a:p>
        </p:txBody>
      </p:sp>
      <p:sp>
        <p:nvSpPr>
          <p:cNvPr id="36" name="弧形 35"/>
          <p:cNvSpPr/>
          <p:nvPr/>
        </p:nvSpPr>
        <p:spPr>
          <a:xfrm rot="4309389">
            <a:off x="875912" y="2184832"/>
            <a:ext cx="300521" cy="398874"/>
          </a:xfrm>
          <a:prstGeom prst="arc">
            <a:avLst>
              <a:gd name="adj1" fmla="val 18069331"/>
              <a:gd name="adj2" fmla="val 0"/>
            </a:avLst>
          </a:prstGeom>
          <a:ln>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37" name="弧形 36"/>
          <p:cNvSpPr/>
          <p:nvPr/>
        </p:nvSpPr>
        <p:spPr>
          <a:xfrm rot="4309389">
            <a:off x="2174589" y="2184832"/>
            <a:ext cx="300521" cy="398874"/>
          </a:xfrm>
          <a:prstGeom prst="arc">
            <a:avLst>
              <a:gd name="adj1" fmla="val 18069331"/>
              <a:gd name="adj2" fmla="val 0"/>
            </a:avLst>
          </a:prstGeom>
          <a:ln>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38" name="弧形 37"/>
          <p:cNvSpPr/>
          <p:nvPr/>
        </p:nvSpPr>
        <p:spPr>
          <a:xfrm rot="4309389">
            <a:off x="3607274" y="2184832"/>
            <a:ext cx="300521" cy="398874"/>
          </a:xfrm>
          <a:prstGeom prst="arc">
            <a:avLst>
              <a:gd name="adj1" fmla="val 18069331"/>
              <a:gd name="adj2" fmla="val 0"/>
            </a:avLst>
          </a:prstGeom>
          <a:ln>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39" name="弧形 38"/>
          <p:cNvSpPr/>
          <p:nvPr/>
        </p:nvSpPr>
        <p:spPr>
          <a:xfrm rot="17290611" flipH="1">
            <a:off x="5331252" y="2184832"/>
            <a:ext cx="300521" cy="398874"/>
          </a:xfrm>
          <a:prstGeom prst="arc">
            <a:avLst>
              <a:gd name="adj1" fmla="val 18069331"/>
              <a:gd name="adj2" fmla="val 0"/>
            </a:avLst>
          </a:prstGeom>
          <a:ln>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40" name="弧形 39"/>
          <p:cNvSpPr/>
          <p:nvPr/>
        </p:nvSpPr>
        <p:spPr>
          <a:xfrm rot="17290611" flipH="1">
            <a:off x="6801569" y="2184832"/>
            <a:ext cx="300521" cy="398874"/>
          </a:xfrm>
          <a:prstGeom prst="arc">
            <a:avLst>
              <a:gd name="adj1" fmla="val 18069331"/>
              <a:gd name="adj2" fmla="val 0"/>
            </a:avLst>
          </a:prstGeom>
          <a:ln>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41" name="弧形 40"/>
          <p:cNvSpPr/>
          <p:nvPr/>
        </p:nvSpPr>
        <p:spPr>
          <a:xfrm rot="17290611" flipH="1">
            <a:off x="8063512" y="2184832"/>
            <a:ext cx="300521" cy="398874"/>
          </a:xfrm>
          <a:prstGeom prst="arc">
            <a:avLst>
              <a:gd name="adj1" fmla="val 18069331"/>
              <a:gd name="adj2" fmla="val 0"/>
            </a:avLst>
          </a:prstGeom>
          <a:ln>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47" name="文本框 46"/>
          <p:cNvSpPr txBox="1"/>
          <p:nvPr/>
        </p:nvSpPr>
        <p:spPr>
          <a:xfrm>
            <a:off x="699789" y="4735337"/>
            <a:ext cx="7750343" cy="565785"/>
          </a:xfrm>
          <a:prstGeom prst="rect">
            <a:avLst/>
          </a:prstGeom>
          <a:noFill/>
          <a:effectLst/>
        </p:spPr>
        <p:txBody>
          <a:bodyPr vert="horz" wrap="square" lIns="68580" tIns="34290" rIns="68580" bIns="34290" rtlCol="0">
            <a:spAutoFit/>
          </a:bodyPr>
          <a:lstStyle/>
          <a:p>
            <a:pPr algn="ctr">
              <a:lnSpc>
                <a:spcPct val="120000"/>
              </a:lnSpc>
            </a:pPr>
            <a:r>
              <a:rPr lang="zh-CN" altLang="en-US" sz="1350" b="1" dirty="0">
                <a:solidFill>
                  <a:schemeClr val="tx1">
                    <a:lumMod val="85000"/>
                    <a:lumOff val="15000"/>
                  </a:schemeClr>
                </a:solidFill>
                <a:effectLst/>
                <a:latin typeface="+mj-ea"/>
                <a:ea typeface="+mj-ea"/>
              </a:rPr>
              <a:t>这种设计使应用文写作教学从</a:t>
            </a:r>
            <a:r>
              <a:rPr lang="zh-CN" altLang="en-US" sz="1350" b="1" dirty="0">
                <a:solidFill>
                  <a:schemeClr val="accent1"/>
                </a:solidFill>
                <a:effectLst/>
                <a:latin typeface="+mj-ea"/>
                <a:ea typeface="+mj-ea"/>
              </a:rPr>
              <a:t>传统的公共基础课程</a:t>
            </a:r>
            <a:r>
              <a:rPr lang="zh-CN" altLang="en-US" sz="1350" b="1" dirty="0">
                <a:solidFill>
                  <a:schemeClr val="tx1">
                    <a:lumMod val="85000"/>
                    <a:lumOff val="15000"/>
                  </a:schemeClr>
                </a:solidFill>
                <a:effectLst/>
                <a:latin typeface="+mj-ea"/>
                <a:ea typeface="+mj-ea"/>
              </a:rPr>
              <a:t>转变成为</a:t>
            </a:r>
            <a:r>
              <a:rPr lang="zh-CN" altLang="en-US" sz="1350" b="1" dirty="0">
                <a:solidFill>
                  <a:schemeClr val="accent1"/>
                </a:solidFill>
                <a:effectLst/>
                <a:latin typeface="+mj-ea"/>
                <a:ea typeface="+mj-ea"/>
              </a:rPr>
              <a:t>支撑专业人才培养规格达成的重要载体</a:t>
            </a:r>
            <a:endParaRPr lang="en-US" altLang="zh-CN" sz="1350" b="1" dirty="0">
              <a:solidFill>
                <a:schemeClr val="accent1"/>
              </a:solidFill>
              <a:effectLst/>
              <a:latin typeface="+mj-ea"/>
              <a:ea typeface="+mj-ea"/>
            </a:endParaRPr>
          </a:p>
          <a:p>
            <a:pPr algn="ctr">
              <a:lnSpc>
                <a:spcPct val="120000"/>
              </a:lnSpc>
            </a:pPr>
            <a:r>
              <a:rPr lang="zh-CN" altLang="en-US" sz="1350" b="1" dirty="0">
                <a:solidFill>
                  <a:schemeClr val="tx1">
                    <a:lumMod val="85000"/>
                    <a:lumOff val="15000"/>
                  </a:schemeClr>
                </a:solidFill>
                <a:effectLst/>
                <a:latin typeface="+mj-ea"/>
                <a:ea typeface="+mj-ea"/>
              </a:rPr>
              <a:t>真正实现</a:t>
            </a:r>
            <a:r>
              <a:rPr lang="en-US" altLang="zh-CN" sz="1350" b="1" dirty="0">
                <a:solidFill>
                  <a:schemeClr val="tx1">
                    <a:lumMod val="85000"/>
                    <a:lumOff val="15000"/>
                  </a:schemeClr>
                </a:solidFill>
                <a:effectLst/>
                <a:latin typeface="+mj-ea"/>
                <a:ea typeface="+mj-ea"/>
              </a:rPr>
              <a:t>"</a:t>
            </a:r>
            <a:r>
              <a:rPr lang="zh-CN" altLang="en-US" sz="1350" b="1" dirty="0">
                <a:solidFill>
                  <a:schemeClr val="tx1">
                    <a:lumMod val="85000"/>
                    <a:lumOff val="15000"/>
                  </a:schemeClr>
                </a:solidFill>
                <a:effectLst/>
                <a:latin typeface="+mj-ea"/>
                <a:ea typeface="+mj-ea"/>
              </a:rPr>
              <a:t>文以载道、以文育人</a:t>
            </a:r>
            <a:r>
              <a:rPr lang="en-US" altLang="zh-CN" sz="1350" b="1" dirty="0">
                <a:solidFill>
                  <a:schemeClr val="tx1">
                    <a:lumMod val="85000"/>
                    <a:lumOff val="15000"/>
                  </a:schemeClr>
                </a:solidFill>
                <a:effectLst/>
                <a:latin typeface="+mj-ea"/>
                <a:ea typeface="+mj-ea"/>
              </a:rPr>
              <a:t>"</a:t>
            </a:r>
            <a:r>
              <a:rPr lang="zh-CN" altLang="en-US" sz="1350" b="1" dirty="0">
                <a:solidFill>
                  <a:schemeClr val="tx1">
                    <a:lumMod val="85000"/>
                    <a:lumOff val="15000"/>
                  </a:schemeClr>
                </a:solidFill>
                <a:effectLst/>
                <a:latin typeface="+mj-ea"/>
                <a:ea typeface="+mj-ea"/>
              </a:rPr>
              <a:t>的教学目标</a:t>
            </a:r>
            <a:endParaRPr lang="zh-CN" altLang="en-US" sz="1350" b="1" dirty="0">
              <a:solidFill>
                <a:schemeClr val="tx1">
                  <a:lumMod val="85000"/>
                  <a:lumOff val="15000"/>
                </a:schemeClr>
              </a:solidFill>
              <a:effectLst/>
              <a:latin typeface="+mj-ea"/>
              <a:ea typeface="+mj-ea"/>
            </a:endParaRPr>
          </a:p>
        </p:txBody>
      </p:sp>
      <p:sp>
        <p:nvSpPr>
          <p:cNvPr id="48" name="任意多边形: 形状 47"/>
          <p:cNvSpPr/>
          <p:nvPr/>
        </p:nvSpPr>
        <p:spPr>
          <a:xfrm>
            <a:off x="391886" y="4604374"/>
            <a:ext cx="8352065" cy="91848"/>
          </a:xfrm>
          <a:custGeom>
            <a:avLst/>
            <a:gdLst>
              <a:gd name="connsiteX0" fmla="*/ 0 w 11136086"/>
              <a:gd name="connsiteY0" fmla="*/ 16328 h 122464"/>
              <a:gd name="connsiteX1" fmla="*/ 5527222 w 11136086"/>
              <a:gd name="connsiteY1" fmla="*/ 16328 h 122464"/>
              <a:gd name="connsiteX2" fmla="*/ 5486400 w 11136086"/>
              <a:gd name="connsiteY2" fmla="*/ 122464 h 122464"/>
              <a:gd name="connsiteX3" fmla="*/ 5772150 w 11136086"/>
              <a:gd name="connsiteY3" fmla="*/ 0 h 122464"/>
              <a:gd name="connsiteX4" fmla="*/ 11136086 w 11136086"/>
              <a:gd name="connsiteY4" fmla="*/ 0 h 12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6086" h="122464">
                <a:moveTo>
                  <a:pt x="0" y="16328"/>
                </a:moveTo>
                <a:lnTo>
                  <a:pt x="5527222" y="16328"/>
                </a:lnTo>
                <a:lnTo>
                  <a:pt x="5486400" y="122464"/>
                </a:lnTo>
                <a:lnTo>
                  <a:pt x="5772150" y="0"/>
                </a:lnTo>
                <a:lnTo>
                  <a:pt x="11136086" y="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49" name="直接连接符 48"/>
          <p:cNvCxnSpPr/>
          <p:nvPr/>
        </p:nvCxnSpPr>
        <p:spPr>
          <a:xfrm>
            <a:off x="1856310" y="1050939"/>
            <a:ext cx="0" cy="300929"/>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矩形: 圆角 49"/>
          <p:cNvSpPr/>
          <p:nvPr/>
        </p:nvSpPr>
        <p:spPr>
          <a:xfrm>
            <a:off x="-183" y="1039826"/>
            <a:ext cx="1813205" cy="312041"/>
          </a:xfrm>
          <a:prstGeom prst="roundRect">
            <a:avLst>
              <a:gd name="adj" fmla="val 0"/>
            </a:avLst>
          </a:prstGeom>
          <a:solidFill>
            <a:schemeClr val="accent1"/>
          </a:solidFill>
          <a:ln>
            <a:noFill/>
          </a:ln>
          <a:effectLst>
            <a:outerShdw blurRad="2921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（一）</a:t>
            </a:r>
            <a:r>
              <a:rPr lang="zh-CN" altLang="en-US" sz="1350" b="1" noProof="0" dirty="0">
                <a:ln>
                  <a:noFill/>
                </a:ln>
                <a:solidFill>
                  <a:prstClr val="white"/>
                </a:solidFill>
                <a:effectLst/>
                <a:uLnTx/>
                <a:uFillTx/>
                <a:latin typeface="Calibri" panose="020F0502020204030204"/>
                <a:ea typeface="微软雅黑" panose="020B0503020204020204" pitchFamily="34" charset="-122"/>
                <a:sym typeface="+mn-ea"/>
              </a:rPr>
              <a:t>总体设计</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51" name="文本框 50"/>
          <p:cNvSpPr txBox="1"/>
          <p:nvPr/>
        </p:nvSpPr>
        <p:spPr>
          <a:xfrm>
            <a:off x="1899599" y="1039826"/>
            <a:ext cx="1958024" cy="312041"/>
          </a:xfrm>
          <a:prstGeom prst="rect">
            <a:avLst/>
          </a:prstGeom>
          <a:solidFill>
            <a:schemeClr val="bg1"/>
          </a:solidFill>
        </p:spPr>
        <p:txBody>
          <a:bodyPr wrap="square" anchor="ctr">
            <a:noAutofit/>
          </a:bodyPr>
          <a:lstStyle/>
          <a:p>
            <a:pPr lvl="0"/>
            <a:r>
              <a:rPr kumimoji="0" lang="en-US" altLang="zh-CN" sz="135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2. </a:t>
            </a:r>
            <a:r>
              <a:rPr lang="zh-CN" altLang="en-US" sz="1350" b="1" dirty="0">
                <a:solidFill>
                  <a:prstClr val="black"/>
                </a:solidFill>
                <a:latin typeface="方正公文小标宋" panose="02000500000000000000" charset="-122"/>
                <a:ea typeface="方正公文小标宋" panose="02000500000000000000" charset="-122"/>
              </a:rPr>
              <a:t>聚焦专业，建任务库</a:t>
            </a:r>
            <a:endParaRPr kumimoji="0" lang="zh-CN" altLang="en-US" sz="135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45" name="矩形: 圆角 44"/>
          <p:cNvSpPr/>
          <p:nvPr>
            <p:custDataLst>
              <p:tags r:id="rId1"/>
            </p:custDataLst>
          </p:nvPr>
        </p:nvSpPr>
        <p:spPr>
          <a:xfrm>
            <a:off x="386954" y="1523876"/>
            <a:ext cx="1843447" cy="553797"/>
          </a:xfrm>
          <a:prstGeom prst="roundRect">
            <a:avLst>
              <a:gd name="adj" fmla="val 4622"/>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9" name="文本框 48"/>
          <p:cNvSpPr txBox="1"/>
          <p:nvPr>
            <p:custDataLst>
              <p:tags r:id="rId2"/>
            </p:custDataLst>
          </p:nvPr>
        </p:nvSpPr>
        <p:spPr>
          <a:xfrm>
            <a:off x="985775" y="1610428"/>
            <a:ext cx="1223756" cy="446405"/>
          </a:xfrm>
          <a:prstGeom prst="rect">
            <a:avLst/>
          </a:prstGeom>
          <a:noFill/>
        </p:spPr>
        <p:txBody>
          <a:bodyPr wrap="square">
            <a:spAutoFit/>
          </a:bodyPr>
          <a:lstStyle/>
          <a:p>
            <a:pPr>
              <a:lnSpc>
                <a:spcPct val="110000"/>
              </a:lnSpc>
              <a:spcBef>
                <a:spcPts val="1200"/>
              </a:spcBef>
              <a:spcAft>
                <a:spcPts val="1200"/>
              </a:spcAft>
            </a:pPr>
            <a:r>
              <a:rPr lang="zh-CN" altLang="en-US" sz="1050" i="0" dirty="0">
                <a:solidFill>
                  <a:srgbClr val="0F1115"/>
                </a:solidFill>
                <a:effectLst/>
                <a:latin typeface="quote-cjk-patch"/>
                <a:ea typeface="微软雅黑" panose="020B0503020204020204" pitchFamily="34" charset="-122"/>
              </a:rPr>
              <a:t>构建以专业为蓝本的任务资源库</a:t>
            </a:r>
            <a:endParaRPr lang="zh-CN" altLang="en-US" sz="1050" i="0" dirty="0">
              <a:solidFill>
                <a:srgbClr val="0F1115"/>
              </a:solidFill>
              <a:effectLst/>
              <a:latin typeface="quote-cjk-patch"/>
              <a:ea typeface="微软雅黑" panose="020B0503020204020204" pitchFamily="34" charset="-122"/>
            </a:endParaRPr>
          </a:p>
        </p:txBody>
      </p:sp>
      <p:sp>
        <p:nvSpPr>
          <p:cNvPr id="61" name="圆角矩形 9"/>
          <p:cNvSpPr/>
          <p:nvPr>
            <p:custDataLst>
              <p:tags r:id="rId3"/>
            </p:custDataLst>
          </p:nvPr>
        </p:nvSpPr>
        <p:spPr>
          <a:xfrm>
            <a:off x="488758" y="1569758"/>
            <a:ext cx="473205" cy="431959"/>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50" b="1" dirty="0">
                <a:solidFill>
                  <a:schemeClr val="bg1"/>
                </a:solidFill>
              </a:rPr>
              <a:t>方法</a:t>
            </a:r>
            <a:endParaRPr lang="zh-CN" altLang="en-US" sz="1050" b="1" dirty="0">
              <a:solidFill>
                <a:schemeClr val="bg1"/>
              </a:solidFill>
            </a:endParaRPr>
          </a:p>
        </p:txBody>
      </p:sp>
      <p:sp>
        <p:nvSpPr>
          <p:cNvPr id="77" name="矩形: 圆角 76"/>
          <p:cNvSpPr/>
          <p:nvPr>
            <p:custDataLst>
              <p:tags r:id="rId4"/>
            </p:custDataLst>
          </p:nvPr>
        </p:nvSpPr>
        <p:spPr>
          <a:xfrm>
            <a:off x="2352677" y="1523876"/>
            <a:ext cx="1958024" cy="553797"/>
          </a:xfrm>
          <a:prstGeom prst="roundRect">
            <a:avLst>
              <a:gd name="adj" fmla="val 4622"/>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1" name="文本框 80"/>
          <p:cNvSpPr txBox="1"/>
          <p:nvPr>
            <p:custDataLst>
              <p:tags r:id="rId5"/>
            </p:custDataLst>
          </p:nvPr>
        </p:nvSpPr>
        <p:spPr>
          <a:xfrm>
            <a:off x="2942632" y="1610428"/>
            <a:ext cx="1240721" cy="446405"/>
          </a:xfrm>
          <a:prstGeom prst="rect">
            <a:avLst/>
          </a:prstGeom>
          <a:noFill/>
        </p:spPr>
        <p:txBody>
          <a:bodyPr wrap="square">
            <a:spAutoFit/>
          </a:bodyPr>
          <a:lstStyle/>
          <a:p>
            <a:pPr>
              <a:lnSpc>
                <a:spcPct val="110000"/>
              </a:lnSpc>
              <a:spcBef>
                <a:spcPts val="1200"/>
              </a:spcBef>
              <a:spcAft>
                <a:spcPts val="1200"/>
              </a:spcAft>
            </a:pPr>
            <a:r>
              <a:rPr lang="zh-CN" altLang="en-US" sz="1050" i="0" dirty="0">
                <a:solidFill>
                  <a:srgbClr val="0F1115"/>
                </a:solidFill>
                <a:effectLst/>
                <a:latin typeface="quote-cjk-patch"/>
                <a:ea typeface="微软雅黑" panose="020B0503020204020204" pitchFamily="34" charset="-122"/>
              </a:rPr>
              <a:t>高频、入门、通识</a:t>
            </a:r>
            <a:endParaRPr lang="zh-CN" altLang="en-US" sz="1050" i="0" dirty="0">
              <a:solidFill>
                <a:srgbClr val="0F1115"/>
              </a:solidFill>
              <a:effectLst/>
              <a:latin typeface="quote-cjk-patch"/>
              <a:ea typeface="微软雅黑" panose="020B0503020204020204" pitchFamily="34" charset="-122"/>
            </a:endParaRPr>
          </a:p>
        </p:txBody>
      </p:sp>
      <p:sp>
        <p:nvSpPr>
          <p:cNvPr id="84" name="圆角矩形 9"/>
          <p:cNvSpPr/>
          <p:nvPr>
            <p:custDataLst>
              <p:tags r:id="rId6"/>
            </p:custDataLst>
          </p:nvPr>
        </p:nvSpPr>
        <p:spPr>
          <a:xfrm>
            <a:off x="2427088" y="1569758"/>
            <a:ext cx="473205" cy="431959"/>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50" b="1" dirty="0">
                <a:solidFill>
                  <a:schemeClr val="bg1"/>
                </a:solidFill>
              </a:rPr>
              <a:t>载体</a:t>
            </a:r>
            <a:endParaRPr lang="zh-CN" altLang="en-US" sz="1050" b="1" dirty="0">
              <a:solidFill>
                <a:schemeClr val="bg1"/>
              </a:solidFill>
            </a:endParaRPr>
          </a:p>
        </p:txBody>
      </p:sp>
      <p:sp>
        <p:nvSpPr>
          <p:cNvPr id="96" name="矩形: 圆角 95"/>
          <p:cNvSpPr/>
          <p:nvPr>
            <p:custDataLst>
              <p:tags r:id="rId7"/>
            </p:custDataLst>
          </p:nvPr>
        </p:nvSpPr>
        <p:spPr>
          <a:xfrm>
            <a:off x="4402877" y="1523876"/>
            <a:ext cx="2056938" cy="553797"/>
          </a:xfrm>
          <a:prstGeom prst="roundRect">
            <a:avLst>
              <a:gd name="adj" fmla="val 4622"/>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98" name="文本框 97"/>
          <p:cNvSpPr txBox="1"/>
          <p:nvPr>
            <p:custDataLst>
              <p:tags r:id="rId8"/>
            </p:custDataLst>
          </p:nvPr>
        </p:nvSpPr>
        <p:spPr>
          <a:xfrm>
            <a:off x="5027140" y="1610428"/>
            <a:ext cx="1427644" cy="446405"/>
          </a:xfrm>
          <a:prstGeom prst="rect">
            <a:avLst/>
          </a:prstGeom>
          <a:noFill/>
        </p:spPr>
        <p:txBody>
          <a:bodyPr wrap="square">
            <a:spAutoFit/>
          </a:bodyPr>
          <a:lstStyle/>
          <a:p>
            <a:pPr>
              <a:lnSpc>
                <a:spcPct val="110000"/>
              </a:lnSpc>
              <a:spcBef>
                <a:spcPts val="1200"/>
              </a:spcBef>
              <a:spcAft>
                <a:spcPts val="1200"/>
              </a:spcAft>
            </a:pPr>
            <a:r>
              <a:rPr lang="zh-CN" altLang="en-US" sz="1050" i="0" dirty="0">
                <a:solidFill>
                  <a:srgbClr val="0F1115"/>
                </a:solidFill>
                <a:effectLst/>
                <a:latin typeface="quote-cjk-patch"/>
                <a:ea typeface="微软雅黑" panose="020B0503020204020204" pitchFamily="34" charset="-122"/>
              </a:rPr>
              <a:t>产出具体、可视、符合标准的职业文书</a:t>
            </a:r>
            <a:endParaRPr lang="zh-CN" altLang="en-US" sz="1050" i="0" dirty="0">
              <a:solidFill>
                <a:srgbClr val="0F1115"/>
              </a:solidFill>
              <a:effectLst/>
              <a:latin typeface="quote-cjk-patch"/>
              <a:ea typeface="微软雅黑" panose="020B0503020204020204" pitchFamily="34" charset="-122"/>
            </a:endParaRPr>
          </a:p>
        </p:txBody>
      </p:sp>
      <p:sp>
        <p:nvSpPr>
          <p:cNvPr id="99" name="圆角矩形 9"/>
          <p:cNvSpPr/>
          <p:nvPr>
            <p:custDataLst>
              <p:tags r:id="rId9"/>
            </p:custDataLst>
          </p:nvPr>
        </p:nvSpPr>
        <p:spPr>
          <a:xfrm>
            <a:off x="4457102" y="1569758"/>
            <a:ext cx="473205" cy="431959"/>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50" b="1" dirty="0">
                <a:solidFill>
                  <a:schemeClr val="bg1"/>
                </a:solidFill>
              </a:rPr>
              <a:t>成果</a:t>
            </a:r>
            <a:endParaRPr lang="zh-CN" altLang="en-US" sz="1050" b="1" dirty="0">
              <a:solidFill>
                <a:schemeClr val="bg1"/>
              </a:solidFill>
            </a:endParaRPr>
          </a:p>
        </p:txBody>
      </p:sp>
      <p:sp>
        <p:nvSpPr>
          <p:cNvPr id="103" name="矩形: 圆角 102"/>
          <p:cNvSpPr/>
          <p:nvPr>
            <p:custDataLst>
              <p:tags r:id="rId10"/>
            </p:custDataLst>
          </p:nvPr>
        </p:nvSpPr>
        <p:spPr>
          <a:xfrm>
            <a:off x="6608969" y="1523876"/>
            <a:ext cx="2145773" cy="553797"/>
          </a:xfrm>
          <a:prstGeom prst="roundRect">
            <a:avLst>
              <a:gd name="adj" fmla="val 4622"/>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07" name="文本框 106"/>
          <p:cNvSpPr txBox="1"/>
          <p:nvPr>
            <p:custDataLst>
              <p:tags r:id="rId11"/>
            </p:custDataLst>
          </p:nvPr>
        </p:nvSpPr>
        <p:spPr>
          <a:xfrm>
            <a:off x="7166852" y="1610428"/>
            <a:ext cx="1611703" cy="446405"/>
          </a:xfrm>
          <a:prstGeom prst="rect">
            <a:avLst/>
          </a:prstGeom>
          <a:noFill/>
        </p:spPr>
        <p:txBody>
          <a:bodyPr wrap="square">
            <a:spAutoFit/>
          </a:bodyPr>
          <a:lstStyle/>
          <a:p>
            <a:pPr>
              <a:lnSpc>
                <a:spcPct val="110000"/>
              </a:lnSpc>
              <a:spcBef>
                <a:spcPts val="1200"/>
              </a:spcBef>
              <a:spcAft>
                <a:spcPts val="1200"/>
              </a:spcAft>
            </a:pPr>
            <a:r>
              <a:rPr lang="zh-CN" altLang="en-US" sz="1050" i="0" dirty="0">
                <a:solidFill>
                  <a:srgbClr val="0F1115"/>
                </a:solidFill>
                <a:effectLst/>
                <a:latin typeface="quote-cjk-patch"/>
                <a:ea typeface="微软雅黑" panose="020B0503020204020204" pitchFamily="34" charset="-122"/>
              </a:rPr>
              <a:t>“一库多用，精准赋能”打造公共课“技能引擎”</a:t>
            </a:r>
            <a:endParaRPr lang="zh-CN" altLang="en-US" sz="1050" i="0" dirty="0">
              <a:solidFill>
                <a:srgbClr val="0F1115"/>
              </a:solidFill>
              <a:effectLst/>
              <a:latin typeface="quote-cjk-patch"/>
              <a:ea typeface="微软雅黑" panose="020B0503020204020204" pitchFamily="34" charset="-122"/>
            </a:endParaRPr>
          </a:p>
        </p:txBody>
      </p:sp>
      <p:sp>
        <p:nvSpPr>
          <p:cNvPr id="109" name="圆角矩形 9"/>
          <p:cNvSpPr/>
          <p:nvPr>
            <p:custDataLst>
              <p:tags r:id="rId12"/>
            </p:custDataLst>
          </p:nvPr>
        </p:nvSpPr>
        <p:spPr>
          <a:xfrm>
            <a:off x="6669835" y="1569758"/>
            <a:ext cx="473205" cy="431959"/>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050" b="1" dirty="0">
                <a:solidFill>
                  <a:schemeClr val="bg1"/>
                </a:solidFill>
              </a:rPr>
              <a:t>目标</a:t>
            </a:r>
            <a:endParaRPr lang="zh-CN" altLang="en-US" sz="1050" b="1" dirty="0">
              <a:solidFill>
                <a:schemeClr val="bg1"/>
              </a:solidFill>
            </a:endParaRPr>
          </a:p>
        </p:txBody>
      </p:sp>
      <p:cxnSp>
        <p:nvCxnSpPr>
          <p:cNvPr id="115" name="直接连接符 114"/>
          <p:cNvCxnSpPr/>
          <p:nvPr/>
        </p:nvCxnSpPr>
        <p:spPr>
          <a:xfrm>
            <a:off x="1856310" y="1050939"/>
            <a:ext cx="0" cy="300929"/>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16" name="矩形: 圆角 115"/>
          <p:cNvSpPr/>
          <p:nvPr/>
        </p:nvSpPr>
        <p:spPr>
          <a:xfrm>
            <a:off x="-183" y="1039826"/>
            <a:ext cx="1813205" cy="312041"/>
          </a:xfrm>
          <a:prstGeom prst="roundRect">
            <a:avLst>
              <a:gd name="adj" fmla="val 0"/>
            </a:avLst>
          </a:prstGeom>
          <a:solidFill>
            <a:schemeClr val="accent1"/>
          </a:solidFill>
          <a:ln>
            <a:noFill/>
          </a:ln>
          <a:effectLst>
            <a:outerShdw blurRad="2921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（一）</a:t>
            </a:r>
            <a:r>
              <a:rPr lang="zh-CN" altLang="en-US" sz="1350" b="1" noProof="0" dirty="0">
                <a:ln>
                  <a:noFill/>
                </a:ln>
                <a:solidFill>
                  <a:prstClr val="white"/>
                </a:solidFill>
                <a:effectLst/>
                <a:uLnTx/>
                <a:uFillTx/>
                <a:latin typeface="Calibri" panose="020F0502020204030204"/>
                <a:ea typeface="微软雅黑" panose="020B0503020204020204" pitchFamily="34" charset="-122"/>
                <a:sym typeface="+mn-ea"/>
              </a:rPr>
              <a:t>总体设计</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117" name="文本框 116"/>
          <p:cNvSpPr txBox="1"/>
          <p:nvPr/>
        </p:nvSpPr>
        <p:spPr>
          <a:xfrm>
            <a:off x="1899599" y="1039826"/>
            <a:ext cx="1958024" cy="312041"/>
          </a:xfrm>
          <a:prstGeom prst="rect">
            <a:avLst/>
          </a:prstGeom>
          <a:solidFill>
            <a:schemeClr val="bg1"/>
          </a:solidFill>
        </p:spPr>
        <p:txBody>
          <a:bodyPr wrap="square" anchor="ctr">
            <a:noAutofit/>
          </a:bodyPr>
          <a:lstStyle/>
          <a:p>
            <a:pPr lvl="0"/>
            <a:r>
              <a:rPr kumimoji="0" lang="en-US" altLang="zh-CN" sz="135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3. </a:t>
            </a:r>
            <a:r>
              <a:rPr lang="zh-CN" altLang="en-US" sz="1350" b="1" dirty="0">
                <a:solidFill>
                  <a:prstClr val="black"/>
                </a:solidFill>
                <a:latin typeface="方正公文小标宋" panose="02000500000000000000" charset="-122"/>
                <a:ea typeface="方正公文小标宋" panose="02000500000000000000" charset="-122"/>
              </a:rPr>
              <a:t>一库多用，精准赋能</a:t>
            </a:r>
            <a:endParaRPr kumimoji="0" lang="zh-CN" altLang="en-US" sz="135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 name="文本框 3"/>
          <p:cNvSpPr txBox="1"/>
          <p:nvPr/>
        </p:nvSpPr>
        <p:spPr>
          <a:xfrm>
            <a:off x="7253579" y="4729710"/>
            <a:ext cx="1567667" cy="423545"/>
          </a:xfrm>
          <a:prstGeom prst="rect">
            <a:avLst/>
          </a:prstGeom>
          <a:noFill/>
        </p:spPr>
        <p:txBody>
          <a:bodyPr wrap="square">
            <a:spAutoFit/>
          </a:bodyPr>
          <a:lstStyle/>
          <a:p>
            <a:pPr algn="ctr">
              <a:lnSpc>
                <a:spcPct val="120000"/>
              </a:lnSpc>
            </a:pPr>
            <a:r>
              <a:rPr lang="zh-CN" altLang="en-US" sz="900" dirty="0"/>
              <a:t>汽车技术服务与营销专业</a:t>
            </a:r>
            <a:endParaRPr lang="en-US" altLang="zh-CN" sz="900" dirty="0"/>
          </a:p>
          <a:p>
            <a:pPr algn="ctr">
              <a:lnSpc>
                <a:spcPct val="120000"/>
              </a:lnSpc>
            </a:pPr>
            <a:r>
              <a:rPr lang="zh-CN" altLang="en-US" sz="900" dirty="0"/>
              <a:t>应用文写作任务库</a:t>
            </a:r>
            <a:endParaRPr lang="zh-CN" altLang="en-US" sz="900" dirty="0"/>
          </a:p>
        </p:txBody>
      </p:sp>
      <p:sp>
        <p:nvSpPr>
          <p:cNvPr id="6" name="文本框 5"/>
          <p:cNvSpPr txBox="1"/>
          <p:nvPr/>
        </p:nvSpPr>
        <p:spPr>
          <a:xfrm>
            <a:off x="3147970" y="4729710"/>
            <a:ext cx="1483605" cy="423545"/>
          </a:xfrm>
          <a:prstGeom prst="rect">
            <a:avLst/>
          </a:prstGeom>
          <a:noFill/>
        </p:spPr>
        <p:txBody>
          <a:bodyPr wrap="square">
            <a:spAutoFit/>
          </a:bodyPr>
          <a:lstStyle/>
          <a:p>
            <a:pPr algn="ctr">
              <a:lnSpc>
                <a:spcPct val="120000"/>
              </a:lnSpc>
            </a:pPr>
            <a:r>
              <a:rPr lang="zh-CN" altLang="en-US" sz="900" dirty="0"/>
              <a:t>大数据与会计专业</a:t>
            </a:r>
            <a:endParaRPr lang="en-US" altLang="zh-CN" sz="900" dirty="0"/>
          </a:p>
          <a:p>
            <a:pPr algn="ctr">
              <a:lnSpc>
                <a:spcPct val="120000"/>
              </a:lnSpc>
            </a:pPr>
            <a:r>
              <a:rPr lang="zh-CN" altLang="en-US" sz="900" dirty="0"/>
              <a:t>应用文写作任务库</a:t>
            </a:r>
            <a:endParaRPr lang="zh-CN" altLang="en-US" sz="900" dirty="0"/>
          </a:p>
        </p:txBody>
      </p:sp>
      <p:sp>
        <p:nvSpPr>
          <p:cNvPr id="8" name="文本框 7"/>
          <p:cNvSpPr txBox="1"/>
          <p:nvPr/>
        </p:nvSpPr>
        <p:spPr>
          <a:xfrm>
            <a:off x="4546832" y="4729710"/>
            <a:ext cx="1483605" cy="423545"/>
          </a:xfrm>
          <a:prstGeom prst="rect">
            <a:avLst/>
          </a:prstGeom>
          <a:noFill/>
        </p:spPr>
        <p:txBody>
          <a:bodyPr wrap="square">
            <a:spAutoFit/>
          </a:bodyPr>
          <a:lstStyle/>
          <a:p>
            <a:pPr algn="ctr">
              <a:lnSpc>
                <a:spcPct val="120000"/>
              </a:lnSpc>
            </a:pPr>
            <a:r>
              <a:rPr lang="zh-CN" altLang="en-US" sz="900" dirty="0"/>
              <a:t>智慧养老专业</a:t>
            </a:r>
            <a:endParaRPr lang="en-US" altLang="zh-CN" sz="900" dirty="0"/>
          </a:p>
          <a:p>
            <a:pPr algn="ctr">
              <a:lnSpc>
                <a:spcPct val="120000"/>
              </a:lnSpc>
            </a:pPr>
            <a:r>
              <a:rPr lang="zh-CN" altLang="en-US" sz="900" dirty="0"/>
              <a:t>应用文写作任务库</a:t>
            </a:r>
            <a:endParaRPr lang="zh-CN" altLang="en-US" sz="900" dirty="0"/>
          </a:p>
        </p:txBody>
      </p:sp>
      <p:sp>
        <p:nvSpPr>
          <p:cNvPr id="10" name="文本框 9"/>
          <p:cNvSpPr txBox="1"/>
          <p:nvPr/>
        </p:nvSpPr>
        <p:spPr>
          <a:xfrm>
            <a:off x="1749107" y="4729710"/>
            <a:ext cx="1483605" cy="423545"/>
          </a:xfrm>
          <a:prstGeom prst="rect">
            <a:avLst/>
          </a:prstGeom>
          <a:noFill/>
        </p:spPr>
        <p:txBody>
          <a:bodyPr wrap="square">
            <a:spAutoFit/>
          </a:bodyPr>
          <a:lstStyle/>
          <a:p>
            <a:pPr algn="ctr">
              <a:lnSpc>
                <a:spcPct val="120000"/>
              </a:lnSpc>
            </a:pPr>
            <a:r>
              <a:rPr lang="zh-CN" altLang="en-US" sz="900" dirty="0"/>
              <a:t>商务外语专业</a:t>
            </a:r>
            <a:endParaRPr lang="en-US" altLang="zh-CN" sz="900" dirty="0"/>
          </a:p>
          <a:p>
            <a:pPr algn="ctr">
              <a:lnSpc>
                <a:spcPct val="120000"/>
              </a:lnSpc>
            </a:pPr>
            <a:r>
              <a:rPr lang="zh-CN" altLang="en-US" sz="900" dirty="0"/>
              <a:t>应用文写作任务库</a:t>
            </a:r>
            <a:endParaRPr lang="zh-CN" altLang="en-US" sz="900" dirty="0"/>
          </a:p>
        </p:txBody>
      </p:sp>
      <p:sp>
        <p:nvSpPr>
          <p:cNvPr id="12" name="文本框 11"/>
          <p:cNvSpPr txBox="1"/>
          <p:nvPr/>
        </p:nvSpPr>
        <p:spPr>
          <a:xfrm>
            <a:off x="342708" y="4729710"/>
            <a:ext cx="1483605" cy="423545"/>
          </a:xfrm>
          <a:prstGeom prst="rect">
            <a:avLst/>
          </a:prstGeom>
          <a:noFill/>
        </p:spPr>
        <p:txBody>
          <a:bodyPr wrap="square">
            <a:spAutoFit/>
          </a:bodyPr>
          <a:lstStyle/>
          <a:p>
            <a:pPr algn="ctr">
              <a:lnSpc>
                <a:spcPct val="120000"/>
              </a:lnSpc>
            </a:pPr>
            <a:r>
              <a:rPr lang="zh-CN" altLang="en-US" sz="900" dirty="0"/>
              <a:t>旅游管理专业</a:t>
            </a:r>
            <a:endParaRPr lang="en-US" altLang="zh-CN" sz="900" dirty="0"/>
          </a:p>
          <a:p>
            <a:pPr algn="ctr">
              <a:lnSpc>
                <a:spcPct val="120000"/>
              </a:lnSpc>
            </a:pPr>
            <a:r>
              <a:rPr lang="zh-CN" altLang="en-US" sz="900" dirty="0"/>
              <a:t>应用文写作任务库</a:t>
            </a:r>
            <a:endParaRPr lang="zh-CN" altLang="en-US" sz="900" dirty="0"/>
          </a:p>
        </p:txBody>
      </p:sp>
      <p:pic>
        <p:nvPicPr>
          <p:cNvPr id="15" name="图片 14"/>
          <p:cNvPicPr/>
          <p:nvPr>
            <p:custDataLst>
              <p:tags r:id="rId13"/>
            </p:custDataLst>
          </p:nvPr>
        </p:nvPicPr>
        <p:blipFill>
          <a:blip r:embed="rId14"/>
          <a:stretch>
            <a:fillRect/>
          </a:stretch>
        </p:blipFill>
        <p:spPr>
          <a:xfrm>
            <a:off x="386954" y="2525516"/>
            <a:ext cx="1434659" cy="2144265"/>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pic>
        <p:nvPicPr>
          <p:cNvPr id="17" name="图片 16"/>
          <p:cNvPicPr/>
          <p:nvPr>
            <p:custDataLst>
              <p:tags r:id="rId15"/>
            </p:custDataLst>
          </p:nvPr>
        </p:nvPicPr>
        <p:blipFill>
          <a:blip r:embed="rId16"/>
          <a:stretch>
            <a:fillRect/>
          </a:stretch>
        </p:blipFill>
        <p:spPr>
          <a:xfrm>
            <a:off x="1773580" y="2525516"/>
            <a:ext cx="1434659" cy="2144265"/>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pic>
        <p:nvPicPr>
          <p:cNvPr id="19" name="图片 18"/>
          <p:cNvPicPr/>
          <p:nvPr>
            <p:custDataLst>
              <p:tags r:id="rId17"/>
            </p:custDataLst>
          </p:nvPr>
        </p:nvPicPr>
        <p:blipFill>
          <a:blip r:embed="rId18"/>
          <a:stretch>
            <a:fillRect/>
          </a:stretch>
        </p:blipFill>
        <p:spPr>
          <a:xfrm>
            <a:off x="3160206" y="2525516"/>
            <a:ext cx="1434659" cy="2144265"/>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pic>
        <p:nvPicPr>
          <p:cNvPr id="21" name="图片 20"/>
          <p:cNvPicPr/>
          <p:nvPr>
            <p:custDataLst>
              <p:tags r:id="rId19"/>
            </p:custDataLst>
          </p:nvPr>
        </p:nvPicPr>
        <p:blipFill>
          <a:blip r:embed="rId20"/>
          <a:stretch>
            <a:fillRect/>
          </a:stretch>
        </p:blipFill>
        <p:spPr>
          <a:xfrm>
            <a:off x="4546832" y="2525516"/>
            <a:ext cx="1434659" cy="2144265"/>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pic>
        <p:nvPicPr>
          <p:cNvPr id="23" name="图片 22"/>
          <p:cNvPicPr/>
          <p:nvPr>
            <p:custDataLst>
              <p:tags r:id="rId21"/>
            </p:custDataLst>
          </p:nvPr>
        </p:nvPicPr>
        <p:blipFill>
          <a:blip r:embed="rId22"/>
          <a:stretch>
            <a:fillRect/>
          </a:stretch>
        </p:blipFill>
        <p:spPr>
          <a:xfrm>
            <a:off x="5933459" y="2525516"/>
            <a:ext cx="1434659" cy="2144265"/>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sp>
        <p:nvSpPr>
          <p:cNvPr id="27" name="文本框 26"/>
          <p:cNvSpPr txBox="1"/>
          <p:nvPr/>
        </p:nvSpPr>
        <p:spPr>
          <a:xfrm>
            <a:off x="5887970" y="4729710"/>
            <a:ext cx="1483605" cy="423545"/>
          </a:xfrm>
          <a:prstGeom prst="rect">
            <a:avLst/>
          </a:prstGeom>
          <a:noFill/>
        </p:spPr>
        <p:txBody>
          <a:bodyPr wrap="square">
            <a:spAutoFit/>
          </a:bodyPr>
          <a:lstStyle/>
          <a:p>
            <a:pPr algn="ctr">
              <a:lnSpc>
                <a:spcPct val="120000"/>
              </a:lnSpc>
            </a:pPr>
            <a:r>
              <a:rPr lang="zh-CN" altLang="en-US" sz="900" dirty="0"/>
              <a:t>房地产经营与管理专业</a:t>
            </a:r>
            <a:endParaRPr lang="en-US" altLang="zh-CN" sz="900" dirty="0"/>
          </a:p>
          <a:p>
            <a:pPr algn="ctr">
              <a:lnSpc>
                <a:spcPct val="120000"/>
              </a:lnSpc>
            </a:pPr>
            <a:r>
              <a:rPr lang="zh-CN" altLang="en-US" sz="900" dirty="0"/>
              <a:t>应用文写作</a:t>
            </a:r>
            <a:endParaRPr lang="en-US" altLang="zh-CN" sz="900" dirty="0"/>
          </a:p>
        </p:txBody>
      </p:sp>
      <p:pic>
        <p:nvPicPr>
          <p:cNvPr id="29" name="图片 28"/>
          <p:cNvPicPr/>
          <p:nvPr>
            <p:custDataLst>
              <p:tags r:id="rId23"/>
            </p:custDataLst>
          </p:nvPr>
        </p:nvPicPr>
        <p:blipFill>
          <a:blip r:embed="rId24"/>
          <a:stretch>
            <a:fillRect/>
          </a:stretch>
        </p:blipFill>
        <p:spPr>
          <a:xfrm>
            <a:off x="7320083" y="2525516"/>
            <a:ext cx="1434659" cy="2144265"/>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cxnSp>
        <p:nvCxnSpPr>
          <p:cNvPr id="115" name="直接连接符 114"/>
          <p:cNvCxnSpPr/>
          <p:nvPr/>
        </p:nvCxnSpPr>
        <p:spPr>
          <a:xfrm>
            <a:off x="1856310" y="1050939"/>
            <a:ext cx="0" cy="300929"/>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16" name="矩形: 圆角 115"/>
          <p:cNvSpPr/>
          <p:nvPr/>
        </p:nvSpPr>
        <p:spPr>
          <a:xfrm>
            <a:off x="-183" y="1039826"/>
            <a:ext cx="1813205" cy="312041"/>
          </a:xfrm>
          <a:prstGeom prst="roundRect">
            <a:avLst>
              <a:gd name="adj" fmla="val 0"/>
            </a:avLst>
          </a:prstGeom>
          <a:solidFill>
            <a:schemeClr val="accent1"/>
          </a:solidFill>
          <a:ln>
            <a:noFill/>
          </a:ln>
          <a:effectLst>
            <a:outerShdw blurRad="2921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（一）</a:t>
            </a:r>
            <a:r>
              <a:rPr lang="zh-CN" altLang="en-US" sz="1350" b="1" noProof="0" dirty="0">
                <a:ln>
                  <a:noFill/>
                </a:ln>
                <a:solidFill>
                  <a:prstClr val="white"/>
                </a:solidFill>
                <a:effectLst/>
                <a:uLnTx/>
                <a:uFillTx/>
                <a:latin typeface="Calibri" panose="020F0502020204030204"/>
                <a:ea typeface="微软雅黑" panose="020B0503020204020204" pitchFamily="34" charset="-122"/>
                <a:sym typeface="+mn-ea"/>
              </a:rPr>
              <a:t>总体设计</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117" name="文本框 116"/>
          <p:cNvSpPr txBox="1"/>
          <p:nvPr/>
        </p:nvSpPr>
        <p:spPr>
          <a:xfrm>
            <a:off x="1899599" y="1039826"/>
            <a:ext cx="1958024" cy="312041"/>
          </a:xfrm>
          <a:prstGeom prst="rect">
            <a:avLst/>
          </a:prstGeom>
          <a:solidFill>
            <a:schemeClr val="bg1"/>
          </a:solidFill>
        </p:spPr>
        <p:txBody>
          <a:bodyPr wrap="square" anchor="ctr">
            <a:noAutofit/>
          </a:bodyPr>
          <a:lstStyle/>
          <a:p>
            <a:pPr lvl="0"/>
            <a:r>
              <a:rPr kumimoji="0" lang="en-US" altLang="zh-CN" sz="135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3. </a:t>
            </a:r>
            <a:r>
              <a:rPr lang="zh-CN" altLang="en-US" sz="1350" b="1" dirty="0">
                <a:solidFill>
                  <a:prstClr val="black"/>
                </a:solidFill>
                <a:latin typeface="方正公文小标宋" panose="02000500000000000000" charset="-122"/>
                <a:ea typeface="方正公文小标宋" panose="02000500000000000000" charset="-122"/>
              </a:rPr>
              <a:t>一库多用，精准赋能</a:t>
            </a:r>
            <a:endParaRPr kumimoji="0" lang="zh-CN" altLang="en-US" sz="135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0" y="1524002"/>
            <a:ext cx="3998119" cy="3142298"/>
          </a:xfrm>
          <a:prstGeom prst="rect">
            <a:avLst/>
          </a:prstGeom>
          <a:noFill/>
        </p:spPr>
      </p:pic>
      <p:sp>
        <p:nvSpPr>
          <p:cNvPr id="5" name="矩形: 圆角 44"/>
          <p:cNvSpPr/>
          <p:nvPr>
            <p:custDataLst>
              <p:tags r:id="rId2"/>
            </p:custDataLst>
          </p:nvPr>
        </p:nvSpPr>
        <p:spPr>
          <a:xfrm>
            <a:off x="4236007" y="1576263"/>
            <a:ext cx="1843447" cy="553797"/>
          </a:xfrm>
          <a:prstGeom prst="roundRect">
            <a:avLst>
              <a:gd name="adj" fmla="val 4622"/>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p>
        </p:txBody>
      </p:sp>
      <p:sp>
        <p:nvSpPr>
          <p:cNvPr id="7" name="文本框 6"/>
          <p:cNvSpPr txBox="1"/>
          <p:nvPr>
            <p:custDataLst>
              <p:tags r:id="rId3"/>
            </p:custDataLst>
          </p:nvPr>
        </p:nvSpPr>
        <p:spPr>
          <a:xfrm>
            <a:off x="4834828" y="1708535"/>
            <a:ext cx="1223756" cy="471805"/>
          </a:xfrm>
          <a:prstGeom prst="rect">
            <a:avLst/>
          </a:prstGeom>
          <a:noFill/>
        </p:spPr>
        <p:txBody>
          <a:bodyPr wrap="square">
            <a:spAutoFit/>
          </a:bodyPr>
          <a:p>
            <a:pPr>
              <a:lnSpc>
                <a:spcPct val="20000"/>
              </a:lnSpc>
              <a:spcBef>
                <a:spcPts val="1200"/>
              </a:spcBef>
              <a:spcAft>
                <a:spcPts val="1200"/>
              </a:spcAft>
            </a:pPr>
            <a:r>
              <a:rPr lang="zh-CN" altLang="en-US" sz="1200" i="0" dirty="0">
                <a:solidFill>
                  <a:srgbClr val="0F1115"/>
                </a:solidFill>
                <a:effectLst/>
                <a:latin typeface="方正公文小标宋" panose="02000500000000000000" charset="-122"/>
                <a:ea typeface="方正公文小标宋" panose="02000500000000000000" charset="-122"/>
              </a:rPr>
              <a:t>应届毕业生</a:t>
            </a:r>
            <a:endParaRPr lang="zh-CN" altLang="en-US" sz="1200" i="0" dirty="0">
              <a:solidFill>
                <a:srgbClr val="0F1115"/>
              </a:solidFill>
              <a:effectLst/>
              <a:latin typeface="方正公文小标宋" panose="02000500000000000000" charset="-122"/>
              <a:ea typeface="方正公文小标宋" panose="02000500000000000000" charset="-122"/>
            </a:endParaRPr>
          </a:p>
          <a:p>
            <a:pPr>
              <a:lnSpc>
                <a:spcPct val="20000"/>
              </a:lnSpc>
              <a:spcBef>
                <a:spcPts val="1200"/>
              </a:spcBef>
              <a:spcAft>
                <a:spcPts val="1200"/>
              </a:spcAft>
            </a:pPr>
            <a:r>
              <a:rPr lang="zh-CN" altLang="en-US" sz="1200" i="0" dirty="0">
                <a:solidFill>
                  <a:srgbClr val="0F1115"/>
                </a:solidFill>
                <a:effectLst/>
                <a:latin typeface="方正公文小标宋" panose="02000500000000000000" charset="-122"/>
                <a:ea typeface="方正公文小标宋" panose="02000500000000000000" charset="-122"/>
              </a:rPr>
              <a:t>新入职员工</a:t>
            </a:r>
            <a:endParaRPr lang="zh-CN" altLang="en-US" sz="1200" i="0" dirty="0">
              <a:solidFill>
                <a:srgbClr val="0F1115"/>
              </a:solidFill>
              <a:effectLst/>
              <a:latin typeface="方正公文小标宋" panose="02000500000000000000" charset="-122"/>
              <a:ea typeface="方正公文小标宋" panose="02000500000000000000" charset="-122"/>
            </a:endParaRPr>
          </a:p>
        </p:txBody>
      </p:sp>
      <p:sp>
        <p:nvSpPr>
          <p:cNvPr id="9" name="圆角矩形 9"/>
          <p:cNvSpPr/>
          <p:nvPr>
            <p:custDataLst>
              <p:tags r:id="rId4"/>
            </p:custDataLst>
          </p:nvPr>
        </p:nvSpPr>
        <p:spPr>
          <a:xfrm>
            <a:off x="4337810" y="1622146"/>
            <a:ext cx="473205" cy="431959"/>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bg1"/>
                </a:solidFill>
              </a:rPr>
              <a:t>身份</a:t>
            </a:r>
            <a:endParaRPr lang="zh-CN" altLang="en-US" sz="1050" b="1" dirty="0">
              <a:solidFill>
                <a:schemeClr val="bg1"/>
              </a:solidFill>
            </a:endParaRPr>
          </a:p>
        </p:txBody>
      </p:sp>
      <p:sp>
        <p:nvSpPr>
          <p:cNvPr id="11" name="文本框 10"/>
          <p:cNvSpPr txBox="1"/>
          <p:nvPr>
            <p:custDataLst>
              <p:tags r:id="rId5"/>
            </p:custDataLst>
          </p:nvPr>
        </p:nvSpPr>
        <p:spPr>
          <a:xfrm>
            <a:off x="4150519" y="2253617"/>
            <a:ext cx="4437221" cy="506730"/>
          </a:xfrm>
          <a:prstGeom prst="rect">
            <a:avLst/>
          </a:prstGeom>
          <a:noFill/>
        </p:spPr>
        <p:txBody>
          <a:bodyPr wrap="square" rtlCol="0">
            <a:spAutoFit/>
          </a:bodyPr>
          <a:p>
            <a:r>
              <a:rPr lang="zh-CN" altLang="en-US" sz="1350"/>
              <a:t>示例：</a:t>
            </a:r>
            <a:r>
              <a:rPr lang="en-US" altLang="zh-CN" sz="1350"/>
              <a:t> “</a:t>
            </a:r>
            <a:r>
              <a:rPr lang="zh-CN" altLang="en-US" sz="1350"/>
              <a:t>作为市场部新助理</a:t>
            </a:r>
            <a:r>
              <a:rPr lang="en-US" altLang="zh-CN" sz="1350"/>
              <a:t>”</a:t>
            </a:r>
            <a:r>
              <a:rPr lang="zh-CN" altLang="en-US" sz="1350"/>
              <a:t>、</a:t>
            </a:r>
            <a:r>
              <a:rPr lang="en-US" altLang="zh-CN" sz="1350"/>
              <a:t>“</a:t>
            </a:r>
            <a:r>
              <a:rPr lang="zh-CN" altLang="en-US" sz="1350"/>
              <a:t>作为幼儿园新教师</a:t>
            </a:r>
            <a:r>
              <a:rPr lang="en-US" altLang="zh-CN" sz="1350"/>
              <a:t>”</a:t>
            </a:r>
            <a:r>
              <a:rPr lang="zh-CN" altLang="en-US" sz="1350"/>
              <a:t>、</a:t>
            </a:r>
            <a:r>
              <a:rPr lang="en-US" altLang="zh-CN" sz="1350"/>
              <a:t>     </a:t>
            </a:r>
            <a:endParaRPr lang="en-US" altLang="zh-CN" sz="1350"/>
          </a:p>
          <a:p>
            <a:r>
              <a:rPr lang="en-US" altLang="zh-CN" sz="1350"/>
              <a:t>       “</a:t>
            </a:r>
            <a:r>
              <a:rPr lang="zh-CN" altLang="en-US" sz="1350"/>
              <a:t>作为智能制造产线的新技术员</a:t>
            </a:r>
            <a:r>
              <a:rPr lang="en-US" altLang="zh-CN" sz="1350"/>
              <a:t>”</a:t>
            </a:r>
            <a:endParaRPr lang="en-US" altLang="zh-CN" sz="1350"/>
          </a:p>
        </p:txBody>
      </p:sp>
      <p:sp>
        <p:nvSpPr>
          <p:cNvPr id="13" name="矩形: 圆角 44"/>
          <p:cNvSpPr/>
          <p:nvPr>
            <p:custDataLst>
              <p:tags r:id="rId6"/>
            </p:custDataLst>
          </p:nvPr>
        </p:nvSpPr>
        <p:spPr>
          <a:xfrm>
            <a:off x="4236007" y="2789748"/>
            <a:ext cx="1843447" cy="553797"/>
          </a:xfrm>
          <a:prstGeom prst="roundRect">
            <a:avLst>
              <a:gd name="adj" fmla="val 4622"/>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p>
        </p:txBody>
      </p:sp>
      <p:sp>
        <p:nvSpPr>
          <p:cNvPr id="14" name="文本框 13"/>
          <p:cNvSpPr txBox="1"/>
          <p:nvPr>
            <p:custDataLst>
              <p:tags r:id="rId7"/>
            </p:custDataLst>
          </p:nvPr>
        </p:nvSpPr>
        <p:spPr>
          <a:xfrm>
            <a:off x="4855369" y="2857026"/>
            <a:ext cx="1223963" cy="392906"/>
          </a:xfrm>
          <a:prstGeom prst="rect">
            <a:avLst/>
          </a:prstGeom>
          <a:noFill/>
        </p:spPr>
        <p:txBody>
          <a:bodyPr wrap="square">
            <a:noAutofit/>
          </a:bodyPr>
          <a:p>
            <a:pPr>
              <a:lnSpc>
                <a:spcPct val="100000"/>
              </a:lnSpc>
              <a:spcBef>
                <a:spcPts val="1200"/>
              </a:spcBef>
              <a:spcAft>
                <a:spcPts val="1200"/>
              </a:spcAft>
            </a:pPr>
            <a:r>
              <a:rPr lang="zh-CN" altLang="en-US" sz="1200" i="0" dirty="0">
                <a:solidFill>
                  <a:srgbClr val="0F1115"/>
                </a:solidFill>
                <a:effectLst/>
                <a:latin typeface="方正公文小标宋" panose="02000500000000000000" charset="-122"/>
                <a:ea typeface="方正公文小标宋" panose="02000500000000000000" charset="-122"/>
              </a:rPr>
              <a:t>具体、真实的职业场景片段</a:t>
            </a:r>
            <a:endParaRPr lang="zh-CN" altLang="en-US" sz="1200" i="0" dirty="0">
              <a:solidFill>
                <a:srgbClr val="0F1115"/>
              </a:solidFill>
              <a:effectLst/>
              <a:latin typeface="方正公文小标宋" panose="02000500000000000000" charset="-122"/>
              <a:ea typeface="方正公文小标宋" panose="02000500000000000000" charset="-122"/>
            </a:endParaRPr>
          </a:p>
        </p:txBody>
      </p:sp>
      <p:sp>
        <p:nvSpPr>
          <p:cNvPr id="16" name="圆角矩形 9"/>
          <p:cNvSpPr/>
          <p:nvPr>
            <p:custDataLst>
              <p:tags r:id="rId8"/>
            </p:custDataLst>
          </p:nvPr>
        </p:nvSpPr>
        <p:spPr>
          <a:xfrm>
            <a:off x="4337810" y="2835631"/>
            <a:ext cx="473205" cy="431959"/>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bg1"/>
                </a:solidFill>
              </a:rPr>
              <a:t>场景</a:t>
            </a:r>
            <a:endParaRPr lang="zh-CN" altLang="en-US" sz="1050" b="1" dirty="0">
              <a:solidFill>
                <a:schemeClr val="bg1"/>
              </a:solidFill>
            </a:endParaRPr>
          </a:p>
        </p:txBody>
      </p:sp>
      <p:sp>
        <p:nvSpPr>
          <p:cNvPr id="18" name="文本框 17"/>
          <p:cNvSpPr txBox="1"/>
          <p:nvPr>
            <p:custDataLst>
              <p:tags r:id="rId9"/>
            </p:custDataLst>
          </p:nvPr>
        </p:nvSpPr>
        <p:spPr>
          <a:xfrm>
            <a:off x="4150519" y="3467102"/>
            <a:ext cx="4437221" cy="506730"/>
          </a:xfrm>
          <a:prstGeom prst="rect">
            <a:avLst/>
          </a:prstGeom>
          <a:noFill/>
        </p:spPr>
        <p:txBody>
          <a:bodyPr wrap="square" rtlCol="0">
            <a:spAutoFit/>
          </a:bodyPr>
          <a:p>
            <a:r>
              <a:rPr lang="zh-CN" altLang="en-US" sz="1350"/>
              <a:t>示例：</a:t>
            </a:r>
            <a:r>
              <a:rPr lang="en-US" altLang="zh-CN" sz="1350"/>
              <a:t>“</a:t>
            </a:r>
            <a:r>
              <a:rPr lang="zh-CN" altLang="en-US" sz="1350"/>
              <a:t>公司即将推出一款新品，经理让你初步调研并</a:t>
            </a:r>
            <a:endParaRPr lang="zh-CN" altLang="en-US" sz="1350"/>
          </a:p>
          <a:p>
            <a:r>
              <a:rPr lang="zh-CN" altLang="en-US" sz="1350"/>
              <a:t> </a:t>
            </a:r>
            <a:r>
              <a:rPr lang="en-US" altLang="zh-CN" sz="1350"/>
              <a:t>     </a:t>
            </a:r>
            <a:r>
              <a:rPr lang="zh-CN" altLang="en-US" sz="1350"/>
              <a:t>起草一份《线上推广方案》</a:t>
            </a:r>
            <a:r>
              <a:rPr lang="en-US" altLang="zh-CN" sz="1350"/>
              <a:t>“</a:t>
            </a:r>
            <a:endParaRPr lang="en-US" altLang="zh-CN" sz="1350"/>
          </a:p>
        </p:txBody>
      </p:sp>
      <p:sp>
        <p:nvSpPr>
          <p:cNvPr id="20" name="矩形: 圆角 44"/>
          <p:cNvSpPr/>
          <p:nvPr>
            <p:custDataLst>
              <p:tags r:id="rId10"/>
            </p:custDataLst>
          </p:nvPr>
        </p:nvSpPr>
        <p:spPr>
          <a:xfrm>
            <a:off x="4236007" y="4003233"/>
            <a:ext cx="1843447" cy="553797"/>
          </a:xfrm>
          <a:prstGeom prst="roundRect">
            <a:avLst>
              <a:gd name="adj" fmla="val 4622"/>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p>
        </p:txBody>
      </p:sp>
      <p:sp>
        <p:nvSpPr>
          <p:cNvPr id="22" name="文本框 21"/>
          <p:cNvSpPr txBox="1"/>
          <p:nvPr>
            <p:custDataLst>
              <p:tags r:id="rId11"/>
            </p:custDataLst>
          </p:nvPr>
        </p:nvSpPr>
        <p:spPr>
          <a:xfrm>
            <a:off x="4855369" y="4070511"/>
            <a:ext cx="1223963" cy="392906"/>
          </a:xfrm>
          <a:prstGeom prst="rect">
            <a:avLst/>
          </a:prstGeom>
          <a:noFill/>
        </p:spPr>
        <p:txBody>
          <a:bodyPr wrap="square">
            <a:noAutofit/>
          </a:bodyPr>
          <a:p>
            <a:pPr>
              <a:lnSpc>
                <a:spcPct val="85000"/>
              </a:lnSpc>
              <a:spcBef>
                <a:spcPts val="1200"/>
              </a:spcBef>
              <a:spcAft>
                <a:spcPts val="1200"/>
              </a:spcAft>
            </a:pPr>
            <a:r>
              <a:rPr lang="zh-CN" altLang="en-US" sz="1200" i="0" dirty="0">
                <a:solidFill>
                  <a:srgbClr val="0F1115"/>
                </a:solidFill>
                <a:effectLst/>
                <a:latin typeface="方正公文小标宋" panose="02000500000000000000" charset="-122"/>
                <a:ea typeface="方正公文小标宋" panose="02000500000000000000" charset="-122"/>
              </a:rPr>
              <a:t>清晰、明确地指出要完成的写作成果</a:t>
            </a:r>
            <a:endParaRPr lang="zh-CN" altLang="en-US" sz="1200" i="0" dirty="0">
              <a:solidFill>
                <a:srgbClr val="0F1115"/>
              </a:solidFill>
              <a:effectLst/>
              <a:latin typeface="方正公文小标宋" panose="02000500000000000000" charset="-122"/>
              <a:ea typeface="方正公文小标宋" panose="02000500000000000000" charset="-122"/>
            </a:endParaRPr>
          </a:p>
        </p:txBody>
      </p:sp>
      <p:sp>
        <p:nvSpPr>
          <p:cNvPr id="24" name="圆角矩形 9"/>
          <p:cNvSpPr/>
          <p:nvPr>
            <p:custDataLst>
              <p:tags r:id="rId12"/>
            </p:custDataLst>
          </p:nvPr>
        </p:nvSpPr>
        <p:spPr>
          <a:xfrm>
            <a:off x="4337810" y="4049116"/>
            <a:ext cx="473205" cy="431959"/>
          </a:xfrm>
          <a:prstGeom prst="roundRect">
            <a:avLst>
              <a:gd name="adj" fmla="val 4474"/>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050" b="1" dirty="0">
                <a:solidFill>
                  <a:schemeClr val="bg1"/>
                </a:solidFill>
              </a:rPr>
              <a:t>任务</a:t>
            </a:r>
            <a:endParaRPr lang="zh-CN" altLang="en-US" sz="1050" b="1" dirty="0">
              <a:solidFill>
                <a:schemeClr val="bg1"/>
              </a:solidFill>
            </a:endParaRPr>
          </a:p>
        </p:txBody>
      </p:sp>
      <p:sp>
        <p:nvSpPr>
          <p:cNvPr id="25" name="文本框 24"/>
          <p:cNvSpPr txBox="1"/>
          <p:nvPr>
            <p:custDataLst>
              <p:tags r:id="rId13"/>
            </p:custDataLst>
          </p:nvPr>
        </p:nvSpPr>
        <p:spPr>
          <a:xfrm>
            <a:off x="4150519" y="4680587"/>
            <a:ext cx="4437221" cy="714375"/>
          </a:xfrm>
          <a:prstGeom prst="rect">
            <a:avLst/>
          </a:prstGeom>
          <a:noFill/>
        </p:spPr>
        <p:txBody>
          <a:bodyPr wrap="square" rtlCol="0">
            <a:spAutoFit/>
          </a:bodyPr>
          <a:p>
            <a:r>
              <a:rPr lang="zh-CN" altLang="en-US" sz="1350"/>
              <a:t>示例：</a:t>
            </a:r>
            <a:r>
              <a:rPr lang="en-US" altLang="zh-CN" sz="1350"/>
              <a:t>“</a:t>
            </a:r>
            <a:r>
              <a:rPr lang="zh-CN" altLang="en-US" sz="1350"/>
              <a:t>请撰写一份《关于</a:t>
            </a:r>
            <a:r>
              <a:rPr lang="en-US" altLang="zh-CN" sz="1350"/>
              <a:t>XX</a:t>
            </a:r>
            <a:r>
              <a:rPr lang="zh-CN" altLang="en-US" sz="1350"/>
              <a:t>产品线上推广的方案》，下</a:t>
            </a:r>
            <a:endParaRPr lang="zh-CN" altLang="en-US" sz="1350"/>
          </a:p>
          <a:p>
            <a:r>
              <a:rPr lang="zh-CN" altLang="en-US" sz="1350"/>
              <a:t> </a:t>
            </a:r>
            <a:r>
              <a:rPr lang="en-US" altLang="zh-CN" sz="1350"/>
              <a:t>      </a:t>
            </a:r>
            <a:r>
              <a:rPr lang="zh-CN" altLang="en-US" sz="1350"/>
              <a:t>周一前提交给部门经理。</a:t>
            </a:r>
            <a:r>
              <a:rPr lang="en-US" altLang="zh-CN" sz="1350"/>
              <a:t>”</a:t>
            </a:r>
            <a:endParaRPr lang="en-US" altLang="zh-CN" sz="1350"/>
          </a:p>
        </p:txBody>
      </p:sp>
      <p:sp>
        <p:nvSpPr>
          <p:cNvPr id="35" name="圆角矩形 34"/>
          <p:cNvSpPr/>
          <p:nvPr/>
        </p:nvSpPr>
        <p:spPr>
          <a:xfrm>
            <a:off x="1196340" y="1954056"/>
            <a:ext cx="339090" cy="89059"/>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sp>
        <p:nvSpPr>
          <p:cNvPr id="36" name="圆角矩形 35"/>
          <p:cNvSpPr/>
          <p:nvPr/>
        </p:nvSpPr>
        <p:spPr>
          <a:xfrm>
            <a:off x="2193608" y="1960247"/>
            <a:ext cx="339090" cy="89059"/>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sp>
        <p:nvSpPr>
          <p:cNvPr id="37" name="圆角矩形 36"/>
          <p:cNvSpPr/>
          <p:nvPr/>
        </p:nvSpPr>
        <p:spPr>
          <a:xfrm>
            <a:off x="441008" y="1965010"/>
            <a:ext cx="339090" cy="89059"/>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内容占位符 7"/>
          <p:cNvSpPr txBox="1"/>
          <p:nvPr/>
        </p:nvSpPr>
        <p:spPr>
          <a:xfrm>
            <a:off x="293586" y="404919"/>
            <a:ext cx="770544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t>二、正本清源，从根源重构应用文写作教学范式</a:t>
            </a:r>
            <a:endParaRPr lang="zh-CN" altLang="en-US" sz="2400" dirty="0"/>
          </a:p>
        </p:txBody>
      </p:sp>
      <p:grpSp>
        <p:nvGrpSpPr>
          <p:cNvPr id="130" name="组合 129"/>
          <p:cNvGrpSpPr/>
          <p:nvPr/>
        </p:nvGrpSpPr>
        <p:grpSpPr>
          <a:xfrm>
            <a:off x="-184" y="481696"/>
            <a:ext cx="237606" cy="392415"/>
            <a:chOff x="2373506" y="1686556"/>
            <a:chExt cx="394324" cy="316898"/>
          </a:xfrm>
        </p:grpSpPr>
        <p:sp>
          <p:nvSpPr>
            <p:cNvPr id="131"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dirty="0"/>
            </a:p>
          </p:txBody>
        </p:sp>
        <p:sp>
          <p:nvSpPr>
            <p:cNvPr id="132"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cxnSp>
        <p:nvCxnSpPr>
          <p:cNvPr id="133" name="直接连接符 13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a:off x="1856310" y="1050939"/>
            <a:ext cx="0" cy="300929"/>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矩形: 圆角 26"/>
          <p:cNvSpPr/>
          <p:nvPr/>
        </p:nvSpPr>
        <p:spPr>
          <a:xfrm>
            <a:off x="-183" y="1039826"/>
            <a:ext cx="1813205" cy="312041"/>
          </a:xfrm>
          <a:prstGeom prst="roundRect">
            <a:avLst>
              <a:gd name="adj" fmla="val 0"/>
            </a:avLst>
          </a:prstGeom>
          <a:solidFill>
            <a:schemeClr val="accent1"/>
          </a:solidFill>
          <a:ln>
            <a:noFill/>
          </a:ln>
          <a:effectLst>
            <a:outerShdw blurRad="2921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（一）</a:t>
            </a:r>
            <a:r>
              <a:rPr lang="zh-CN" altLang="en-US" sz="1350" b="1" noProof="0" dirty="0">
                <a:ln>
                  <a:noFill/>
                </a:ln>
                <a:solidFill>
                  <a:prstClr val="white"/>
                </a:solidFill>
                <a:effectLst/>
                <a:uLnTx/>
                <a:uFillTx/>
                <a:latin typeface="Calibri" panose="020F0502020204030204"/>
                <a:ea typeface="微软雅黑" panose="020B0503020204020204" pitchFamily="34" charset="-122"/>
                <a:sym typeface="+mn-ea"/>
              </a:rPr>
              <a:t>总体设计</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28" name="文本框 27"/>
          <p:cNvSpPr txBox="1"/>
          <p:nvPr/>
        </p:nvSpPr>
        <p:spPr>
          <a:xfrm>
            <a:off x="1899599" y="1039826"/>
            <a:ext cx="1958024" cy="312041"/>
          </a:xfrm>
          <a:prstGeom prst="rect">
            <a:avLst/>
          </a:prstGeom>
          <a:solidFill>
            <a:schemeClr val="bg1"/>
          </a:solidFill>
        </p:spPr>
        <p:txBody>
          <a:bodyPr wrap="square" anchor="ctr">
            <a:noAutofit/>
          </a:bodyPr>
          <a:lstStyle/>
          <a:p>
            <a:pPr lvl="0"/>
            <a:r>
              <a:rPr kumimoji="0" lang="zh-CN" altLang="en-US" sz="1350" b="1" i="0" u="none" strike="noStrike" cap="none" spc="0" normalizeH="0" baseline="0" dirty="0">
                <a:solidFill>
                  <a:prstClr val="black"/>
                </a:solidFill>
                <a:latin typeface="方正公文小标宋" panose="02000500000000000000" charset="-122"/>
                <a:ea typeface="方正公文小标宋" panose="02000500000000000000" charset="-122"/>
                <a:sym typeface="微软雅黑" panose="020B0503020204020204" pitchFamily="34" charset="-122"/>
              </a:rPr>
              <a:t>4. 反哺教学，建立文库</a:t>
            </a:r>
            <a:endParaRPr kumimoji="0" lang="zh-CN" altLang="en-US" sz="135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6" name="图片 5"/>
          <p:cNvPicPr/>
          <p:nvPr/>
        </p:nvPicPr>
        <p:blipFill>
          <a:blip r:embed="rId1"/>
          <a:stretch>
            <a:fillRect/>
          </a:stretch>
        </p:blipFill>
        <p:spPr>
          <a:xfrm>
            <a:off x="7322388" y="1825969"/>
            <a:ext cx="1434659" cy="2144265"/>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pic>
        <p:nvPicPr>
          <p:cNvPr id="15" name="图片 14"/>
          <p:cNvPicPr/>
          <p:nvPr/>
        </p:nvPicPr>
        <p:blipFill>
          <a:blip r:embed="rId2"/>
          <a:stretch>
            <a:fillRect/>
          </a:stretch>
        </p:blipFill>
        <p:spPr>
          <a:xfrm>
            <a:off x="378362" y="1867823"/>
            <a:ext cx="1434659" cy="2144265"/>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pic>
        <p:nvPicPr>
          <p:cNvPr id="31" name="图片 30"/>
          <p:cNvPicPr>
            <a:picLocks noChangeAspect="1"/>
          </p:cNvPicPr>
          <p:nvPr/>
        </p:nvPicPr>
        <p:blipFill>
          <a:blip r:embed="rId3"/>
          <a:stretch>
            <a:fillRect/>
          </a:stretch>
        </p:blipFill>
        <p:spPr>
          <a:xfrm>
            <a:off x="3229836" y="1633472"/>
            <a:ext cx="2684328" cy="2016861"/>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pic>
        <p:nvPicPr>
          <p:cNvPr id="24" name="图片 23"/>
          <p:cNvPicPr/>
          <p:nvPr/>
        </p:nvPicPr>
        <p:blipFill>
          <a:blip r:embed="rId4"/>
          <a:stretch>
            <a:fillRect/>
          </a:stretch>
        </p:blipFill>
        <p:spPr>
          <a:xfrm>
            <a:off x="6327872" y="2674326"/>
            <a:ext cx="1434659" cy="2144265"/>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pic>
        <p:nvPicPr>
          <p:cNvPr id="8" name="图片 7"/>
          <p:cNvPicPr/>
          <p:nvPr/>
        </p:nvPicPr>
        <p:blipFill>
          <a:blip r:embed="rId5"/>
          <a:stretch>
            <a:fillRect/>
          </a:stretch>
        </p:blipFill>
        <p:spPr>
          <a:xfrm>
            <a:off x="5313242" y="3424006"/>
            <a:ext cx="1201843" cy="1657847"/>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pic>
        <p:nvPicPr>
          <p:cNvPr id="4" name="图片 3"/>
          <p:cNvPicPr/>
          <p:nvPr/>
        </p:nvPicPr>
        <p:blipFill>
          <a:blip r:embed="rId6"/>
          <a:stretch>
            <a:fillRect/>
          </a:stretch>
        </p:blipFill>
        <p:spPr>
          <a:xfrm>
            <a:off x="1332992" y="2674326"/>
            <a:ext cx="1434659" cy="2144265"/>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pic>
        <p:nvPicPr>
          <p:cNvPr id="12" name="图片 11"/>
          <p:cNvPicPr/>
          <p:nvPr/>
        </p:nvPicPr>
        <p:blipFill>
          <a:blip r:embed="rId7"/>
          <a:stretch>
            <a:fillRect/>
          </a:stretch>
        </p:blipFill>
        <p:spPr>
          <a:xfrm>
            <a:off x="2582809" y="3424006"/>
            <a:ext cx="1109213" cy="1657847"/>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pic>
        <p:nvPicPr>
          <p:cNvPr id="19" name="图片 18"/>
          <p:cNvPicPr/>
          <p:nvPr/>
        </p:nvPicPr>
        <p:blipFill>
          <a:blip r:embed="rId8"/>
          <a:stretch>
            <a:fillRect/>
          </a:stretch>
        </p:blipFill>
        <p:spPr>
          <a:xfrm>
            <a:off x="3863537" y="3439981"/>
            <a:ext cx="1295508" cy="1852226"/>
          </a:xfrm>
          <a:prstGeom prst="roundRect">
            <a:avLst>
              <a:gd name="adj" fmla="val 0"/>
            </a:avLst>
          </a:prstGeom>
          <a:ln w="19050">
            <a:solidFill>
              <a:schemeClr val="accent1"/>
            </a:solidFill>
            <a:miter lim="800000"/>
            <a:headEnd/>
            <a:tailEnd/>
          </a:ln>
          <a:effectLst>
            <a:outerShdw blurRad="88900" dist="38100" dir="10800000" algn="r" rotWithShape="0">
              <a:prstClr val="black">
                <a:alpha val="25000"/>
              </a:prstClr>
            </a:outerShdw>
          </a:effectLst>
          <a:scene3d>
            <a:camera prst="orthographicFront"/>
            <a:lightRig rig="contrasting" dir="t">
              <a:rot lat="0" lon="0" rev="9600000"/>
            </a:lightRig>
          </a:scene3d>
          <a:sp3d extrusionH="76200" prstMaterial="metal">
            <a:bevelT w="254000" prst="coolSlant"/>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矩形 386"/>
          <p:cNvSpPr/>
          <p:nvPr/>
        </p:nvSpPr>
        <p:spPr>
          <a:xfrm>
            <a:off x="361951" y="3276473"/>
            <a:ext cx="2358390" cy="1765112"/>
          </a:xfrm>
          <a:prstGeom prst="rect">
            <a:avLst/>
          </a:prstGeom>
          <a:solidFill>
            <a:schemeClr val="bg1"/>
          </a:solidFill>
          <a:ln w="3175">
            <a:solidFill>
              <a:schemeClr val="accent1">
                <a:shade val="15000"/>
                <a:shade val="9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内容占位符 7"/>
          <p:cNvSpPr txBox="1"/>
          <p:nvPr/>
        </p:nvSpPr>
        <p:spPr>
          <a:xfrm>
            <a:off x="293587" y="404919"/>
            <a:ext cx="7106882" cy="444680"/>
          </a:xfrm>
          <a:prstGeom prst="rect">
            <a:avLst/>
          </a:prstGeom>
          <a:effectLst/>
        </p:spPr>
        <p:txBody>
          <a:bodyPr/>
          <a:lstStyle>
            <a:defPPr>
              <a:defRPr lang="zh-CN"/>
            </a:defPPr>
            <a:lvl1pPr indent="0">
              <a:lnSpc>
                <a:spcPct val="120000"/>
              </a:lnSpc>
              <a:spcBef>
                <a:spcPts val="1000"/>
              </a:spcBef>
              <a:buClr>
                <a:schemeClr val="accent1"/>
              </a:buClr>
              <a:buSzPct val="110000"/>
              <a:buFont typeface="Wingdings" panose="05000000000000000000" pitchFamily="2" charset="2"/>
              <a:buNone/>
              <a:defRPr sz="3200" b="1" spc="0">
                <a:solidFill>
                  <a:schemeClr val="accent1"/>
                </a:solidFill>
                <a:effectLst/>
                <a:latin typeface="+mj-ea"/>
                <a:ea typeface="+mj-ea"/>
                <a:cs typeface="阿里巴巴普惠体 H" panose="00020600040101010101" pitchFamily="18" charset="-122"/>
              </a:defRPr>
            </a:lvl1pPr>
            <a:lvl2pPr marL="685800" indent="-228600">
              <a:lnSpc>
                <a:spcPct val="120000"/>
              </a:lnSpc>
              <a:spcBef>
                <a:spcPts val="500"/>
              </a:spcBef>
              <a:buClr>
                <a:schemeClr val="accent1"/>
              </a:buClr>
              <a:buSzPct val="110000"/>
              <a:buFont typeface="Wingdings" panose="05000000000000000000" pitchFamily="2" charset="2"/>
              <a:buChar char="§"/>
              <a:defRPr sz="1600">
                <a:effectLst/>
              </a:defRPr>
            </a:lvl2pPr>
            <a:lvl3pPr marL="1143000" indent="-228600">
              <a:lnSpc>
                <a:spcPct val="120000"/>
              </a:lnSpc>
              <a:spcBef>
                <a:spcPts val="500"/>
              </a:spcBef>
              <a:buClr>
                <a:schemeClr val="accent1"/>
              </a:buClr>
              <a:buSzPct val="110000"/>
              <a:buFont typeface="Wingdings" panose="05000000000000000000" pitchFamily="2" charset="2"/>
              <a:buChar char="§"/>
              <a:defRPr sz="1400">
                <a:effectLst/>
              </a:defRPr>
            </a:lvl3pPr>
            <a:lvl4pPr marL="1600200" indent="-228600">
              <a:lnSpc>
                <a:spcPct val="120000"/>
              </a:lnSpc>
              <a:spcBef>
                <a:spcPts val="500"/>
              </a:spcBef>
              <a:buClr>
                <a:schemeClr val="accent1"/>
              </a:buClr>
              <a:buSzPct val="110000"/>
              <a:buFont typeface="Wingdings" panose="05000000000000000000" pitchFamily="2" charset="2"/>
              <a:buChar char="§"/>
              <a:defRPr sz="1200">
                <a:effectLst/>
              </a:defRPr>
            </a:lvl4pPr>
            <a:lvl5pPr marL="2057400" indent="-228600">
              <a:lnSpc>
                <a:spcPct val="120000"/>
              </a:lnSpc>
              <a:spcBef>
                <a:spcPts val="500"/>
              </a:spcBef>
              <a:buClr>
                <a:schemeClr val="accent1"/>
              </a:buClr>
              <a:buSzPct val="110000"/>
              <a:buFont typeface="Wingdings" panose="05000000000000000000" pitchFamily="2" charset="2"/>
              <a:buChar char="§"/>
              <a:defRPr sz="1200">
                <a:effectLst/>
              </a:defRPr>
            </a:lvl5pPr>
            <a:lvl6pPr marL="2514600" indent="-228600">
              <a:lnSpc>
                <a:spcPct val="120000"/>
              </a:lnSpc>
              <a:spcBef>
                <a:spcPts val="500"/>
              </a:spcBef>
              <a:buClr>
                <a:schemeClr val="accent1"/>
              </a:buClr>
              <a:buSzPct val="110000"/>
              <a:buFont typeface="Wingdings" panose="05000000000000000000" pitchFamily="2" charset="2"/>
              <a:buChar char="§"/>
              <a:defRPr sz="1200">
                <a:effectLst/>
              </a:defRPr>
            </a:lvl6pPr>
            <a:lvl7pPr marL="2971800" indent="-228600">
              <a:lnSpc>
                <a:spcPct val="120000"/>
              </a:lnSpc>
              <a:spcBef>
                <a:spcPts val="500"/>
              </a:spcBef>
              <a:buClr>
                <a:schemeClr val="accent1"/>
              </a:buClr>
              <a:buSzPct val="110000"/>
              <a:buFont typeface="Wingdings" panose="05000000000000000000" pitchFamily="2" charset="2"/>
              <a:buChar char="§"/>
              <a:defRPr sz="1200">
                <a:effectLst/>
              </a:defRPr>
            </a:lvl7pPr>
            <a:lvl8pPr marL="3429000" indent="-228600">
              <a:lnSpc>
                <a:spcPct val="120000"/>
              </a:lnSpc>
              <a:spcBef>
                <a:spcPts val="500"/>
              </a:spcBef>
              <a:buClr>
                <a:schemeClr val="accent1"/>
              </a:buClr>
              <a:buSzPct val="110000"/>
              <a:buFont typeface="Wingdings" panose="05000000000000000000" pitchFamily="2" charset="2"/>
              <a:buChar char="§"/>
              <a:defRPr sz="1200">
                <a:effectLst/>
              </a:defRPr>
            </a:lvl8pPr>
            <a:lvl9pPr marL="3886200" indent="-228600">
              <a:lnSpc>
                <a:spcPct val="120000"/>
              </a:lnSpc>
              <a:spcBef>
                <a:spcPts val="500"/>
              </a:spcBef>
              <a:buClr>
                <a:schemeClr val="accent1"/>
              </a:buClr>
              <a:buSzPct val="110000"/>
              <a:buFont typeface="Wingdings" panose="05000000000000000000" pitchFamily="2" charset="2"/>
              <a:buChar char="§"/>
              <a:defRPr sz="1200">
                <a:effectLst/>
              </a:defRPr>
            </a:lvl9pPr>
          </a:lstStyle>
          <a:p>
            <a:r>
              <a:rPr lang="zh-CN" altLang="en-US" sz="2400" dirty="0">
                <a:sym typeface="微软雅黑" panose="020B0503020204020204" pitchFamily="34" charset="-122"/>
              </a:rPr>
              <a:t>二、正本清源，从根源重构应用文写作教学范式</a:t>
            </a:r>
            <a:endParaRPr lang="zh-CN" altLang="en-US" sz="2400" dirty="0">
              <a:sym typeface="微软雅黑" panose="020B0503020204020204" pitchFamily="34" charset="-122"/>
            </a:endParaRPr>
          </a:p>
        </p:txBody>
      </p:sp>
      <p:grpSp>
        <p:nvGrpSpPr>
          <p:cNvPr id="5" name="组合 4"/>
          <p:cNvGrpSpPr/>
          <p:nvPr/>
        </p:nvGrpSpPr>
        <p:grpSpPr>
          <a:xfrm>
            <a:off x="-184" y="481696"/>
            <a:ext cx="237606" cy="392415"/>
            <a:chOff x="2373506" y="1686556"/>
            <a:chExt cx="394324" cy="316898"/>
          </a:xfrm>
        </p:grpSpPr>
        <p:sp>
          <p:nvSpPr>
            <p:cNvPr id="8" name="任意多边形: 形状 7"/>
            <p:cNvSpPr/>
            <p:nvPr/>
          </p:nvSpPr>
          <p:spPr>
            <a:xfrm>
              <a:off x="2531678" y="1686556"/>
              <a:ext cx="23615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任意多边形: 形状 8"/>
            <p:cNvSpPr/>
            <p:nvPr/>
          </p:nvSpPr>
          <p:spPr>
            <a:xfrm>
              <a:off x="2373506" y="1686556"/>
              <a:ext cx="190802" cy="316898"/>
            </a:xfrm>
            <a:custGeom>
              <a:avLst/>
              <a:gdLst>
                <a:gd name="connsiteX0" fmla="*/ 0 w 158404"/>
                <a:gd name="connsiteY0" fmla="*/ 0 h 316808"/>
                <a:gd name="connsiteX1" fmla="*/ 158404 w 158404"/>
                <a:gd name="connsiteY1" fmla="*/ 0 h 316808"/>
                <a:gd name="connsiteX2" fmla="*/ 158404 w 158404"/>
                <a:gd name="connsiteY2" fmla="*/ 316808 h 316808"/>
                <a:gd name="connsiteX3" fmla="*/ 0 w 158404"/>
                <a:gd name="connsiteY3" fmla="*/ 316808 h 316808"/>
                <a:gd name="connsiteX4" fmla="*/ 0 w 158404"/>
                <a:gd name="connsiteY4" fmla="*/ 0 h 31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4" h="316808">
                  <a:moveTo>
                    <a:pt x="0" y="0"/>
                  </a:moveTo>
                  <a:lnTo>
                    <a:pt x="158404" y="0"/>
                  </a:lnTo>
                  <a:lnTo>
                    <a:pt x="158404" y="316808"/>
                  </a:lnTo>
                  <a:lnTo>
                    <a:pt x="0" y="31680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cxnSp>
        <p:nvCxnSpPr>
          <p:cNvPr id="13" name="直接连接符 12"/>
          <p:cNvCxnSpPr/>
          <p:nvPr/>
        </p:nvCxnSpPr>
        <p:spPr>
          <a:xfrm>
            <a:off x="3381025" y="1050939"/>
            <a:ext cx="0" cy="300929"/>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矩形: 圆角 13"/>
          <p:cNvSpPr/>
          <p:nvPr/>
        </p:nvSpPr>
        <p:spPr>
          <a:xfrm>
            <a:off x="-184" y="1039826"/>
            <a:ext cx="3334772" cy="312041"/>
          </a:xfrm>
          <a:prstGeom prst="roundRect">
            <a:avLst>
              <a:gd name="adj" fmla="val 0"/>
            </a:avLst>
          </a:prstGeom>
          <a:solidFill>
            <a:schemeClr val="accent1"/>
          </a:solidFill>
          <a:ln>
            <a:noFill/>
          </a:ln>
          <a:effectLst>
            <a:outerShdw blurRad="2921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（二）实施过程（以学前教育专业为例） </a:t>
            </a:r>
            <a:endParaRPr kumimoji="0" lang="zh-CN" altLang="en-US" sz="135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sp>
        <p:nvSpPr>
          <p:cNvPr id="15" name="Rectangle 1"/>
          <p:cNvSpPr>
            <a:spLocks noChangeArrowheads="1"/>
          </p:cNvSpPr>
          <p:nvPr/>
        </p:nvSpPr>
        <p:spPr bwMode="auto">
          <a:xfrm>
            <a:off x="361950" y="1485356"/>
            <a:ext cx="8157210" cy="48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lvl1pPr indent="3048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结合学前教育专业人才培养方案对于</a:t>
            </a:r>
            <a:r>
              <a:rPr kumimoji="0" lang="zh-CN" altLang="en-US" sz="105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学生文字表达能力、逻辑思维能力、语言规范性</a:t>
            </a:r>
            <a:r>
              <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与</a:t>
            </a:r>
            <a:r>
              <a:rPr kumimoji="0" lang="zh-CN" altLang="en-US" sz="105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写作能力</a:t>
            </a:r>
            <a:r>
              <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等核心素养要求，构建写作任务库，</a:t>
            </a:r>
            <a:r>
              <a:rPr kumimoji="0" lang="zh-CN" altLang="en-US" sz="105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rPr>
              <a:t>强化课程与职业场景的深度对接</a:t>
            </a:r>
            <a:endPar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160" name="矩形: 圆角 159"/>
          <p:cNvSpPr/>
          <p:nvPr/>
        </p:nvSpPr>
        <p:spPr>
          <a:xfrm>
            <a:off x="3665144" y="2455333"/>
            <a:ext cx="579962" cy="2543390"/>
          </a:xfrm>
          <a:prstGeom prst="roundRect">
            <a:avLst>
              <a:gd name="adj" fmla="val 5499"/>
            </a:avLst>
          </a:prstGeom>
          <a:solidFill>
            <a:schemeClr val="bg1"/>
          </a:solidFill>
          <a:ln w="6350">
            <a:solidFill>
              <a:schemeClr val="accent3">
                <a:lumMod val="20000"/>
                <a:lumOff val="8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050" b="0" i="0" u="none" strike="noStrike" kern="1200" cap="none" spc="0" normalizeH="0" baseline="0" noProof="0">
              <a:ln>
                <a:noFill/>
              </a:ln>
              <a:solidFill>
                <a:srgbClr val="FFFFFF">
                  <a:lumMod val="25000"/>
                </a:srgb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61" name="矩形: 圆角 160"/>
          <p:cNvSpPr/>
          <p:nvPr/>
        </p:nvSpPr>
        <p:spPr>
          <a:xfrm>
            <a:off x="4306135" y="2455333"/>
            <a:ext cx="871464" cy="2543390"/>
          </a:xfrm>
          <a:prstGeom prst="roundRect">
            <a:avLst>
              <a:gd name="adj" fmla="val 5499"/>
            </a:avLst>
          </a:prstGeom>
          <a:solidFill>
            <a:schemeClr val="bg1"/>
          </a:solidFill>
          <a:ln w="6350">
            <a:solidFill>
              <a:schemeClr val="accent3">
                <a:lumMod val="20000"/>
                <a:lumOff val="8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050" b="0" i="0" u="none" strike="noStrike" kern="1200" cap="none" spc="0" normalizeH="0" baseline="0" noProof="0">
              <a:ln>
                <a:noFill/>
              </a:ln>
              <a:solidFill>
                <a:srgbClr val="FFFFFF">
                  <a:lumMod val="25000"/>
                </a:srgb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62" name="矩形: 圆角 161"/>
          <p:cNvSpPr/>
          <p:nvPr/>
        </p:nvSpPr>
        <p:spPr>
          <a:xfrm>
            <a:off x="5238627" y="2455333"/>
            <a:ext cx="1235170" cy="2543390"/>
          </a:xfrm>
          <a:prstGeom prst="roundRect">
            <a:avLst>
              <a:gd name="adj" fmla="val 5499"/>
            </a:avLst>
          </a:prstGeom>
          <a:solidFill>
            <a:schemeClr val="bg1"/>
          </a:solidFill>
          <a:ln w="6350">
            <a:solidFill>
              <a:schemeClr val="accent3">
                <a:lumMod val="20000"/>
                <a:lumOff val="8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050" b="0" i="0" u="none" strike="noStrike" kern="1200" cap="none" spc="0" normalizeH="0" baseline="0" noProof="0">
              <a:ln>
                <a:noFill/>
              </a:ln>
              <a:solidFill>
                <a:srgbClr val="FFFFFF">
                  <a:lumMod val="25000"/>
                </a:srgb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63" name="矩形: 圆角 162"/>
          <p:cNvSpPr/>
          <p:nvPr/>
        </p:nvSpPr>
        <p:spPr>
          <a:xfrm>
            <a:off x="6534825" y="2455333"/>
            <a:ext cx="944592" cy="2543390"/>
          </a:xfrm>
          <a:prstGeom prst="roundRect">
            <a:avLst>
              <a:gd name="adj" fmla="val 5499"/>
            </a:avLst>
          </a:prstGeom>
          <a:solidFill>
            <a:schemeClr val="bg1"/>
          </a:solidFill>
          <a:ln w="6350">
            <a:solidFill>
              <a:schemeClr val="accent3">
                <a:lumMod val="20000"/>
                <a:lumOff val="8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050" b="0" i="0" u="none" strike="noStrike" kern="1200" cap="none" spc="0" normalizeH="0" baseline="0" noProof="0">
              <a:ln>
                <a:noFill/>
              </a:ln>
              <a:solidFill>
                <a:srgbClr val="FFFFFF">
                  <a:lumMod val="25000"/>
                </a:srgb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164" name="矩形: 圆角 163"/>
          <p:cNvSpPr/>
          <p:nvPr/>
        </p:nvSpPr>
        <p:spPr>
          <a:xfrm>
            <a:off x="7540446" y="2455333"/>
            <a:ext cx="1108184" cy="2543390"/>
          </a:xfrm>
          <a:prstGeom prst="roundRect">
            <a:avLst>
              <a:gd name="adj" fmla="val 5499"/>
            </a:avLst>
          </a:prstGeom>
          <a:solidFill>
            <a:schemeClr val="bg1"/>
          </a:solidFill>
          <a:ln w="6350">
            <a:solidFill>
              <a:schemeClr val="accent3">
                <a:lumMod val="20000"/>
                <a:lumOff val="8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1" lang="zh-CN" altLang="en-US" sz="1050" b="0" i="0" u="none" strike="noStrike" kern="1200" cap="none" spc="0" normalizeH="0" baseline="0" noProof="0">
              <a:ln>
                <a:noFill/>
              </a:ln>
              <a:solidFill>
                <a:srgbClr val="FFFFFF">
                  <a:lumMod val="25000"/>
                </a:srgb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81" name="矩形: 圆角 80"/>
          <p:cNvSpPr/>
          <p:nvPr/>
        </p:nvSpPr>
        <p:spPr>
          <a:xfrm>
            <a:off x="3105566" y="2455333"/>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black"/>
              </a:solidFill>
              <a:effectLst/>
              <a:uLnTx/>
              <a:uFillTx/>
              <a:latin typeface="方正公文小标宋" panose="02000500000000000000" charset="-122"/>
              <a:ea typeface="方正公文小标宋" panose="02000500000000000000" charset="-122"/>
              <a:cs typeface="+mn-cs"/>
            </a:endParaRPr>
          </a:p>
        </p:txBody>
      </p:sp>
      <p:sp>
        <p:nvSpPr>
          <p:cNvPr id="142" name="矩形: 圆角 141"/>
          <p:cNvSpPr/>
          <p:nvPr/>
        </p:nvSpPr>
        <p:spPr>
          <a:xfrm>
            <a:off x="3105566" y="2634956"/>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43" name="矩形: 圆角 142"/>
          <p:cNvSpPr/>
          <p:nvPr/>
        </p:nvSpPr>
        <p:spPr>
          <a:xfrm>
            <a:off x="3105566" y="2814581"/>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44" name="矩形: 圆角 143"/>
          <p:cNvSpPr/>
          <p:nvPr/>
        </p:nvSpPr>
        <p:spPr>
          <a:xfrm>
            <a:off x="3105566" y="2994204"/>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45" name="矩形: 圆角 144"/>
          <p:cNvSpPr/>
          <p:nvPr/>
        </p:nvSpPr>
        <p:spPr>
          <a:xfrm>
            <a:off x="3105566" y="3173828"/>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46" name="矩形: 圆角 145"/>
          <p:cNvSpPr/>
          <p:nvPr/>
        </p:nvSpPr>
        <p:spPr>
          <a:xfrm>
            <a:off x="3105566" y="3353452"/>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47" name="矩形: 圆角 146"/>
          <p:cNvSpPr/>
          <p:nvPr/>
        </p:nvSpPr>
        <p:spPr>
          <a:xfrm>
            <a:off x="3105566" y="3533075"/>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48" name="矩形: 圆角 147"/>
          <p:cNvSpPr/>
          <p:nvPr/>
        </p:nvSpPr>
        <p:spPr>
          <a:xfrm>
            <a:off x="3105566" y="3712700"/>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49" name="矩形: 圆角 148"/>
          <p:cNvSpPr/>
          <p:nvPr/>
        </p:nvSpPr>
        <p:spPr>
          <a:xfrm>
            <a:off x="3105566" y="3892323"/>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50" name="矩形: 圆角 149"/>
          <p:cNvSpPr/>
          <p:nvPr/>
        </p:nvSpPr>
        <p:spPr>
          <a:xfrm>
            <a:off x="3105566" y="4071947"/>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51" name="矩形: 圆角 150"/>
          <p:cNvSpPr/>
          <p:nvPr/>
        </p:nvSpPr>
        <p:spPr>
          <a:xfrm>
            <a:off x="3105566" y="4251571"/>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52" name="矩形: 圆角 151"/>
          <p:cNvSpPr/>
          <p:nvPr/>
        </p:nvSpPr>
        <p:spPr>
          <a:xfrm>
            <a:off x="3105566" y="4431194"/>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53" name="矩形: 圆角 152"/>
          <p:cNvSpPr/>
          <p:nvPr/>
        </p:nvSpPr>
        <p:spPr>
          <a:xfrm>
            <a:off x="3105566" y="4610819"/>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sp>
        <p:nvSpPr>
          <p:cNvPr id="154" name="矩形: 圆角 153"/>
          <p:cNvSpPr/>
          <p:nvPr/>
        </p:nvSpPr>
        <p:spPr>
          <a:xfrm>
            <a:off x="3105566" y="4790444"/>
            <a:ext cx="506969" cy="144501"/>
          </a:xfrm>
          <a:prstGeom prst="roundRect">
            <a:avLst>
              <a:gd name="adj" fmla="val 18911"/>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900" b="1" i="0" u="none" strike="noStrike" kern="1200" cap="none" spc="0" normalizeH="0" baseline="0" noProof="0" dirty="0">
              <a:ln>
                <a:noFill/>
              </a:ln>
              <a:solidFill>
                <a:prstClr val="white"/>
              </a:solidFill>
              <a:effectLst/>
              <a:uLnTx/>
              <a:uFillTx/>
              <a:latin typeface="方正公文小标宋" panose="02000500000000000000" charset="-122"/>
              <a:ea typeface="方正公文小标宋" panose="02000500000000000000" charset="-122"/>
              <a:cs typeface="+mn-cs"/>
            </a:endParaRPr>
          </a:p>
        </p:txBody>
      </p:sp>
      <p:graphicFrame>
        <p:nvGraphicFramePr>
          <p:cNvPr id="141" name="表格 140"/>
          <p:cNvGraphicFramePr/>
          <p:nvPr>
            <p:custDataLst>
              <p:tags r:id="rId1"/>
            </p:custDataLst>
          </p:nvPr>
        </p:nvGraphicFramePr>
        <p:xfrm>
          <a:off x="3050561" y="2444694"/>
          <a:ext cx="5575300" cy="2524760"/>
        </p:xfrm>
        <a:graphic>
          <a:graphicData uri="http://schemas.openxmlformats.org/drawingml/2006/table">
            <a:tbl>
              <a:tblPr/>
              <a:tblGrid>
                <a:gridCol w="588010"/>
                <a:gridCol w="628650"/>
                <a:gridCol w="892175"/>
                <a:gridCol w="1322070"/>
                <a:gridCol w="1032510"/>
                <a:gridCol w="1111885"/>
              </a:tblGrid>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通知</a:t>
                      </a:r>
                      <a:endParaRPr lang="zh-CN"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行政干事</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迎接上级安全检查</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撰写部署迎检工作的通知</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规范可执行的动员文件</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组织协调能力、规范意识</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通报</a:t>
                      </a:r>
                      <a:endParaRPr lang="zh-CN"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保教主任</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处理幼儿意外事故</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撰写批评性通报并提出整改要求</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具有警示作用的管理文档</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责任担当、危机处理能力</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请示</a:t>
                      </a:r>
                      <a:endParaRPr lang="zh-CN"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教研组长</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申请超额采购经费</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撰写经费请示并论证必要性</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有理有据的资源申请文书</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资源整合能力、论证能力</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a:solidFill>
                            <a:schemeClr val="bg1"/>
                          </a:solidFill>
                          <a:latin typeface="方正公文小标宋" panose="02000500000000000000" charset="-122"/>
                          <a:ea typeface="方正公文小标宋" panose="02000500000000000000" charset="-122"/>
                        </a:rPr>
                        <a:t>报告</a:t>
                      </a:r>
                      <a:endParaRPr lang="zh-CN" sz="600" b="1" i="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班主任</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汇报幼儿行为问题</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撰写行为观察及干预报告</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专业的问题诊断方案</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观察分析能力、专业判断力</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函</a:t>
                      </a:r>
                      <a:endParaRPr lang="zh-CN"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园长</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与社区商洽合作</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起草合作商洽函</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得体的对外公务信函</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沟通协调能力、对外交往能力</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计划</a:t>
                      </a:r>
                      <a:endParaRPr lang="zh-CN"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专任教师</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小二班教学管理负责人</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制订班级工作计划</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可落地的工作计划书</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规划能力、前瞻性思维</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总结</a:t>
                      </a:r>
                      <a:endParaRPr lang="zh-CN"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新任教师</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复盘常规培养月活动</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撰写活动总结与反思</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有价值的实践复盘文档</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反思能力、经验提炼能力</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调查报告</a:t>
                      </a:r>
                      <a:endParaRPr lang="zh-CN"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教委干事</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调研家长教育焦虑</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撰写调研报告并提出对策</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有参考价值的决策依据</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调研分析能力、解决问题能力</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简历</a:t>
                      </a:r>
                      <a:r>
                        <a:rPr lang="en-US" altLang="zh-CN" sz="600" b="1" i="0" dirty="0">
                          <a:solidFill>
                            <a:schemeClr val="bg1"/>
                          </a:solidFill>
                          <a:latin typeface="方正公文小标宋" panose="02000500000000000000" charset="-122"/>
                          <a:ea typeface="方正公文小标宋" panose="02000500000000000000" charset="-122"/>
                        </a:rPr>
                        <a:t>/</a:t>
                      </a:r>
                      <a:r>
                        <a:rPr lang="zh-CN" altLang="en-US" sz="600" b="1" i="0" dirty="0">
                          <a:solidFill>
                            <a:schemeClr val="bg1"/>
                          </a:solidFill>
                          <a:latin typeface="方正公文小标宋" panose="02000500000000000000" charset="-122"/>
                          <a:ea typeface="方正公文小标宋" panose="02000500000000000000" charset="-122"/>
                        </a:rPr>
                        <a:t>求职信</a:t>
                      </a:r>
                      <a:endParaRPr lang="zh-CN" altLang="en-US"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毕业生</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应聘幼儿园教师</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制作针对性求职材料</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突出个人优势的求职文件</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自我认知能力、职业规划能力</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活动策划书</a:t>
                      </a:r>
                      <a:endParaRPr lang="zh-CN"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园长助理</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筹备亲子运动会</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撰写商业活动策划书</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完整可行的活动方案</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创新能力、商业思维</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述职报告</a:t>
                      </a:r>
                      <a:endParaRPr lang="zh-CN"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骨干教师</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年度工作汇报</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撰写个人述职报告</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全面展示业绩的总结</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职业反思能力、表达能力</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演讲稿</a:t>
                      </a:r>
                      <a:endParaRPr lang="zh-CN"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教师代表</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毕业典礼</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准备毕业典礼致辞</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有感染力的演讲文稿</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专业影响力、公众表达能力</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消息</a:t>
                      </a:r>
                      <a:r>
                        <a:rPr lang="en-US" altLang="zh-CN" sz="600" b="1" i="0" dirty="0">
                          <a:solidFill>
                            <a:schemeClr val="bg1"/>
                          </a:solidFill>
                          <a:latin typeface="方正公文小标宋" panose="02000500000000000000" charset="-122"/>
                          <a:ea typeface="方正公文小标宋" panose="02000500000000000000" charset="-122"/>
                        </a:rPr>
                        <a:t>/</a:t>
                      </a:r>
                      <a:r>
                        <a:rPr lang="zh-CN" altLang="en-US" sz="600" b="1" i="0" dirty="0">
                          <a:solidFill>
                            <a:schemeClr val="bg1"/>
                          </a:solidFill>
                          <a:latin typeface="方正公文小标宋" panose="02000500000000000000" charset="-122"/>
                          <a:ea typeface="方正公文小标宋" panose="02000500000000000000" charset="-122"/>
                        </a:rPr>
                        <a:t>新闻稿</a:t>
                      </a:r>
                      <a:endParaRPr lang="zh-CN" altLang="en-US"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宣传员</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报道园所获奖喜讯</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撰写宣传新闻稿</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生动及时的媒体报道</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信息传播能力、品牌意识</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180340">
                <a:tc>
                  <a:txBody>
                    <a:bodyPr/>
                    <a:lstStyle/>
                    <a:p>
                      <a:pPr marL="0" indent="0" algn="ctr">
                        <a:spcBef>
                          <a:spcPct val="0"/>
                        </a:spcBef>
                        <a:spcAft>
                          <a:spcPct val="0"/>
                        </a:spcAft>
                      </a:pPr>
                      <a:r>
                        <a:rPr lang="zh-CN" sz="600" b="1" i="0" dirty="0">
                          <a:solidFill>
                            <a:schemeClr val="bg1"/>
                          </a:solidFill>
                          <a:latin typeface="方正公文小标宋" panose="02000500000000000000" charset="-122"/>
                          <a:ea typeface="方正公文小标宋" panose="02000500000000000000" charset="-122"/>
                        </a:rPr>
                        <a:t>请柬</a:t>
                      </a:r>
                      <a:r>
                        <a:rPr lang="en-US" altLang="zh-CN" sz="600" b="1" i="0" dirty="0">
                          <a:solidFill>
                            <a:schemeClr val="bg1"/>
                          </a:solidFill>
                          <a:latin typeface="方正公文小标宋" panose="02000500000000000000" charset="-122"/>
                          <a:ea typeface="方正公文小标宋" panose="02000500000000000000" charset="-122"/>
                        </a:rPr>
                        <a:t>/</a:t>
                      </a:r>
                      <a:r>
                        <a:rPr lang="zh-CN" altLang="en-US" sz="600" b="1" i="0" dirty="0">
                          <a:solidFill>
                            <a:schemeClr val="bg1"/>
                          </a:solidFill>
                          <a:latin typeface="方正公文小标宋" panose="02000500000000000000" charset="-122"/>
                          <a:ea typeface="方正公文小标宋" panose="02000500000000000000" charset="-122"/>
                        </a:rPr>
                        <a:t>邀请函</a:t>
                      </a:r>
                      <a:endParaRPr lang="zh-CN" altLang="en-US" sz="600" b="1" i="0" dirty="0">
                        <a:solidFill>
                          <a:schemeClr val="bg1"/>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6350" cap="flat" cmpd="sng">
                      <a:noFill/>
                      <a:prstDash val="soli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外联人员</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a:solidFill>
                            <a:srgbClr val="000000"/>
                          </a:solidFill>
                          <a:latin typeface="方正公文小标宋" panose="02000500000000000000" charset="-122"/>
                          <a:ea typeface="方正公文小标宋" panose="02000500000000000000" charset="-122"/>
                        </a:rPr>
                        <a:t>邀请参加园庆晚会</a:t>
                      </a:r>
                      <a:endParaRPr lang="zh-CN" sz="600" i="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设计制作邀请函</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精美得体的活动邀请</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ct val="0"/>
                        </a:spcBef>
                        <a:spcAft>
                          <a:spcPct val="0"/>
                        </a:spcAft>
                      </a:pPr>
                      <a:r>
                        <a:rPr lang="zh-CN" sz="600" i="0" dirty="0">
                          <a:solidFill>
                            <a:srgbClr val="000000"/>
                          </a:solidFill>
                          <a:latin typeface="方正公文小标宋" panose="02000500000000000000" charset="-122"/>
                          <a:ea typeface="方正公文小标宋" panose="02000500000000000000" charset="-122"/>
                        </a:rPr>
                        <a:t>审美能力、细节管理能力</a:t>
                      </a:r>
                      <a:endParaRPr lang="zh-CN" sz="600" i="0" dirty="0">
                        <a:solidFill>
                          <a:srgbClr val="000000"/>
                        </a:solidFill>
                        <a:latin typeface="方正公文小标宋" panose="02000500000000000000" charset="-122"/>
                        <a:ea typeface="方正公文小标宋" panose="02000500000000000000" charset="-122"/>
                      </a:endParaRPr>
                    </a:p>
                  </a:txBody>
                  <a:tcPr marL="30480" marR="30480" marT="15240" marB="15240" anchor="ctr">
                    <a:lnL w="6350" cap="flat" cmpd="sng">
                      <a:noFill/>
                      <a:prstDash val="solid"/>
                      <a:headEnd type="none" w="med" len="med"/>
                      <a:tailEnd type="none" w="med" len="med"/>
                    </a:lnL>
                    <a:lnR w="6350" cap="flat" cmpd="sng">
                      <a:noFill/>
                      <a:prstDash val="solid"/>
                      <a:headEnd type="none" w="med" len="med"/>
                      <a:tailEnd type="none" w="med" len="med"/>
                    </a:lnR>
                    <a:lnT w="3175" cap="flat" cmpd="sng" algn="ctr">
                      <a:noFill/>
                      <a:prstDash val="solid"/>
                      <a:round/>
                      <a:headEnd type="none" w="med" len="med"/>
                      <a:tailEnd type="none" w="med" len="med"/>
                    </a:lnT>
                    <a:lnB w="6350" cap="flat" cmpd="sng">
                      <a:noFill/>
                      <a:prstDash val="solid"/>
                      <a:headEnd type="none" w="med" len="med"/>
                      <a:tailEnd type="none" w="med" len="med"/>
                    </a:lnB>
                    <a:lnTlToBr w="12700" cmpd="sng">
                      <a:noFill/>
                      <a:prstDash val="solid"/>
                    </a:lnTlToBr>
                    <a:lnBlToTr w="12700" cmpd="sng">
                      <a:noFill/>
                      <a:prstDash val="solid"/>
                    </a:lnBlToTr>
                    <a:noFill/>
                  </a:tcPr>
                </a:tc>
              </a:tr>
            </a:tbl>
          </a:graphicData>
        </a:graphic>
      </p:graphicFrame>
      <p:sp>
        <p:nvSpPr>
          <p:cNvPr id="65" name="文本框 64"/>
          <p:cNvSpPr txBox="1"/>
          <p:nvPr/>
        </p:nvSpPr>
        <p:spPr>
          <a:xfrm>
            <a:off x="3769645" y="2226351"/>
            <a:ext cx="411480" cy="2298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身份</a:t>
            </a:r>
            <a:endPar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155" name="文本框 154"/>
          <p:cNvSpPr txBox="1"/>
          <p:nvPr/>
        </p:nvSpPr>
        <p:spPr>
          <a:xfrm>
            <a:off x="4493756" y="2226351"/>
            <a:ext cx="411480" cy="2298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情境</a:t>
            </a:r>
            <a:endPar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156" name="文本框 155"/>
          <p:cNvSpPr txBox="1"/>
          <p:nvPr/>
        </p:nvSpPr>
        <p:spPr>
          <a:xfrm>
            <a:off x="5615658" y="2226351"/>
            <a:ext cx="411480" cy="2298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任务</a:t>
            </a:r>
            <a:endPar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157" name="文本框 156"/>
          <p:cNvSpPr txBox="1"/>
          <p:nvPr/>
        </p:nvSpPr>
        <p:spPr>
          <a:xfrm>
            <a:off x="6749768" y="2226351"/>
            <a:ext cx="411480" cy="2298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成果</a:t>
            </a:r>
            <a:endPar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158" name="文本框 157"/>
          <p:cNvSpPr txBox="1"/>
          <p:nvPr/>
        </p:nvSpPr>
        <p:spPr>
          <a:xfrm>
            <a:off x="7915146" y="2226351"/>
            <a:ext cx="411480" cy="2298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素养</a:t>
            </a:r>
            <a:endPar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sp>
        <p:nvSpPr>
          <p:cNvPr id="165" name="左中括号 164"/>
          <p:cNvSpPr/>
          <p:nvPr/>
        </p:nvSpPr>
        <p:spPr>
          <a:xfrm>
            <a:off x="2987694" y="2527583"/>
            <a:ext cx="117871" cy="235114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406" name="组合 405"/>
          <p:cNvGrpSpPr/>
          <p:nvPr/>
        </p:nvGrpSpPr>
        <p:grpSpPr>
          <a:xfrm>
            <a:off x="3726017" y="2619220"/>
            <a:ext cx="4872038" cy="2339643"/>
            <a:chOff x="4968022" y="3107480"/>
            <a:chExt cx="6496051" cy="3119524"/>
          </a:xfrm>
        </p:grpSpPr>
        <p:cxnSp>
          <p:nvCxnSpPr>
            <p:cNvPr id="167" name="直接连接符 166"/>
            <p:cNvCxnSpPr/>
            <p:nvPr/>
          </p:nvCxnSpPr>
          <p:spPr>
            <a:xfrm>
              <a:off x="4968022" y="3107480"/>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a:off x="4968022" y="3349746"/>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a:off x="4968022" y="3590104"/>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a:off x="4968022" y="3819017"/>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p:nvCxnSpPr>
          <p:spPr>
            <a:xfrm>
              <a:off x="4968022" y="4061283"/>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4968022" y="4297825"/>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4968022" y="4540090"/>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4968022" y="4766321"/>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4968022" y="5014309"/>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4968022" y="5256575"/>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4968022" y="5484043"/>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4968022" y="5730123"/>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4968022" y="5955613"/>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4968022" y="6226492"/>
              <a:ext cx="606043"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5858103" y="3107480"/>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5858103" y="3349746"/>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5858103" y="3590104"/>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a:off x="5858103" y="3819017"/>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a:off x="5858103" y="4061283"/>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5858103" y="4297825"/>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5858103" y="4540090"/>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a:off x="5858103" y="4766321"/>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a:off x="5858103" y="5014309"/>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5858103" y="5256575"/>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a:off x="5858103" y="5484043"/>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a:off x="5858103" y="5730123"/>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a:off x="5858103" y="5955613"/>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a:off x="5858103" y="6226492"/>
              <a:ext cx="94974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a:off x="7086547" y="3107992"/>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0" name="直接连接符 199"/>
            <p:cNvCxnSpPr/>
            <p:nvPr/>
          </p:nvCxnSpPr>
          <p:spPr>
            <a:xfrm>
              <a:off x="7086547" y="3350258"/>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7086547" y="3590616"/>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a:off x="7086547" y="3819529"/>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a:off x="7086547" y="4061795"/>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a:off x="7086547" y="4298337"/>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a:off x="7086547" y="4540602"/>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a:off x="7086547" y="4766833"/>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a:off x="7086547" y="5014821"/>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a:off x="7086547" y="5257087"/>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a:off x="7086547" y="5484555"/>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a:off x="7086547" y="5730635"/>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1" name="直接连接符 210"/>
            <p:cNvCxnSpPr/>
            <p:nvPr/>
          </p:nvCxnSpPr>
          <p:spPr>
            <a:xfrm>
              <a:off x="7086547" y="5956125"/>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a:off x="7086547" y="6227004"/>
              <a:ext cx="1452292"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4" name="直接连接符 213"/>
            <p:cNvCxnSpPr/>
            <p:nvPr/>
          </p:nvCxnSpPr>
          <p:spPr>
            <a:xfrm>
              <a:off x="8801751" y="3107992"/>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a:off x="8801751" y="3350258"/>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a:off x="8801751" y="3590616"/>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8801751" y="3819529"/>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a:off x="8801751" y="4061795"/>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a:off x="8801751" y="4298337"/>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a:off x="8801751" y="4540602"/>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a:off x="8801751" y="4766833"/>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a:off x="8801751" y="5014821"/>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a:off x="8801751" y="5257087"/>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a:off x="8801751" y="5484555"/>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a:off x="8801751" y="5730635"/>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a:off x="8801751" y="5956125"/>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a:off x="8801751" y="6227004"/>
              <a:ext cx="1104455"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10137013" y="3107992"/>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a:off x="10137013" y="3350258"/>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a:off x="10137013" y="3590616"/>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a:off x="10137013" y="3819529"/>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a:off x="10137013" y="4061795"/>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a:off x="10137013" y="4298337"/>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a:off x="10137013" y="4540602"/>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a:off x="10137013" y="4766833"/>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a:off x="10137013" y="5014821"/>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a:off x="10137013" y="5257087"/>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a:off x="10137013" y="5484555"/>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a:off x="10137013" y="5730635"/>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a:off x="10137013" y="5956125"/>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a:off x="10137013" y="6227004"/>
              <a:ext cx="1327060" cy="0"/>
            </a:xfrm>
            <a:prstGeom prst="line">
              <a:avLst/>
            </a:prstGeom>
            <a:ln w="3175">
              <a:solidFill>
                <a:schemeClr val="tx1">
                  <a:alpha val="24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04" name="文本框 403"/>
          <p:cNvSpPr txBox="1"/>
          <p:nvPr/>
        </p:nvSpPr>
        <p:spPr>
          <a:xfrm>
            <a:off x="3153500" y="2226351"/>
            <a:ext cx="411480" cy="2298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rPr>
              <a:t>文种</a:t>
            </a:r>
            <a:endParaRPr kumimoji="0"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Regular" panose="020B0500000000000000" pitchFamily="34" charset="-122"/>
              <a:sym typeface="微软雅黑" panose="020B0503020204020204" pitchFamily="34" charset="-122"/>
            </a:endParaRPr>
          </a:p>
        </p:txBody>
      </p:sp>
      <p:grpSp>
        <p:nvGrpSpPr>
          <p:cNvPr id="259" name="组合 258"/>
          <p:cNvGrpSpPr/>
          <p:nvPr/>
        </p:nvGrpSpPr>
        <p:grpSpPr>
          <a:xfrm>
            <a:off x="1180142" y="3371119"/>
            <a:ext cx="1459553" cy="1537157"/>
            <a:chOff x="9506461" y="9715051"/>
            <a:chExt cx="6517179" cy="6863691"/>
          </a:xfrm>
        </p:grpSpPr>
        <p:pic>
          <p:nvPicPr>
            <p:cNvPr id="260" name="图片 259" descr="文本&#10;&#10;AI 生成的内容可能不正确。"/>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6461" y="9720742"/>
              <a:ext cx="3168981" cy="6858000"/>
            </a:xfrm>
            <a:prstGeom prst="rect">
              <a:avLst/>
            </a:prstGeom>
            <a:effectLst>
              <a:outerShdw blurRad="50800" dist="12700" sx="101000" sy="101000" algn="ctr" rotWithShape="0">
                <a:srgbClr val="000000">
                  <a:alpha val="30000"/>
                </a:srgbClr>
              </a:outerShdw>
            </a:effectLst>
          </p:spPr>
        </p:pic>
        <p:pic>
          <p:nvPicPr>
            <p:cNvPr id="261" name="图片 260" descr="图示&#10;&#10;AI 生成的内容可能不正确。"/>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4659" y="9715051"/>
              <a:ext cx="3168981" cy="6858000"/>
            </a:xfrm>
            <a:prstGeom prst="rect">
              <a:avLst/>
            </a:prstGeom>
            <a:effectLst>
              <a:outerShdw blurRad="50800" dist="12700" sx="101000" sy="101000" algn="ctr" rotWithShape="0">
                <a:srgbClr val="000000">
                  <a:alpha val="30000"/>
                </a:srgbClr>
              </a:outerShdw>
            </a:effectLst>
          </p:spPr>
        </p:pic>
      </p:grpSp>
      <p:pic>
        <p:nvPicPr>
          <p:cNvPr id="262" name="图片 261" descr="图示&#10;&#10;AI 生成的内容可能不正确。"/>
          <p:cNvPicPr>
            <a:picLocks noChangeAspect="1"/>
          </p:cNvPicPr>
          <p:nvPr/>
        </p:nvPicPr>
        <p:blipFill>
          <a:blip r:embed="rId4">
            <a:extLst>
              <a:ext uri="{28A0092B-C50C-407E-A947-70E740481C1C}">
                <a14:useLocalDpi xmlns:a14="http://schemas.microsoft.com/office/drawing/2010/main" val="0"/>
              </a:ext>
            </a:extLst>
          </a:blip>
          <a:srcRect t="39144" b="29320"/>
          <a:stretch>
            <a:fillRect/>
          </a:stretch>
        </p:blipFill>
        <p:spPr>
          <a:xfrm>
            <a:off x="1621472" y="4013402"/>
            <a:ext cx="1018223" cy="694935"/>
          </a:xfrm>
          <a:prstGeom prst="ellipse">
            <a:avLst/>
          </a:prstGeom>
          <a:ln>
            <a:solidFill>
              <a:schemeClr val="accent1">
                <a:shade val="15000"/>
                <a:shade val="90000"/>
              </a:schemeClr>
            </a:solidFill>
          </a:ln>
          <a:effectLst>
            <a:outerShdw blurRad="50800" dist="50800" dir="5400000" sx="101000" sy="101000" algn="ctr" rotWithShape="0">
              <a:srgbClr val="000000">
                <a:alpha val="20000"/>
              </a:srgbClr>
            </a:outerShdw>
          </a:effectLst>
        </p:spPr>
      </p:pic>
      <p:sp>
        <p:nvSpPr>
          <p:cNvPr id="269" name="对话气泡: 矩形 268"/>
          <p:cNvSpPr/>
          <p:nvPr/>
        </p:nvSpPr>
        <p:spPr>
          <a:xfrm>
            <a:off x="398859" y="4181609"/>
            <a:ext cx="755344" cy="538163"/>
          </a:xfrm>
          <a:prstGeom prst="wedgeRectCallout">
            <a:avLst>
              <a:gd name="adj1" fmla="val 56741"/>
              <a:gd name="adj2" fmla="val -38827"/>
            </a:avLst>
          </a:prstGeom>
          <a:solidFill>
            <a:schemeClr val="accent1">
              <a:lumMod val="20000"/>
              <a:lumOff val="80000"/>
              <a:alpha val="28000"/>
            </a:schemeClr>
          </a:solidFill>
          <a:ln w="1524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lIns="63203" tIns="31601" rIns="63203" bIns="31601"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75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rPr>
              <a:t>培养学生文字、表达、沟通、思维能力</a:t>
            </a:r>
            <a:endParaRPr kumimoji="0" lang="zh-CN" altLang="en-US" sz="750" b="1" i="0" u="none" strike="noStrike" kern="1200" cap="none" spc="0" normalizeH="0" baseline="0" noProof="0" dirty="0">
              <a:ln>
                <a:noFill/>
              </a:ln>
              <a:solidFill>
                <a:srgbClr val="C00000"/>
              </a:solidFill>
              <a:effectLst/>
              <a:uLnTx/>
              <a:uFillTx/>
              <a:latin typeface="Arial" panose="020B0604020202020204"/>
              <a:ea typeface="微软雅黑" panose="020B0503020204020204" pitchFamily="34" charset="-122"/>
              <a:cs typeface="+mn-cs"/>
            </a:endParaRPr>
          </a:p>
        </p:txBody>
      </p:sp>
      <p:pic>
        <p:nvPicPr>
          <p:cNvPr id="454" name="图片 453"/>
          <p:cNvPicPr/>
          <p:nvPr/>
        </p:nvPicPr>
        <p:blipFill>
          <a:blip r:embed="rId5"/>
          <a:srcRect l="680" r="680"/>
          <a:stretch>
            <a:fillRect/>
          </a:stretch>
        </p:blipFill>
        <p:spPr>
          <a:xfrm>
            <a:off x="320540" y="2156036"/>
            <a:ext cx="2432185" cy="1041998"/>
          </a:xfrm>
          <a:prstGeom prst="rect">
            <a:avLst/>
          </a:prstGeom>
        </p:spPr>
      </p:pic>
      <p:pic>
        <p:nvPicPr>
          <p:cNvPr id="402" name="图片 401"/>
          <p:cNvPicPr>
            <a:picLocks noChangeAspect="1"/>
          </p:cNvPicPr>
          <p:nvPr/>
        </p:nvPicPr>
        <p:blipFill>
          <a:blip r:embed="rId6"/>
          <a:stretch>
            <a:fillRect/>
          </a:stretch>
        </p:blipFill>
        <p:spPr>
          <a:xfrm>
            <a:off x="398372" y="3766278"/>
            <a:ext cx="755831" cy="365076"/>
          </a:xfrm>
          <a:prstGeom prst="rect">
            <a:avLst/>
          </a:prstGeom>
          <a:effectLst>
            <a:outerShdw blurRad="50800" dist="12700" dir="12600000" sx="101000" sy="101000" algn="ctr" rotWithShape="0">
              <a:srgbClr val="000000">
                <a:alpha val="16000"/>
              </a:srgbClr>
            </a:outerShdw>
          </a:effectLst>
        </p:spPr>
      </p:pic>
      <p:sp>
        <p:nvSpPr>
          <p:cNvPr id="455" name="任意形状 21"/>
          <p:cNvSpPr/>
          <p:nvPr/>
        </p:nvSpPr>
        <p:spPr>
          <a:xfrm flipH="1">
            <a:off x="2720341" y="3255696"/>
            <a:ext cx="267128" cy="471332"/>
          </a:xfrm>
          <a:prstGeom prst="lef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8"/>
              <a:cs typeface="思源黑体 CN Regular" panose="020B0500000000000000" pitchFamily="34" charset="-122"/>
            </a:endParaRPr>
          </a:p>
        </p:txBody>
      </p:sp>
      <p:cxnSp>
        <p:nvCxnSpPr>
          <p:cNvPr id="3" name="直接连接符 2"/>
          <p:cNvCxnSpPr/>
          <p:nvPr/>
        </p:nvCxnSpPr>
        <p:spPr>
          <a:xfrm>
            <a:off x="0" y="867816"/>
            <a:ext cx="9142571" cy="0"/>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grpSp>
        <p:nvGrpSpPr>
          <p:cNvPr id="6" name="组合 5"/>
          <p:cNvGrpSpPr/>
          <p:nvPr/>
        </p:nvGrpSpPr>
        <p:grpSpPr>
          <a:xfrm>
            <a:off x="3059293" y="3121790"/>
            <a:ext cx="927080" cy="880217"/>
            <a:chOff x="4497224" y="3777573"/>
            <a:chExt cx="1236106" cy="1173622"/>
          </a:xfrm>
        </p:grpSpPr>
        <p:sp>
          <p:nvSpPr>
            <p:cNvPr id="4" name="矩形: 圆角 3"/>
            <p:cNvSpPr/>
            <p:nvPr/>
          </p:nvSpPr>
          <p:spPr>
            <a:xfrm>
              <a:off x="4524330" y="3846957"/>
              <a:ext cx="759936" cy="671662"/>
            </a:xfrm>
            <a:prstGeom prst="roundRect">
              <a:avLst>
                <a:gd name="adj" fmla="val 2394"/>
              </a:avLst>
            </a:prstGeom>
            <a:gradFill flip="none" rotWithShape="1">
              <a:gsLst>
                <a:gs pos="0">
                  <a:schemeClr val="accent1"/>
                </a:gs>
                <a:gs pos="99000">
                  <a:schemeClr val="accent1"/>
                </a:gs>
              </a:gsLst>
              <a:lin ang="0" scaled="1"/>
              <a:tileRect/>
            </a:gradFill>
            <a:ln>
              <a:noFill/>
            </a:ln>
            <a:effectLst>
              <a:outerShdw blurRad="330200" dist="88900" dir="5400000" algn="t"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FFFF00"/>
                  </a:solidFill>
                  <a:effectLst/>
                  <a:uLnTx/>
                  <a:uFillTx/>
                  <a:latin typeface="+mj-ea"/>
                  <a:ea typeface="+mj-ea"/>
                  <a:cs typeface="+mn-cs"/>
                </a:rPr>
                <a:t>计划</a:t>
              </a:r>
              <a:endParaRPr kumimoji="0" lang="zh-CN" altLang="zh-CN" sz="1500" b="1" i="0" u="none" strike="noStrike" kern="1200" cap="none" spc="0" normalizeH="0" baseline="0" noProof="0" dirty="0">
                <a:ln>
                  <a:noFill/>
                </a:ln>
                <a:solidFill>
                  <a:srgbClr val="FFFF00"/>
                </a:solidFill>
                <a:effectLst/>
                <a:uLnTx/>
                <a:uFillTx/>
                <a:latin typeface="+mj-ea"/>
                <a:ea typeface="+mj-ea"/>
                <a:cs typeface="+mn-cs"/>
              </a:endParaRPr>
            </a:p>
          </p:txBody>
        </p:sp>
        <p:pic>
          <p:nvPicPr>
            <p:cNvPr id="1026" name="Picture 2" descr="查看图片"/>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7224" y="3777573"/>
              <a:ext cx="1236106" cy="117362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10.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100.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101.xml><?xml version="1.0" encoding="utf-8"?>
<p:tagLst xmlns:p="http://schemas.openxmlformats.org/presentationml/2006/main">
  <p:tag name="SHADOWSIZE" val="100"/>
</p:tagLst>
</file>

<file path=ppt/tags/tag102.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103.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104.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105.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106.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107.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108.xml><?xml version="1.0" encoding="utf-8"?>
<p:tagLst xmlns:p="http://schemas.openxmlformats.org/presentationml/2006/main">
  <p:tag name="TABLE_ENDDRAG_ORIGIN_RECT" val="848*358"/>
  <p:tag name="TABLE_ENDDRAG_RECT" val="60*132*848*358"/>
</p:tagLst>
</file>

<file path=ppt/tags/tag109.xml><?xml version="1.0" encoding="utf-8"?>
<p:tagLst xmlns:p="http://schemas.openxmlformats.org/presentationml/2006/main">
  <p:tag name="TABLE_ENDDRAG_ORIGIN_RECT" val="869*396"/>
  <p:tag name="TABLE_ENDDRAG_RECT" val="45*120*869*396"/>
</p:tagLst>
</file>

<file path=ppt/tags/tag11.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110.xml><?xml version="1.0" encoding="utf-8"?>
<p:tagLst xmlns:p="http://schemas.openxmlformats.org/presentationml/2006/main">
  <p:tag name="TABLE_ENDDRAG_ORIGIN_RECT" val="845*295"/>
  <p:tag name="TABLE_ENDDRAG_RECT" val="47*128*845*295"/>
</p:tagLst>
</file>

<file path=ppt/tags/tag111.xml><?xml version="1.0" encoding="utf-8"?>
<p:tagLst xmlns:p="http://schemas.openxmlformats.org/presentationml/2006/main">
  <p:tag name="SHADOWSIZE" val="100"/>
</p:tagLst>
</file>

<file path=ppt/tags/tag112.xml><?xml version="1.0" encoding="utf-8"?>
<p:tagLst xmlns:p="http://schemas.openxmlformats.org/presentationml/2006/main">
  <p:tag name="SHADOWSIZE" val="100"/>
</p:tagLst>
</file>

<file path=ppt/tags/tag113.xml><?xml version="1.0" encoding="utf-8"?>
<p:tagLst xmlns:p="http://schemas.openxmlformats.org/presentationml/2006/main">
  <p:tag name="SHADOWSIZE" val="100"/>
</p:tagLst>
</file>

<file path=ppt/tags/tag114.xml><?xml version="1.0" encoding="utf-8"?>
<p:tagLst xmlns:p="http://schemas.openxmlformats.org/presentationml/2006/main">
  <p:tag name="SHADOWSIZE" val="100"/>
</p:tagLst>
</file>

<file path=ppt/tags/tag115.xml><?xml version="1.0" encoding="utf-8"?>
<p:tagLst xmlns:p="http://schemas.openxmlformats.org/presentationml/2006/main">
  <p:tag name="SHADOWSIZE" val="100"/>
</p:tagLst>
</file>

<file path=ppt/tags/tag116.xml><?xml version="1.0" encoding="utf-8"?>
<p:tagLst xmlns:p="http://schemas.openxmlformats.org/presentationml/2006/main">
  <p:tag name="SHADOWSIZE" val="100"/>
</p:tagLst>
</file>

<file path=ppt/tags/tag117.xml><?xml version="1.0" encoding="utf-8"?>
<p:tagLst xmlns:p="http://schemas.openxmlformats.org/presentationml/2006/main">
  <p:tag name="SHADOWSIZE" val="100"/>
</p:tagLst>
</file>

<file path=ppt/tags/tag118.xml><?xml version="1.0" encoding="utf-8"?>
<p:tagLst xmlns:p="http://schemas.openxmlformats.org/presentationml/2006/main">
  <p:tag name="SHADOWSIZE" val="100"/>
</p:tagLst>
</file>

<file path=ppt/tags/tag119.xml><?xml version="1.0" encoding="utf-8"?>
<p:tagLst xmlns:p="http://schemas.openxmlformats.org/presentationml/2006/main">
  <p:tag name="SHADOWSIZE" val="100"/>
</p:tagLst>
</file>

<file path=ppt/tags/tag12.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120.xml><?xml version="1.0" encoding="utf-8"?>
<p:tagLst xmlns:p="http://schemas.openxmlformats.org/presentationml/2006/main">
  <p:tag name="TOP" val="56.94512"/>
  <p:tag name="LEFT" val="73.05527"/>
  <p:tag name="WIDTH" val="416.6526"/>
  <p:tag name="HEIGHT" val="113.9016"/>
  <p:tag name="SHADOWVISIBLE" val="1"/>
  <p:tag name="SHADOWBLUR" val="4"/>
  <p:tag name="SHADOWOFFSETX" val="2.12132"/>
  <p:tag name="SHADOWOFFSETY" val="2.12132"/>
  <p:tag name="SHADOWSIZE" val="100"/>
  <p:tag name="LINEVISIBLE" val="0"/>
  <p:tag name="SHAPEREFLECTION" val="-2.147484E+09"/>
  <p:tag name="SHAPEGLOW" val="0"/>
  <p:tag name="SOFTEDGE" val="0"/>
  <p:tag name="SHAPETHREEDVISIBLE" val="1"/>
  <p:tag name="HASTEXT" val="1"/>
  <p:tag name="TEXT" val="家宅和睦"/>
  <p:tag name="FONTSIZE" val="88"/>
  <p:tag name="FONTCOLOR" val="16777215"/>
  <p:tag name="FONTBOLD" val="0"/>
  <p:tag name="FONTITALIC" val="0"/>
  <p:tag name="FONTNAME" val="演示悠然小楷"/>
  <p:tag name="NAMEASCII" val="演示悠然小楷"/>
  <p:tag name="NAMECOMPLEXSCRIPT" val="演示流云楷"/>
  <p:tag name="NAMEFAREAST" val="演示悠然小楷"/>
  <p:tag name="FONTNAMEASCII" val="演示悠然小楷"/>
  <p:tag name="TEXTALIGNMENT" val="1"/>
  <p:tag name="FONTSPACING" val="0"/>
  <p:tag name="SPACEWITHIN" val="1"/>
  <p:tag name="SPACEBEFORE" val="0"/>
  <p:tag name="SPACEAFTER" val="0"/>
  <p:tag name="MARGINBOTTOM" val="3.6"/>
  <p:tag name="MARGINLEFT" val="7.2"/>
  <p:tag name="MARGINRIGHT" val="7.2"/>
  <p:tag name="MARGINTOP" val="3.6"/>
  <p:tag name="LINERULEAFTER" val="0"/>
  <p:tag name="ALIGNMENT" val="1"/>
  <p:tag name="WORDWRAP" val="-1"/>
  <p:tag name="AUTOSIZE" val="1"/>
  <p:tag name="TEXTSHADOWBLUR" val="4"/>
  <p:tag name="TEXTSHADOWOFFSETX" val="2.12132"/>
  <p:tag name="TEXTSHADOWOFFSETY" val="2.12132"/>
  <p:tag name="TEXTSHADOWSIZE" val="100"/>
  <p:tag name="TEXTREFLECTION" val="0"/>
  <p:tag name="TEXTGLOW" val="0"/>
  <p:tag name="T_HASTEXT" val="1"/>
  <p:tag name="T_LEFT" val="73.05527"/>
  <p:tag name="T_TOP" val="56.94512"/>
  <p:tag name="T_WIDTH" val="416.6526"/>
  <p:tag name="T_HEIGTH" val="113.9016"/>
  <p:tag name="T_TEXT" val="家宅和睦"/>
  <p:tag name="T_FONTCOLOR" val="16777215"/>
  <p:tag name="T_FONTNAME" val="演示悠然小楷"/>
  <p:tag name="T_FONTNAMEASCII" val="演示悠然小楷"/>
  <p:tag name="T_NAMECOMPLEXSCRIPT" val="演示流云楷"/>
  <p:tag name="T_NAMEFAREAST" val="演示悠然小楷"/>
  <p:tag name="T_FONTBOLD" val="0"/>
  <p:tag name="T_FONTSIZE" val="88"/>
  <p:tag name="T_FONTUNDERLINE" val="0"/>
  <p:tag name="T_FONTITALIC" val="0"/>
  <p:tag name="T_FONTSPACING" val="0"/>
  <p:tag name="T_MARGINTOP" val="3.6"/>
  <p:tag name="T_MARGINRIGHT" val="7.2"/>
  <p:tag name="T_MARGINBOTTOM" val="3.6"/>
  <p:tag name="T_MARGINLEFT" val="7.2"/>
  <p:tag name="T_TEXTLINEDASHSTYLE" val="-2"/>
  <p:tag name="T_TEXTLINEWEIGHT" val="-2.147484E+09"/>
  <p:tag name="T_TEXTLINEFORECOLOR" val="16777215"/>
  <p:tag name="T_TEXTLINEFILLBACKCOLOR" val="16777215"/>
  <p:tag name="T_TEXTLINEFILLTRANSPARENCY" val="0"/>
  <p:tag name="T_TEXTALIGNMENT" val="1"/>
  <p:tag name="T_SPACEBEFORE" val="0"/>
  <p:tag name="T_SPACEWITHIN" val="1"/>
  <p:tag name="T_SPACEAFTER" val="0"/>
  <p:tag name="T_LINERULEBEFORE" val="-1"/>
  <p:tag name="T_TEXTSHADOWBLUR" val="4"/>
  <p:tag name="T_TEXTSHADOWOFFSETX" val="2.12132"/>
  <p:tag name="T_TEXTSHADOWOFFSETY" val="2.12132"/>
  <p:tag name="T_TEXTSHADOWSIZE" val="100"/>
  <p:tag name="T_TEXTREFLECTION" val="0"/>
  <p:tag name="T_TEXTGLOW" val="0"/>
  <p:tag name="OFFSETTOP" val="40.57788"/>
  <p:tag name="OFFSETLEFT" val="17.14504"/>
  <p:tag name="OFFSETWIDTH" val="283.1107"/>
  <p:tag name="OFFSETHEIGHT" val="59.45945"/>
</p:tagLst>
</file>

<file path=ppt/tags/tag121.xml><?xml version="1.0" encoding="utf-8"?>
<p:tagLst xmlns:p="http://schemas.openxmlformats.org/presentationml/2006/main">
  <p:tag name="TOP" val="150.6513"/>
  <p:tag name="LEFT" val="73.05527"/>
  <p:tag name="WIDTH" val="416.6526"/>
  <p:tag name="HEIGHT" val="113.9016"/>
  <p:tag name="SHADOWVISIBLE" val="1"/>
  <p:tag name="SHADOWBLUR" val="4"/>
  <p:tag name="SHADOWOFFSETX" val="2.12132"/>
  <p:tag name="SHADOWOFFSETY" val="2.12132"/>
  <p:tag name="SHADOWSIZE" val="100"/>
  <p:tag name="LINEVISIBLE" val="0"/>
  <p:tag name="SHAPEREFLECTION" val="-2.147484E+09"/>
  <p:tag name="SHAPEGLOW" val="0"/>
  <p:tag name="SOFTEDGE" val="0"/>
  <p:tag name="SHAPETHREEDVISIBLE" val="1"/>
  <p:tag name="HASTEXT" val="1"/>
  <p:tag name="TEXT" val="手足相亲"/>
  <p:tag name="FONTSIZE" val="88"/>
  <p:tag name="FONTCOLOR" val="16777215"/>
  <p:tag name="FONTBOLD" val="0"/>
  <p:tag name="FONTITALIC" val="0"/>
  <p:tag name="FONTNAME" val="演示悠然小楷"/>
  <p:tag name="NAMEASCII" val="演示悠然小楷"/>
  <p:tag name="NAMECOMPLEXSCRIPT" val="演示流云楷"/>
  <p:tag name="NAMEFAREAST" val="演示悠然小楷"/>
  <p:tag name="FONTNAMEASCII" val="演示悠然小楷"/>
  <p:tag name="TEXTALIGNMENT" val="1"/>
  <p:tag name="FONTSPACING" val="0"/>
  <p:tag name="SPACEWITHIN" val="1"/>
  <p:tag name="SPACEBEFORE" val="0"/>
  <p:tag name="SPACEAFTER" val="0"/>
  <p:tag name="MARGINBOTTOM" val="3.6"/>
  <p:tag name="MARGINLEFT" val="7.2"/>
  <p:tag name="MARGINRIGHT" val="7.2"/>
  <p:tag name="MARGINTOP" val="3.6"/>
  <p:tag name="LINERULEAFTER" val="0"/>
  <p:tag name="ALIGNMENT" val="1"/>
  <p:tag name="WORDWRAP" val="-1"/>
  <p:tag name="AUTOSIZE" val="1"/>
  <p:tag name="TEXTSHADOWBLUR" val="4"/>
  <p:tag name="TEXTSHADOWOFFSETX" val="2.12132"/>
  <p:tag name="TEXTSHADOWOFFSETY" val="2.12132"/>
  <p:tag name="TEXTSHADOWSIZE" val="100"/>
  <p:tag name="TEXTREFLECTION" val="0"/>
  <p:tag name="TEXTGLOW" val="0"/>
  <p:tag name="T_HASTEXT" val="1"/>
  <p:tag name="T_LEFT" val="73.05527"/>
  <p:tag name="T_TOP" val="150.6513"/>
  <p:tag name="T_WIDTH" val="416.6526"/>
  <p:tag name="T_HEIGTH" val="113.9016"/>
  <p:tag name="T_TEXT" val="手足相亲"/>
  <p:tag name="T_FONTCOLOR" val="16777215"/>
  <p:tag name="T_FONTNAME" val="演示悠然小楷"/>
  <p:tag name="T_FONTNAMEASCII" val="演示悠然小楷"/>
  <p:tag name="T_NAMECOMPLEXSCRIPT" val="演示流云楷"/>
  <p:tag name="T_NAMEFAREAST" val="演示悠然小楷"/>
  <p:tag name="T_FONTBOLD" val="0"/>
  <p:tag name="T_FONTSIZE" val="88"/>
  <p:tag name="T_FONTUNDERLINE" val="0"/>
  <p:tag name="T_FONTITALIC" val="0"/>
  <p:tag name="T_FONTSPACING" val="0"/>
  <p:tag name="T_MARGINTOP" val="3.6"/>
  <p:tag name="T_MARGINRIGHT" val="7.2"/>
  <p:tag name="T_MARGINBOTTOM" val="3.6"/>
  <p:tag name="T_MARGINLEFT" val="7.2"/>
  <p:tag name="T_TEXTLINEDASHSTYLE" val="-2"/>
  <p:tag name="T_TEXTLINEWEIGHT" val="-2.147484E+09"/>
  <p:tag name="T_TEXTLINEFORECOLOR" val="16777215"/>
  <p:tag name="T_TEXTLINEFILLBACKCOLOR" val="16777215"/>
  <p:tag name="T_TEXTLINEFILLTRANSPARENCY" val="0"/>
  <p:tag name="T_TEXTALIGNMENT" val="1"/>
  <p:tag name="T_SPACEBEFORE" val="0"/>
  <p:tag name="T_SPACEWITHIN" val="1"/>
  <p:tag name="T_SPACEAFTER" val="0"/>
  <p:tag name="T_LINERULEBEFORE" val="-1"/>
  <p:tag name="T_TEXTSHADOWBLUR" val="4"/>
  <p:tag name="T_TEXTSHADOWOFFSETX" val="2.12132"/>
  <p:tag name="T_TEXTSHADOWOFFSETY" val="2.12132"/>
  <p:tag name="T_TEXTSHADOWSIZE" val="100"/>
  <p:tag name="T_TEXTREFLECTION" val="0"/>
  <p:tag name="T_TEXTGLOW" val="0"/>
  <p:tag name="OFFSETTOP" val="44.05284"/>
  <p:tag name="OFFSETLEFT" val="22.02976"/>
  <p:tag name="OFFSETWIDTH" val="274.3651"/>
  <p:tag name="OFFSETHEIGHT" val="56.2185"/>
</p:tagLst>
</file>

<file path=ppt/tags/tag122.xml><?xml version="1.0" encoding="utf-8"?>
<p:tagLst xmlns:p="http://schemas.openxmlformats.org/presentationml/2006/main">
  <p:tag name="TOP" val="244.3576"/>
  <p:tag name="LEFT" val="73.05527"/>
  <p:tag name="WIDTH" val="416.6526"/>
  <p:tag name="HEIGHT" val="113.9016"/>
  <p:tag name="SHADOWVISIBLE" val="1"/>
  <p:tag name="SHADOWBLUR" val="4"/>
  <p:tag name="SHADOWOFFSETX" val="2.12132"/>
  <p:tag name="SHADOWOFFSETY" val="2.12132"/>
  <p:tag name="SHADOWSIZE" val="100"/>
  <p:tag name="LINEVISIBLE" val="0"/>
  <p:tag name="SHAPEREFLECTION" val="-2.147484E+09"/>
  <p:tag name="SHAPEGLOW" val="0"/>
  <p:tag name="SOFTEDGE" val="0"/>
  <p:tag name="SHAPETHREEDVISIBLE" val="1"/>
  <p:tag name="HASTEXT" val="1"/>
  <p:tag name="TEXT" val="岁月悠远"/>
  <p:tag name="FONTSIZE" val="88"/>
  <p:tag name="FONTCOLOR" val="16777215"/>
  <p:tag name="FONTBOLD" val="0"/>
  <p:tag name="FONTITALIC" val="0"/>
  <p:tag name="FONTNAME" val="演示悠然小楷"/>
  <p:tag name="NAMEASCII" val="演示悠然小楷"/>
  <p:tag name="NAMECOMPLEXSCRIPT" val="演示流云楷"/>
  <p:tag name="NAMEFAREAST" val="演示悠然小楷"/>
  <p:tag name="FONTNAMEASCII" val="演示悠然小楷"/>
  <p:tag name="TEXTALIGNMENT" val="1"/>
  <p:tag name="FONTSPACING" val="0"/>
  <p:tag name="SPACEWITHIN" val="1"/>
  <p:tag name="SPACEBEFORE" val="0"/>
  <p:tag name="SPACEAFTER" val="0"/>
  <p:tag name="MARGINBOTTOM" val="3.6"/>
  <p:tag name="MARGINLEFT" val="7.2"/>
  <p:tag name="MARGINRIGHT" val="7.2"/>
  <p:tag name="MARGINTOP" val="3.6"/>
  <p:tag name="LINERULEAFTER" val="0"/>
  <p:tag name="ALIGNMENT" val="1"/>
  <p:tag name="WORDWRAP" val="-1"/>
  <p:tag name="AUTOSIZE" val="1"/>
  <p:tag name="TEXTSHADOWBLUR" val="4"/>
  <p:tag name="TEXTSHADOWOFFSETX" val="2.12132"/>
  <p:tag name="TEXTSHADOWOFFSETY" val="2.12132"/>
  <p:tag name="TEXTSHADOWSIZE" val="100"/>
  <p:tag name="TEXTREFLECTION" val="0"/>
  <p:tag name="TEXTGLOW" val="0"/>
  <p:tag name="T_HASTEXT" val="1"/>
  <p:tag name="T_LEFT" val="73.05527"/>
  <p:tag name="T_TOP" val="244.3576"/>
  <p:tag name="T_WIDTH" val="416.6526"/>
  <p:tag name="T_HEIGTH" val="113.9016"/>
  <p:tag name="T_TEXT" val="岁月悠远"/>
  <p:tag name="T_FONTCOLOR" val="16777215"/>
  <p:tag name="T_FONTNAME" val="演示悠然小楷"/>
  <p:tag name="T_FONTNAMEASCII" val="演示悠然小楷"/>
  <p:tag name="T_NAMECOMPLEXSCRIPT" val="演示流云楷"/>
  <p:tag name="T_NAMEFAREAST" val="演示悠然小楷"/>
  <p:tag name="T_FONTBOLD" val="0"/>
  <p:tag name="T_FONTSIZE" val="88"/>
  <p:tag name="T_FONTUNDERLINE" val="0"/>
  <p:tag name="T_FONTITALIC" val="0"/>
  <p:tag name="T_FONTSPACING" val="0"/>
  <p:tag name="T_MARGINTOP" val="3.6"/>
  <p:tag name="T_MARGINRIGHT" val="7.2"/>
  <p:tag name="T_MARGINBOTTOM" val="3.6"/>
  <p:tag name="T_MARGINLEFT" val="7.2"/>
  <p:tag name="T_TEXTLINEDASHSTYLE" val="-2"/>
  <p:tag name="T_TEXTLINEWEIGHT" val="-2.147484E+09"/>
  <p:tag name="T_TEXTLINEFORECOLOR" val="16777215"/>
  <p:tag name="T_TEXTLINEFILLBACKCOLOR" val="16777215"/>
  <p:tag name="T_TEXTLINEFILLTRANSPARENCY" val="0"/>
  <p:tag name="T_TEXTALIGNMENT" val="1"/>
  <p:tag name="T_SPACEBEFORE" val="0"/>
  <p:tag name="T_SPACEWITHIN" val="1"/>
  <p:tag name="T_SPACEAFTER" val="0"/>
  <p:tag name="T_LINERULEBEFORE" val="-1"/>
  <p:tag name="T_TEXTSHADOWBLUR" val="4"/>
  <p:tag name="T_TEXTSHADOWOFFSETX" val="2.12132"/>
  <p:tag name="T_TEXTSHADOWOFFSETY" val="2.12132"/>
  <p:tag name="T_TEXTSHADOWSIZE" val="100"/>
  <p:tag name="T_TEXTREFLECTION" val="0"/>
  <p:tag name="T_TEXTGLOW" val="0"/>
  <p:tag name="OFFSETTOP" val="42.10472"/>
  <p:tag name="OFFSETLEFT" val="16.67701"/>
  <p:tag name="OFFSETWIDTH" val="294.1965"/>
  <p:tag name="OFFSETHEIGHT" val="58.02031"/>
</p:tagLst>
</file>

<file path=ppt/tags/tag123.xml><?xml version="1.0" encoding="utf-8"?>
<p:tagLst xmlns:p="http://schemas.openxmlformats.org/presentationml/2006/main">
  <p:tag name="TOP" val="338.0639"/>
  <p:tag name="LEFT" val="73.05527"/>
  <p:tag name="WIDTH" val="416.6526"/>
  <p:tag name="HEIGHT" val="113.9016"/>
  <p:tag name="SHADOWVISIBLE" val="1"/>
  <p:tag name="SHADOWBLUR" val="4"/>
  <p:tag name="SHADOWOFFSETX" val="2.12132"/>
  <p:tag name="SHADOWOFFSETY" val="2.12132"/>
  <p:tag name="SHADOWSIZE" val="100"/>
  <p:tag name="LINEVISIBLE" val="0"/>
  <p:tag name="SHAPEREFLECTION" val="-2.147484E+09"/>
  <p:tag name="SHAPEGLOW" val="0"/>
  <p:tag name="SOFTEDGE" val="0"/>
  <p:tag name="SHAPETHREEDVISIBLE" val="1"/>
  <p:tag name="HASTEXT" val="1"/>
  <p:tag name="TEXT" val="福泽绵长"/>
  <p:tag name="FONTSIZE" val="88"/>
  <p:tag name="FONTCOLOR" val="16777215"/>
  <p:tag name="FONTBOLD" val="0"/>
  <p:tag name="FONTITALIC" val="0"/>
  <p:tag name="FONTNAME" val="演示悠然小楷"/>
  <p:tag name="NAMEASCII" val="演示悠然小楷"/>
  <p:tag name="NAMECOMPLEXSCRIPT" val="演示流云楷"/>
  <p:tag name="NAMEFAREAST" val="演示悠然小楷"/>
  <p:tag name="FONTNAMEASCII" val="演示悠然小楷"/>
  <p:tag name="TEXTALIGNMENT" val="1"/>
  <p:tag name="FONTSPACING" val="0"/>
  <p:tag name="SPACEWITHIN" val="1"/>
  <p:tag name="SPACEBEFORE" val="0"/>
  <p:tag name="SPACEAFTER" val="0"/>
  <p:tag name="MARGINBOTTOM" val="3.6"/>
  <p:tag name="MARGINLEFT" val="7.2"/>
  <p:tag name="MARGINRIGHT" val="7.2"/>
  <p:tag name="MARGINTOP" val="3.6"/>
  <p:tag name="LINERULEAFTER" val="0"/>
  <p:tag name="ALIGNMENT" val="1"/>
  <p:tag name="WORDWRAP" val="-1"/>
  <p:tag name="AUTOSIZE" val="1"/>
  <p:tag name="TEXTSHADOWBLUR" val="4"/>
  <p:tag name="TEXTSHADOWOFFSETX" val="2.12132"/>
  <p:tag name="TEXTSHADOWOFFSETY" val="2.12132"/>
  <p:tag name="TEXTSHADOWSIZE" val="100"/>
  <p:tag name="TEXTREFLECTION" val="0"/>
  <p:tag name="TEXTGLOW" val="0"/>
  <p:tag name="T_HASTEXT" val="1"/>
  <p:tag name="T_LEFT" val="73.05527"/>
  <p:tag name="T_TOP" val="338.0639"/>
  <p:tag name="T_WIDTH" val="416.6526"/>
  <p:tag name="T_HEIGTH" val="113.9016"/>
  <p:tag name="T_TEXT" val="福泽绵长"/>
  <p:tag name="T_FONTCOLOR" val="16777215"/>
  <p:tag name="T_FONTNAME" val="演示悠然小楷"/>
  <p:tag name="T_FONTNAMEASCII" val="演示悠然小楷"/>
  <p:tag name="T_NAMECOMPLEXSCRIPT" val="演示流云楷"/>
  <p:tag name="T_NAMEFAREAST" val="演示悠然小楷"/>
  <p:tag name="T_FONTBOLD" val="0"/>
  <p:tag name="T_FONTSIZE" val="88"/>
  <p:tag name="T_FONTUNDERLINE" val="0"/>
  <p:tag name="T_FONTITALIC" val="0"/>
  <p:tag name="T_FONTSPACING" val="0"/>
  <p:tag name="T_MARGINTOP" val="3.6"/>
  <p:tag name="T_MARGINRIGHT" val="7.2"/>
  <p:tag name="T_MARGINBOTTOM" val="3.6"/>
  <p:tag name="T_MARGINLEFT" val="7.2"/>
  <p:tag name="T_TEXTLINEDASHSTYLE" val="-2"/>
  <p:tag name="T_TEXTLINEWEIGHT" val="-2.147484E+09"/>
  <p:tag name="T_TEXTLINEFORECOLOR" val="16777215"/>
  <p:tag name="T_TEXTLINEFILLBACKCOLOR" val="16777215"/>
  <p:tag name="T_TEXTLINEFILLTRANSPARENCY" val="0"/>
  <p:tag name="T_TEXTALIGNMENT" val="1"/>
  <p:tag name="T_SPACEBEFORE" val="0"/>
  <p:tag name="T_SPACEWITHIN" val="1"/>
  <p:tag name="T_SPACEAFTER" val="0"/>
  <p:tag name="T_LINERULEBEFORE" val="-1"/>
  <p:tag name="T_TEXTSHADOWBLUR" val="4"/>
  <p:tag name="T_TEXTSHADOWOFFSETX" val="2.12132"/>
  <p:tag name="T_TEXTSHADOWOFFSETY" val="2.12132"/>
  <p:tag name="T_TEXTSHADOWSIZE" val="100"/>
  <p:tag name="T_TEXTREFLECTION" val="0"/>
  <p:tag name="T_TEXTGLOW" val="0"/>
  <p:tag name="OFFSETTOP" val="43.65778"/>
  <p:tag name="OFFSETLEFT" val="12.46504"/>
  <p:tag name="OFFSETWIDTH" val="287.1589"/>
  <p:tag name="OFFSETHEIGHT" val="70.15622"/>
</p:tagLst>
</file>

<file path=ppt/tags/tag124.xml><?xml version="1.0" encoding="utf-8"?>
<p:tagLst xmlns:p="http://schemas.openxmlformats.org/presentationml/2006/main">
  <p:tag name="TOP" val="56.94512"/>
  <p:tag name="LEFT" val="73.05527"/>
  <p:tag name="WIDTH" val="416.6526"/>
  <p:tag name="HEIGHT" val="113.9016"/>
  <p:tag name="SHADOWVISIBLE" val="1"/>
  <p:tag name="SHADOWBLUR" val="4"/>
  <p:tag name="SHADOWOFFSETX" val="2.12132"/>
  <p:tag name="SHADOWOFFSETY" val="2.12132"/>
  <p:tag name="SHADOWSIZE" val="100"/>
  <p:tag name="LINEVISIBLE" val="0"/>
  <p:tag name="SHAPEREFLECTION" val="-2.147484E+09"/>
  <p:tag name="SHAPEGLOW" val="0"/>
  <p:tag name="SOFTEDGE" val="0"/>
  <p:tag name="SHAPETHREEDVISIBLE" val="1"/>
  <p:tag name="HASTEXT" val="1"/>
  <p:tag name="TEXT" val="家宅和睦"/>
  <p:tag name="FONTSIZE" val="88"/>
  <p:tag name="FONTCOLOR" val="16777215"/>
  <p:tag name="FONTBOLD" val="0"/>
  <p:tag name="FONTITALIC" val="0"/>
  <p:tag name="FONTNAME" val="演示悠然小楷"/>
  <p:tag name="NAMEASCII" val="演示悠然小楷"/>
  <p:tag name="NAMECOMPLEXSCRIPT" val="演示流云楷"/>
  <p:tag name="NAMEFAREAST" val="演示悠然小楷"/>
  <p:tag name="FONTNAMEASCII" val="演示悠然小楷"/>
  <p:tag name="TEXTALIGNMENT" val="1"/>
  <p:tag name="FONTSPACING" val="0"/>
  <p:tag name="SPACEWITHIN" val="1"/>
  <p:tag name="SPACEBEFORE" val="0"/>
  <p:tag name="SPACEAFTER" val="0"/>
  <p:tag name="MARGINBOTTOM" val="3.6"/>
  <p:tag name="MARGINLEFT" val="7.2"/>
  <p:tag name="MARGINRIGHT" val="7.2"/>
  <p:tag name="MARGINTOP" val="3.6"/>
  <p:tag name="LINERULEAFTER" val="0"/>
  <p:tag name="ALIGNMENT" val="1"/>
  <p:tag name="WORDWRAP" val="-1"/>
  <p:tag name="AUTOSIZE" val="1"/>
  <p:tag name="TEXTSHADOWBLUR" val="4"/>
  <p:tag name="TEXTSHADOWOFFSETX" val="2.12132"/>
  <p:tag name="TEXTSHADOWOFFSETY" val="2.12132"/>
  <p:tag name="TEXTSHADOWSIZE" val="100"/>
  <p:tag name="TEXTREFLECTION" val="0"/>
  <p:tag name="TEXTGLOW" val="0"/>
  <p:tag name="T_HASTEXT" val="1"/>
  <p:tag name="T_LEFT" val="73.05527"/>
  <p:tag name="T_TOP" val="56.94512"/>
  <p:tag name="T_WIDTH" val="416.6526"/>
  <p:tag name="T_HEIGTH" val="113.9016"/>
  <p:tag name="T_TEXT" val="家宅和睦"/>
  <p:tag name="T_FONTCOLOR" val="16777215"/>
  <p:tag name="T_FONTNAME" val="演示悠然小楷"/>
  <p:tag name="T_FONTNAMEASCII" val="演示悠然小楷"/>
  <p:tag name="T_NAMECOMPLEXSCRIPT" val="演示流云楷"/>
  <p:tag name="T_NAMEFAREAST" val="演示悠然小楷"/>
  <p:tag name="T_FONTBOLD" val="0"/>
  <p:tag name="T_FONTSIZE" val="88"/>
  <p:tag name="T_FONTUNDERLINE" val="0"/>
  <p:tag name="T_FONTITALIC" val="0"/>
  <p:tag name="T_FONTSPACING" val="0"/>
  <p:tag name="T_MARGINTOP" val="3.6"/>
  <p:tag name="T_MARGINRIGHT" val="7.2"/>
  <p:tag name="T_MARGINBOTTOM" val="3.6"/>
  <p:tag name="T_MARGINLEFT" val="7.2"/>
  <p:tag name="T_TEXTLINEDASHSTYLE" val="-2"/>
  <p:tag name="T_TEXTLINEWEIGHT" val="-2.147484E+09"/>
  <p:tag name="T_TEXTLINEFORECOLOR" val="16777215"/>
  <p:tag name="T_TEXTLINEFILLBACKCOLOR" val="16777215"/>
  <p:tag name="T_TEXTLINEFILLTRANSPARENCY" val="0"/>
  <p:tag name="T_TEXTALIGNMENT" val="1"/>
  <p:tag name="T_SPACEBEFORE" val="0"/>
  <p:tag name="T_SPACEWITHIN" val="1"/>
  <p:tag name="T_SPACEAFTER" val="0"/>
  <p:tag name="T_LINERULEBEFORE" val="-1"/>
  <p:tag name="T_TEXTSHADOWBLUR" val="4"/>
  <p:tag name="T_TEXTSHADOWOFFSETX" val="2.12132"/>
  <p:tag name="T_TEXTSHADOWOFFSETY" val="2.12132"/>
  <p:tag name="T_TEXTSHADOWSIZE" val="100"/>
  <p:tag name="T_TEXTREFLECTION" val="0"/>
  <p:tag name="T_TEXTGLOW" val="0"/>
  <p:tag name="OFFSETTOP" val="40.57788"/>
  <p:tag name="OFFSETLEFT" val="17.14504"/>
  <p:tag name="OFFSETWIDTH" val="283.1107"/>
  <p:tag name="OFFSETHEIGHT" val="59.45945"/>
</p:tagLst>
</file>

<file path=ppt/tags/tag125.xml><?xml version="1.0" encoding="utf-8"?>
<p:tagLst xmlns:p="http://schemas.openxmlformats.org/presentationml/2006/main">
  <p:tag name="TOP" val="150.6513"/>
  <p:tag name="LEFT" val="73.05527"/>
  <p:tag name="WIDTH" val="416.6526"/>
  <p:tag name="HEIGHT" val="113.9016"/>
  <p:tag name="SHADOWVISIBLE" val="1"/>
  <p:tag name="SHADOWBLUR" val="4"/>
  <p:tag name="SHADOWOFFSETX" val="2.12132"/>
  <p:tag name="SHADOWOFFSETY" val="2.12132"/>
  <p:tag name="SHADOWSIZE" val="100"/>
  <p:tag name="LINEVISIBLE" val="0"/>
  <p:tag name="SHAPEREFLECTION" val="-2.147484E+09"/>
  <p:tag name="SHAPEGLOW" val="0"/>
  <p:tag name="SOFTEDGE" val="0"/>
  <p:tag name="SHAPETHREEDVISIBLE" val="1"/>
  <p:tag name="HASTEXT" val="1"/>
  <p:tag name="TEXT" val="手足相亲"/>
  <p:tag name="FONTSIZE" val="88"/>
  <p:tag name="FONTCOLOR" val="16777215"/>
  <p:tag name="FONTBOLD" val="0"/>
  <p:tag name="FONTITALIC" val="0"/>
  <p:tag name="FONTNAME" val="演示悠然小楷"/>
  <p:tag name="NAMEASCII" val="演示悠然小楷"/>
  <p:tag name="NAMECOMPLEXSCRIPT" val="演示流云楷"/>
  <p:tag name="NAMEFAREAST" val="演示悠然小楷"/>
  <p:tag name="FONTNAMEASCII" val="演示悠然小楷"/>
  <p:tag name="TEXTALIGNMENT" val="1"/>
  <p:tag name="FONTSPACING" val="0"/>
  <p:tag name="SPACEWITHIN" val="1"/>
  <p:tag name="SPACEBEFORE" val="0"/>
  <p:tag name="SPACEAFTER" val="0"/>
  <p:tag name="MARGINBOTTOM" val="3.6"/>
  <p:tag name="MARGINLEFT" val="7.2"/>
  <p:tag name="MARGINRIGHT" val="7.2"/>
  <p:tag name="MARGINTOP" val="3.6"/>
  <p:tag name="LINERULEAFTER" val="0"/>
  <p:tag name="ALIGNMENT" val="1"/>
  <p:tag name="WORDWRAP" val="-1"/>
  <p:tag name="AUTOSIZE" val="1"/>
  <p:tag name="TEXTSHADOWBLUR" val="4"/>
  <p:tag name="TEXTSHADOWOFFSETX" val="2.12132"/>
  <p:tag name="TEXTSHADOWOFFSETY" val="2.12132"/>
  <p:tag name="TEXTSHADOWSIZE" val="100"/>
  <p:tag name="TEXTREFLECTION" val="0"/>
  <p:tag name="TEXTGLOW" val="0"/>
  <p:tag name="T_HASTEXT" val="1"/>
  <p:tag name="T_LEFT" val="73.05527"/>
  <p:tag name="T_TOP" val="150.6513"/>
  <p:tag name="T_WIDTH" val="416.6526"/>
  <p:tag name="T_HEIGTH" val="113.9016"/>
  <p:tag name="T_TEXT" val="手足相亲"/>
  <p:tag name="T_FONTCOLOR" val="16777215"/>
  <p:tag name="T_FONTNAME" val="演示悠然小楷"/>
  <p:tag name="T_FONTNAMEASCII" val="演示悠然小楷"/>
  <p:tag name="T_NAMECOMPLEXSCRIPT" val="演示流云楷"/>
  <p:tag name="T_NAMEFAREAST" val="演示悠然小楷"/>
  <p:tag name="T_FONTBOLD" val="0"/>
  <p:tag name="T_FONTSIZE" val="88"/>
  <p:tag name="T_FONTUNDERLINE" val="0"/>
  <p:tag name="T_FONTITALIC" val="0"/>
  <p:tag name="T_FONTSPACING" val="0"/>
  <p:tag name="T_MARGINTOP" val="3.6"/>
  <p:tag name="T_MARGINRIGHT" val="7.2"/>
  <p:tag name="T_MARGINBOTTOM" val="3.6"/>
  <p:tag name="T_MARGINLEFT" val="7.2"/>
  <p:tag name="T_TEXTLINEDASHSTYLE" val="-2"/>
  <p:tag name="T_TEXTLINEWEIGHT" val="-2.147484E+09"/>
  <p:tag name="T_TEXTLINEFORECOLOR" val="16777215"/>
  <p:tag name="T_TEXTLINEFILLBACKCOLOR" val="16777215"/>
  <p:tag name="T_TEXTLINEFILLTRANSPARENCY" val="0"/>
  <p:tag name="T_TEXTALIGNMENT" val="1"/>
  <p:tag name="T_SPACEBEFORE" val="0"/>
  <p:tag name="T_SPACEWITHIN" val="1"/>
  <p:tag name="T_SPACEAFTER" val="0"/>
  <p:tag name="T_LINERULEBEFORE" val="-1"/>
  <p:tag name="T_TEXTSHADOWBLUR" val="4"/>
  <p:tag name="T_TEXTSHADOWOFFSETX" val="2.12132"/>
  <p:tag name="T_TEXTSHADOWOFFSETY" val="2.12132"/>
  <p:tag name="T_TEXTSHADOWSIZE" val="100"/>
  <p:tag name="T_TEXTREFLECTION" val="0"/>
  <p:tag name="T_TEXTGLOW" val="0"/>
  <p:tag name="OFFSETTOP" val="44.05284"/>
  <p:tag name="OFFSETLEFT" val="22.02976"/>
  <p:tag name="OFFSETWIDTH" val="274.3651"/>
  <p:tag name="OFFSETHEIGHT" val="56.2185"/>
</p:tagLst>
</file>

<file path=ppt/tags/tag126.xml><?xml version="1.0" encoding="utf-8"?>
<p:tagLst xmlns:p="http://schemas.openxmlformats.org/presentationml/2006/main">
  <p:tag name="TOP" val="244.3576"/>
  <p:tag name="LEFT" val="73.05527"/>
  <p:tag name="WIDTH" val="416.6526"/>
  <p:tag name="HEIGHT" val="113.9016"/>
  <p:tag name="SHADOWVISIBLE" val="1"/>
  <p:tag name="SHADOWBLUR" val="4"/>
  <p:tag name="SHADOWOFFSETX" val="2.12132"/>
  <p:tag name="SHADOWOFFSETY" val="2.12132"/>
  <p:tag name="SHADOWSIZE" val="100"/>
  <p:tag name="LINEVISIBLE" val="0"/>
  <p:tag name="SHAPEREFLECTION" val="-2.147484E+09"/>
  <p:tag name="SHAPEGLOW" val="0"/>
  <p:tag name="SOFTEDGE" val="0"/>
  <p:tag name="SHAPETHREEDVISIBLE" val="1"/>
  <p:tag name="HASTEXT" val="1"/>
  <p:tag name="TEXT" val="岁月悠远"/>
  <p:tag name="FONTSIZE" val="88"/>
  <p:tag name="FONTCOLOR" val="16777215"/>
  <p:tag name="FONTBOLD" val="0"/>
  <p:tag name="FONTITALIC" val="0"/>
  <p:tag name="FONTNAME" val="演示悠然小楷"/>
  <p:tag name="NAMEASCII" val="演示悠然小楷"/>
  <p:tag name="NAMECOMPLEXSCRIPT" val="演示流云楷"/>
  <p:tag name="NAMEFAREAST" val="演示悠然小楷"/>
  <p:tag name="FONTNAMEASCII" val="演示悠然小楷"/>
  <p:tag name="TEXTALIGNMENT" val="1"/>
  <p:tag name="FONTSPACING" val="0"/>
  <p:tag name="SPACEWITHIN" val="1"/>
  <p:tag name="SPACEBEFORE" val="0"/>
  <p:tag name="SPACEAFTER" val="0"/>
  <p:tag name="MARGINBOTTOM" val="3.6"/>
  <p:tag name="MARGINLEFT" val="7.2"/>
  <p:tag name="MARGINRIGHT" val="7.2"/>
  <p:tag name="MARGINTOP" val="3.6"/>
  <p:tag name="LINERULEAFTER" val="0"/>
  <p:tag name="ALIGNMENT" val="1"/>
  <p:tag name="WORDWRAP" val="-1"/>
  <p:tag name="AUTOSIZE" val="1"/>
  <p:tag name="TEXTSHADOWBLUR" val="4"/>
  <p:tag name="TEXTSHADOWOFFSETX" val="2.12132"/>
  <p:tag name="TEXTSHADOWOFFSETY" val="2.12132"/>
  <p:tag name="TEXTSHADOWSIZE" val="100"/>
  <p:tag name="TEXTREFLECTION" val="0"/>
  <p:tag name="TEXTGLOW" val="0"/>
  <p:tag name="T_HASTEXT" val="1"/>
  <p:tag name="T_LEFT" val="73.05527"/>
  <p:tag name="T_TOP" val="244.3576"/>
  <p:tag name="T_WIDTH" val="416.6526"/>
  <p:tag name="T_HEIGTH" val="113.9016"/>
  <p:tag name="T_TEXT" val="岁月悠远"/>
  <p:tag name="T_FONTCOLOR" val="16777215"/>
  <p:tag name="T_FONTNAME" val="演示悠然小楷"/>
  <p:tag name="T_FONTNAMEASCII" val="演示悠然小楷"/>
  <p:tag name="T_NAMECOMPLEXSCRIPT" val="演示流云楷"/>
  <p:tag name="T_NAMEFAREAST" val="演示悠然小楷"/>
  <p:tag name="T_FONTBOLD" val="0"/>
  <p:tag name="T_FONTSIZE" val="88"/>
  <p:tag name="T_FONTUNDERLINE" val="0"/>
  <p:tag name="T_FONTITALIC" val="0"/>
  <p:tag name="T_FONTSPACING" val="0"/>
  <p:tag name="T_MARGINTOP" val="3.6"/>
  <p:tag name="T_MARGINRIGHT" val="7.2"/>
  <p:tag name="T_MARGINBOTTOM" val="3.6"/>
  <p:tag name="T_MARGINLEFT" val="7.2"/>
  <p:tag name="T_TEXTLINEDASHSTYLE" val="-2"/>
  <p:tag name="T_TEXTLINEWEIGHT" val="-2.147484E+09"/>
  <p:tag name="T_TEXTLINEFORECOLOR" val="16777215"/>
  <p:tag name="T_TEXTLINEFILLBACKCOLOR" val="16777215"/>
  <p:tag name="T_TEXTLINEFILLTRANSPARENCY" val="0"/>
  <p:tag name="T_TEXTALIGNMENT" val="1"/>
  <p:tag name="T_SPACEBEFORE" val="0"/>
  <p:tag name="T_SPACEWITHIN" val="1"/>
  <p:tag name="T_SPACEAFTER" val="0"/>
  <p:tag name="T_LINERULEBEFORE" val="-1"/>
  <p:tag name="T_TEXTSHADOWBLUR" val="4"/>
  <p:tag name="T_TEXTSHADOWOFFSETX" val="2.12132"/>
  <p:tag name="T_TEXTSHADOWOFFSETY" val="2.12132"/>
  <p:tag name="T_TEXTSHADOWSIZE" val="100"/>
  <p:tag name="T_TEXTREFLECTION" val="0"/>
  <p:tag name="T_TEXTGLOW" val="0"/>
  <p:tag name="OFFSETTOP" val="42.10472"/>
  <p:tag name="OFFSETLEFT" val="16.67701"/>
  <p:tag name="OFFSETWIDTH" val="294.1965"/>
  <p:tag name="OFFSETHEIGHT" val="58.02031"/>
</p:tagLst>
</file>

<file path=ppt/tags/tag127.xml><?xml version="1.0" encoding="utf-8"?>
<p:tagLst xmlns:p="http://schemas.openxmlformats.org/presentationml/2006/main">
  <p:tag name="TOP" val="338.0639"/>
  <p:tag name="LEFT" val="73.05527"/>
  <p:tag name="WIDTH" val="416.6526"/>
  <p:tag name="HEIGHT" val="113.9016"/>
  <p:tag name="SHADOWVISIBLE" val="1"/>
  <p:tag name="SHADOWBLUR" val="4"/>
  <p:tag name="SHADOWOFFSETX" val="2.12132"/>
  <p:tag name="SHADOWOFFSETY" val="2.12132"/>
  <p:tag name="SHADOWSIZE" val="100"/>
  <p:tag name="LINEVISIBLE" val="0"/>
  <p:tag name="SHAPEREFLECTION" val="-2.147484E+09"/>
  <p:tag name="SHAPEGLOW" val="0"/>
  <p:tag name="SOFTEDGE" val="0"/>
  <p:tag name="SHAPETHREEDVISIBLE" val="1"/>
  <p:tag name="HASTEXT" val="1"/>
  <p:tag name="TEXT" val="福泽绵长"/>
  <p:tag name="FONTSIZE" val="88"/>
  <p:tag name="FONTCOLOR" val="16777215"/>
  <p:tag name="FONTBOLD" val="0"/>
  <p:tag name="FONTITALIC" val="0"/>
  <p:tag name="FONTNAME" val="演示悠然小楷"/>
  <p:tag name="NAMEASCII" val="演示悠然小楷"/>
  <p:tag name="NAMECOMPLEXSCRIPT" val="演示流云楷"/>
  <p:tag name="NAMEFAREAST" val="演示悠然小楷"/>
  <p:tag name="FONTNAMEASCII" val="演示悠然小楷"/>
  <p:tag name="TEXTALIGNMENT" val="1"/>
  <p:tag name="FONTSPACING" val="0"/>
  <p:tag name="SPACEWITHIN" val="1"/>
  <p:tag name="SPACEBEFORE" val="0"/>
  <p:tag name="SPACEAFTER" val="0"/>
  <p:tag name="MARGINBOTTOM" val="3.6"/>
  <p:tag name="MARGINLEFT" val="7.2"/>
  <p:tag name="MARGINRIGHT" val="7.2"/>
  <p:tag name="MARGINTOP" val="3.6"/>
  <p:tag name="LINERULEAFTER" val="0"/>
  <p:tag name="ALIGNMENT" val="1"/>
  <p:tag name="WORDWRAP" val="-1"/>
  <p:tag name="AUTOSIZE" val="1"/>
  <p:tag name="TEXTSHADOWBLUR" val="4"/>
  <p:tag name="TEXTSHADOWOFFSETX" val="2.12132"/>
  <p:tag name="TEXTSHADOWOFFSETY" val="2.12132"/>
  <p:tag name="TEXTSHADOWSIZE" val="100"/>
  <p:tag name="TEXTREFLECTION" val="0"/>
  <p:tag name="TEXTGLOW" val="0"/>
  <p:tag name="T_HASTEXT" val="1"/>
  <p:tag name="T_LEFT" val="73.05527"/>
  <p:tag name="T_TOP" val="338.0639"/>
  <p:tag name="T_WIDTH" val="416.6526"/>
  <p:tag name="T_HEIGTH" val="113.9016"/>
  <p:tag name="T_TEXT" val="福泽绵长"/>
  <p:tag name="T_FONTCOLOR" val="16777215"/>
  <p:tag name="T_FONTNAME" val="演示悠然小楷"/>
  <p:tag name="T_FONTNAMEASCII" val="演示悠然小楷"/>
  <p:tag name="T_NAMECOMPLEXSCRIPT" val="演示流云楷"/>
  <p:tag name="T_NAMEFAREAST" val="演示悠然小楷"/>
  <p:tag name="T_FONTBOLD" val="0"/>
  <p:tag name="T_FONTSIZE" val="88"/>
  <p:tag name="T_FONTUNDERLINE" val="0"/>
  <p:tag name="T_FONTITALIC" val="0"/>
  <p:tag name="T_FONTSPACING" val="0"/>
  <p:tag name="T_MARGINTOP" val="3.6"/>
  <p:tag name="T_MARGINRIGHT" val="7.2"/>
  <p:tag name="T_MARGINBOTTOM" val="3.6"/>
  <p:tag name="T_MARGINLEFT" val="7.2"/>
  <p:tag name="T_TEXTLINEDASHSTYLE" val="-2"/>
  <p:tag name="T_TEXTLINEWEIGHT" val="-2.147484E+09"/>
  <p:tag name="T_TEXTLINEFORECOLOR" val="16777215"/>
  <p:tag name="T_TEXTLINEFILLBACKCOLOR" val="16777215"/>
  <p:tag name="T_TEXTLINEFILLTRANSPARENCY" val="0"/>
  <p:tag name="T_TEXTALIGNMENT" val="1"/>
  <p:tag name="T_SPACEBEFORE" val="0"/>
  <p:tag name="T_SPACEWITHIN" val="1"/>
  <p:tag name="T_SPACEAFTER" val="0"/>
  <p:tag name="T_LINERULEBEFORE" val="-1"/>
  <p:tag name="T_TEXTSHADOWBLUR" val="4"/>
  <p:tag name="T_TEXTSHADOWOFFSETX" val="2.12132"/>
  <p:tag name="T_TEXTSHADOWOFFSETY" val="2.12132"/>
  <p:tag name="T_TEXTSHADOWSIZE" val="100"/>
  <p:tag name="T_TEXTREFLECTION" val="0"/>
  <p:tag name="T_TEXTGLOW" val="0"/>
  <p:tag name="OFFSETTOP" val="43.65778"/>
  <p:tag name="OFFSETLEFT" val="12.46504"/>
  <p:tag name="OFFSETWIDTH" val="287.1589"/>
  <p:tag name="OFFSETHEIGHT" val="70.15622"/>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ISLIDE.GUIDESSETTING" val="{&quot;Id&quot;:&quot;GuidesStyle_Moderate&quot;,&quot;Name&quot;:&quot;GuidesStyle_Moderate&quot;,&quot;Kind&quot;:0,&quot;OldGuidesSetting&quot;:{&quot;HeaderHeight&quot;:13.0,&quot;FooterHeight&quot;:6.0,&quot;SideMargin&quot;:4.0,&quot;TopMargin&quot;:0.0,&quot;BottomMargin&quot;:0.0,&quot;IntervalMargin&quot;:1.5}}"/>
  <p:tag name="commondata" val="eyJoZGlkIjoiNTQwMmQzN2Q3MTMyZjI1N2YwNWI4MmMwZDE3YTBlZjEifQ=="/>
</p:tagLst>
</file>

<file path=ppt/tags/tag13.xml><?xml version="1.0" encoding="utf-8"?>
<p:tagLst xmlns:p="http://schemas.openxmlformats.org/presentationml/2006/main">
  <p:tag name="SHADOWSIZE" val="100"/>
</p:tagLst>
</file>

<file path=ppt/tags/tag14.xml><?xml version="1.0" encoding="utf-8"?>
<p:tagLst xmlns:p="http://schemas.openxmlformats.org/presentationml/2006/main">
  <p:tag name="SHADOWSIZE" val="100"/>
</p:tagLst>
</file>

<file path=ppt/tags/tag15.xml><?xml version="1.0" encoding="utf-8"?>
<p:tagLst xmlns:p="http://schemas.openxmlformats.org/presentationml/2006/main">
  <p:tag name="SHADOWSIZE" val="100"/>
</p:tagLst>
</file>

<file path=ppt/tags/tag16.xml><?xml version="1.0" encoding="utf-8"?>
<p:tagLst xmlns:p="http://schemas.openxmlformats.org/presentationml/2006/main">
  <p:tag name="SHADOWSIZE" val="100"/>
</p:tagLst>
</file>

<file path=ppt/tags/tag17.xml><?xml version="1.0" encoding="utf-8"?>
<p:tagLst xmlns:p="http://schemas.openxmlformats.org/presentationml/2006/main">
  <p:tag name="SHADOWSIZE" val="100"/>
</p:tagLst>
</file>

<file path=ppt/tags/tag18.xml><?xml version="1.0" encoding="utf-8"?>
<p:tagLst xmlns:p="http://schemas.openxmlformats.org/presentationml/2006/main">
  <p:tag name="SHADOWSIZE" val="100"/>
</p:tagLst>
</file>

<file path=ppt/tags/tag19.xml><?xml version="1.0" encoding="utf-8"?>
<p:tagLst xmlns:p="http://schemas.openxmlformats.org/presentationml/2006/main">
  <p:tag name="SHADOWSIZE" val="100"/>
</p:tagLst>
</file>

<file path=ppt/tags/tag2.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20.xml><?xml version="1.0" encoding="utf-8"?>
<p:tagLst xmlns:p="http://schemas.openxmlformats.org/presentationml/2006/main">
  <p:tag name="SHADOWSIZE" val="100"/>
</p:tagLst>
</file>

<file path=ppt/tags/tag21.xml><?xml version="1.0" encoding="utf-8"?>
<p:tagLst xmlns:p="http://schemas.openxmlformats.org/presentationml/2006/main">
  <p:tag name="SHADOWSIZE" val="100"/>
</p:tagLst>
</file>

<file path=ppt/tags/tag22.xml><?xml version="1.0" encoding="utf-8"?>
<p:tagLst xmlns:p="http://schemas.openxmlformats.org/presentationml/2006/main">
  <p:tag name="SHADOWSIZE" val="100"/>
</p:tagLst>
</file>

<file path=ppt/tags/tag23.xml><?xml version="1.0" encoding="utf-8"?>
<p:tagLst xmlns:p="http://schemas.openxmlformats.org/presentationml/2006/main">
  <p:tag name="SHADOWSIZE" val="100"/>
</p:tagLst>
</file>

<file path=ppt/tags/tag24.xml><?xml version="1.0" encoding="utf-8"?>
<p:tagLst xmlns:p="http://schemas.openxmlformats.org/presentationml/2006/main">
  <p:tag name="SHADOWSIZE" val="100"/>
</p:tagLst>
</file>

<file path=ppt/tags/tag25.xml><?xml version="1.0" encoding="utf-8"?>
<p:tagLst xmlns:p="http://schemas.openxmlformats.org/presentationml/2006/main">
  <p:tag name="SHADOWSIZE" val="100"/>
</p:tagLst>
</file>

<file path=ppt/tags/tag26.xml><?xml version="1.0" encoding="utf-8"?>
<p:tagLst xmlns:p="http://schemas.openxmlformats.org/presentationml/2006/main">
  <p:tag name="SHADOWSIZE" val="100"/>
</p:tagLst>
</file>

<file path=ppt/tags/tag27.xml><?xml version="1.0" encoding="utf-8"?>
<p:tagLst xmlns:p="http://schemas.openxmlformats.org/presentationml/2006/main">
  <p:tag name="SHADOWSIZE" val="100"/>
</p:tagLst>
</file>

<file path=ppt/tags/tag28.xml><?xml version="1.0" encoding="utf-8"?>
<p:tagLst xmlns:p="http://schemas.openxmlformats.org/presentationml/2006/main">
  <p:tag name="SHADOWSIZE" val="100"/>
</p:tagLst>
</file>

<file path=ppt/tags/tag29.xml><?xml version="1.0" encoding="utf-8"?>
<p:tagLst xmlns:p="http://schemas.openxmlformats.org/presentationml/2006/main">
  <p:tag name="SHADOWSIZE" val="100"/>
</p:tagLst>
</file>

<file path=ppt/tags/tag3.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30.xml><?xml version="1.0" encoding="utf-8"?>
<p:tagLst xmlns:p="http://schemas.openxmlformats.org/presentationml/2006/main">
  <p:tag name="SHADOWSIZE" val="100"/>
</p:tagLst>
</file>

<file path=ppt/tags/tag31.xml><?xml version="1.0" encoding="utf-8"?>
<p:tagLst xmlns:p="http://schemas.openxmlformats.org/presentationml/2006/main">
  <p:tag name="ADJUSTMENTS" val="9.69374"/>
  <p:tag name="SHADOWSIZE" val="100"/>
</p:tagLst>
</file>

<file path=ppt/tags/tag32.xml><?xml version="1.0" encoding="utf-8"?>
<p:tagLst xmlns:p="http://schemas.openxmlformats.org/presentationml/2006/main">
  <p:tag name="ADJUSTMENTS" val="9.69374"/>
  <p:tag name="SHADOWSIZE" val="100"/>
</p:tagLst>
</file>

<file path=ppt/tags/tag33.xml><?xml version="1.0" encoding="utf-8"?>
<p:tagLst xmlns:p="http://schemas.openxmlformats.org/presentationml/2006/main">
  <p:tag name="ADJUSTMENTS" val="9.69374"/>
  <p:tag name="SHADOWSIZE" val="100"/>
</p:tagLst>
</file>

<file path=ppt/tags/tag34.xml><?xml version="1.0" encoding="utf-8"?>
<p:tagLst xmlns:p="http://schemas.openxmlformats.org/presentationml/2006/main">
  <p:tag name="ADJUSTMENTS" val="9.69374"/>
  <p:tag name="SHADOWSIZE" val="100"/>
</p:tagLst>
</file>

<file path=ppt/tags/tag35.xml><?xml version="1.0" encoding="utf-8"?>
<p:tagLst xmlns:p="http://schemas.openxmlformats.org/presentationml/2006/main">
  <p:tag name="ADJUSTMENTS" val="9.69374"/>
  <p:tag name="SHADOWSIZE" val="100"/>
</p:tagLst>
</file>

<file path=ppt/tags/tag36.xml><?xml version="1.0" encoding="utf-8"?>
<p:tagLst xmlns:p="http://schemas.openxmlformats.org/presentationml/2006/main">
  <p:tag name="ADJUSTMENTS" val="9.69374"/>
  <p:tag name="SHADOWSIZE" val="100"/>
</p:tagLst>
</file>

<file path=ppt/tags/tag37.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38.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39.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4.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40.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41.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42.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43.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44.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45.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46.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47.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48.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49.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5.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50.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51.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52.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53.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54.xml><?xml version="1.0" encoding="utf-8"?>
<p:tagLst xmlns:p="http://schemas.openxmlformats.org/presentationml/2006/main">
  <p:tag name="KSO_WM_DIAGRAM_VIRTUALLY_FRAME" val="{&quot;height&quot;:330.2787401574803,&quot;left&quot;:40.62503937007874,&quot;top&quot;:129.68669291338583,&quot;width&quot;:881.0080314960629}"/>
</p:tagLst>
</file>

<file path=ppt/tags/tag55.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56.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57.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58.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59.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6.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60.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61.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62.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63.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64.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65.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66.xml><?xml version="1.0" encoding="utf-8"?>
<p:tagLst xmlns:p="http://schemas.openxmlformats.org/presentationml/2006/main">
  <p:tag name="KSO_WM_DIAGRAM_VIRTUALLY_FRAME" val="{&quot;height&quot;:382.2133070866142,&quot;left&quot;:40.62503937007874,&quot;top&quot;:129.68669291338583,&quot;width&quot;:881.0080314960629}"/>
</p:tagLst>
</file>

<file path=ppt/tags/tag67.xml><?xml version="1.0" encoding="utf-8"?>
<p:tagLst xmlns:p="http://schemas.openxmlformats.org/presentationml/2006/main">
  <p:tag name="TABLE_ENDDRAG_ORIGIN_RECT" val="708*270"/>
  <p:tag name="TABLE_ENDDRAG_RECT" val="137*220*708*270"/>
</p:tagLst>
</file>

<file path=ppt/tags/tag68.xml><?xml version="1.0" encoding="utf-8"?>
<p:tagLst xmlns:p="http://schemas.openxmlformats.org/presentationml/2006/main">
  <p:tag name="TABLE_ENDDRAG_ORIGIN_RECT" val="660*230"/>
  <p:tag name="TABLE_ENDDRAG_RECT" val="138*309*660*230"/>
</p:tagLst>
</file>

<file path=ppt/tags/tag69.xml><?xml version="1.0" encoding="utf-8"?>
<p:tagLst xmlns:p="http://schemas.openxmlformats.org/presentationml/2006/main">
  <p:tag name="TABLE_ENDDRAG_ORIGIN_RECT" val="533*354"/>
  <p:tag name="TABLE_ENDDRAG_RECT" val="45*168*533*354"/>
</p:tagLst>
</file>

<file path=ppt/tags/tag7.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70.xml><?xml version="1.0" encoding="utf-8"?>
<p:tagLst xmlns:p="http://schemas.openxmlformats.org/presentationml/2006/main">
  <p:tag name="KSO_WM_DIAGRAM_VIRTUALLY_FRAME" val="{&quot;height&quot;:389.2233858267717,&quot;left&quot;:-0.019291338582677165,&quot;top&quot;:150.77661417322832,&quot;width&quot;:959.8499212598424}"/>
</p:tagLst>
</file>

<file path=ppt/tags/tag71.xml><?xml version="1.0" encoding="utf-8"?>
<p:tagLst xmlns:p="http://schemas.openxmlformats.org/presentationml/2006/main">
  <p:tag name="KSO_WM_DIAGRAM_VIRTUALLY_FRAME" val="{&quot;height&quot;:389.2233858267717,&quot;left&quot;:-0.019291338582677165,&quot;top&quot;:150.77661417322832,&quot;width&quot;:959.8499212598424}"/>
</p:tagLst>
</file>

<file path=ppt/tags/tag72.xml><?xml version="1.0" encoding="utf-8"?>
<p:tagLst xmlns:p="http://schemas.openxmlformats.org/presentationml/2006/main">
  <p:tag name="KSO_WM_DIAGRAM_VIRTUALLY_FRAME" val="{&quot;height&quot;:389.2233858267717,&quot;left&quot;:-0.019291338582677165,&quot;top&quot;:150.77661417322832,&quot;width&quot;:959.8499212598424}"/>
</p:tagLst>
</file>

<file path=ppt/tags/tag73.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74.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75.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76.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77.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78.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79.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8.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80.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81.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82.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83.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84.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85.xml><?xml version="1.0" encoding="utf-8"?>
<p:tagLst xmlns:p="http://schemas.openxmlformats.org/presentationml/2006/main">
  <p:tag name="KSO_WM_DIAGRAM_VIRTUALLY_FRAME" val="{&quot;height&quot;:389.2233858267717,&quot;left&quot;:-0.019291338582677165,&quot;top&quot;:150.77661417322832,&quot;width&quot;:959.8499212598424}"/>
</p:tagLst>
</file>

<file path=ppt/tags/tag86.xml><?xml version="1.0" encoding="utf-8"?>
<p:tagLst xmlns:p="http://schemas.openxmlformats.org/presentationml/2006/main">
  <p:tag name="KSO_WM_DIAGRAM_VIRTUALLY_FRAME" val="{&quot;height&quot;:389.2233858267717,&quot;left&quot;:-0.019291338582677165,&quot;top&quot;:150.77661417322832,&quot;width&quot;:959.8499212598424}"/>
</p:tagLst>
</file>

<file path=ppt/tags/tag87.xml><?xml version="1.0" encoding="utf-8"?>
<p:tagLst xmlns:p="http://schemas.openxmlformats.org/presentationml/2006/main">
  <p:tag name="TABLE_ENDDRAG_ORIGIN_RECT" val="860*252"/>
  <p:tag name="TABLE_ENDDRAG_RECT" val="50*133*860*252"/>
</p:tagLst>
</file>

<file path=ppt/tags/tag88.xml><?xml version="1.0" encoding="utf-8"?>
<p:tagLst xmlns:p="http://schemas.openxmlformats.org/presentationml/2006/main">
  <p:tag name="SHADOWSIZE" val="100"/>
</p:tagLst>
</file>

<file path=ppt/tags/tag89.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9.xml><?xml version="1.0" encoding="utf-8"?>
<p:tagLst xmlns:p="http://schemas.openxmlformats.org/presentationml/2006/main">
  <p:tag name="KSO_WM_DIAGRAM_VIRTUALLY_FRAME" val="{&quot;height&quot;:388.2521259842519,&quot;left&quot;:338.358031496063,&quot;top&quot;:68.20653543307085,&quot;width&quot;:574.9088976377951}"/>
</p:tagLst>
</file>

<file path=ppt/tags/tag90.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91.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92.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93.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94.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95.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96.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97.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98.xml><?xml version="1.0" encoding="utf-8"?>
<p:tagLst xmlns:p="http://schemas.openxmlformats.org/presentationml/2006/main">
  <p:tag name="KSO_WM_DIAGRAM_VIRTUALLY_FRAME" val="{&quot;height&quot;:382.3132283464567,&quot;left&quot;:-0.9501574803149607,&quot;top&quot;:119.07488188976379,&quot;width&quot;:963.54031496063}"/>
</p:tagLst>
</file>

<file path=ppt/tags/tag99.xml><?xml version="1.0" encoding="utf-8"?>
<p:tagLst xmlns:p="http://schemas.openxmlformats.org/presentationml/2006/main">
  <p:tag name="KSO_WM_DIAGRAM_VIRTUALLY_FRAME" val="{&quot;height&quot;:382.3132283464567,&quot;left&quot;:-0.9501574803149607,&quot;top&quot;:119.07488188976379,&quot;width&quot;:963.54031496063}"/>
</p:tagLst>
</file>

<file path=ppt/theme/theme1.xml><?xml version="1.0" encoding="utf-8"?>
<a:theme xmlns:a="http://schemas.openxmlformats.org/drawingml/2006/main" name="地图集">
  <a:themeElements>
    <a:clrScheme name="自定义 1">
      <a:dk1>
        <a:sysClr val="windowText" lastClr="000000"/>
      </a:dk1>
      <a:lt1>
        <a:sysClr val="window" lastClr="FFFFFF"/>
      </a:lt1>
      <a:dk2>
        <a:srgbClr val="454545"/>
      </a:dk2>
      <a:lt2>
        <a:srgbClr val="E0E0E0"/>
      </a:lt2>
      <a:accent1>
        <a:srgbClr val="C00000"/>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自定义 1">
      <a:majorFont>
        <a:latin typeface="OPPOSans H"/>
        <a:ea typeface="微软雅黑"/>
        <a:cs typeface=""/>
      </a:majorFont>
      <a:minorFont>
        <a:latin typeface="OPPOSans M"/>
        <a:ea typeface="微软雅黑"/>
        <a:cs typeface=""/>
      </a:minorFont>
    </a:fontScheme>
    <a:fmtScheme name="地图集">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地图集">
  <a:themeElements>
    <a:clrScheme name="自定义 1">
      <a:dk1>
        <a:sysClr val="windowText" lastClr="000000"/>
      </a:dk1>
      <a:lt1>
        <a:sysClr val="window" lastClr="FFFFFF"/>
      </a:lt1>
      <a:dk2>
        <a:srgbClr val="454545"/>
      </a:dk2>
      <a:lt2>
        <a:srgbClr val="E0E0E0"/>
      </a:lt2>
      <a:accent1>
        <a:srgbClr val="C00000"/>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自定义 1">
      <a:majorFont>
        <a:latin typeface="OPPOSans H"/>
        <a:ea typeface="微软雅黑"/>
        <a:cs typeface=""/>
      </a:majorFont>
      <a:minorFont>
        <a:latin typeface="OPPOSans M"/>
        <a:ea typeface="微软雅黑"/>
        <a:cs typeface=""/>
      </a:minorFont>
    </a:fontScheme>
    <a:fmtScheme name="地图集">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8027</Words>
  <Application>WPS 演示</Application>
  <PresentationFormat>宽屏</PresentationFormat>
  <Paragraphs>1184</Paragraphs>
  <Slides>25</Slides>
  <Notes>18</Notes>
  <HiddenSlides>0</HiddenSlides>
  <MMClips>0</MMClips>
  <ScaleCrop>false</ScaleCrop>
  <HeadingPairs>
    <vt:vector size="6" baseType="variant">
      <vt:variant>
        <vt:lpstr>已用的字体</vt:lpstr>
      </vt:variant>
      <vt:variant>
        <vt:i4>38</vt:i4>
      </vt:variant>
      <vt:variant>
        <vt:lpstr>主题</vt:lpstr>
      </vt:variant>
      <vt:variant>
        <vt:i4>2</vt:i4>
      </vt:variant>
      <vt:variant>
        <vt:lpstr>幻灯片标题</vt:lpstr>
      </vt:variant>
      <vt:variant>
        <vt:i4>25</vt:i4>
      </vt:variant>
    </vt:vector>
  </HeadingPairs>
  <TitlesOfParts>
    <vt:vector size="65" baseType="lpstr">
      <vt:lpstr>Arial</vt:lpstr>
      <vt:lpstr>宋体</vt:lpstr>
      <vt:lpstr>Wingdings</vt:lpstr>
      <vt:lpstr>MiSans</vt:lpstr>
      <vt:lpstr>思源黑体 CN Regular</vt:lpstr>
      <vt:lpstr>思源黑体 CN Regular</vt:lpstr>
      <vt:lpstr>汉仪雅酷黑W</vt:lpstr>
      <vt:lpstr>HarmonyOS Sans SC Light</vt:lpstr>
      <vt:lpstr>Prism</vt:lpstr>
      <vt:lpstr>Directive Four</vt:lpstr>
      <vt:lpstr>Times New Roman</vt:lpstr>
      <vt:lpstr>方正公文小标宋</vt:lpstr>
      <vt:lpstr>微软雅黑</vt:lpstr>
      <vt:lpstr>Calibri</vt:lpstr>
      <vt:lpstr>Times New Roman</vt:lpstr>
      <vt:lpstr>思源黑体 CN Bold</vt:lpstr>
      <vt:lpstr>黑体</vt:lpstr>
      <vt:lpstr>阿里巴巴普惠体 H</vt:lpstr>
      <vt:lpstr>华文中宋</vt:lpstr>
      <vt:lpstr>Calibri</vt:lpstr>
      <vt:lpstr>思源黑体 CN Regular</vt:lpstr>
      <vt:lpstr>Roboto Regular</vt:lpstr>
      <vt:lpstr>OPPOSans M</vt:lpstr>
      <vt:lpstr>Helvetica</vt:lpstr>
      <vt:lpstr>quote-cjk-patch</vt:lpstr>
      <vt:lpstr>Arial</vt:lpstr>
      <vt:lpstr>Arial Unicode MS</vt:lpstr>
      <vt:lpstr>OPPOSans H</vt:lpstr>
      <vt:lpstr>OPPOSans M</vt:lpstr>
      <vt:lpstr>阿里巴巴普惠体 2 45 Light</vt:lpstr>
      <vt:lpstr>阿里巴巴普惠体 2.0 45 Light</vt:lpstr>
      <vt:lpstr>阿里巴巴普惠体</vt:lpstr>
      <vt:lpstr>Montserrat</vt:lpstr>
      <vt:lpstr>思源黑体 CN Normal</vt:lpstr>
      <vt:lpstr>OPPOSans R</vt:lpstr>
      <vt:lpstr>演示悠然小楷</vt:lpstr>
      <vt:lpstr>演示流云楷</vt:lpstr>
      <vt:lpstr>等线</vt:lpstr>
      <vt:lpstr>地图集</vt:lpstr>
      <vt:lpstr>2_地图集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a34256</dc:creator>
  <cp:lastModifiedBy>WPS</cp:lastModifiedBy>
  <cp:revision>152</cp:revision>
  <dcterms:created xsi:type="dcterms:W3CDTF">2024-11-21T08:32:00Z</dcterms:created>
  <dcterms:modified xsi:type="dcterms:W3CDTF">2025-09-11T01:58:03Z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D0717CB75186426CBDB4BC1847FBA186_13</vt:lpwstr>
  </property>
  <property fmtid="{D5CDD505-2E9C-101B-9397-08002B2CF9AE}" pid="3" name="KSOProductBuildVer">
    <vt:lpwstr>2052-12.1.0.22529</vt:lpwstr>
  </property>
</Properties>
</file>